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880" r:id="rId4"/>
  </p:sldMasterIdLst>
  <p:notesMasterIdLst>
    <p:notesMasterId r:id="rId42"/>
  </p:notesMasterIdLst>
  <p:handoutMasterIdLst>
    <p:handoutMasterId r:id="rId43"/>
  </p:handoutMasterIdLst>
  <p:sldIdLst>
    <p:sldId id="328" r:id="rId5"/>
    <p:sldId id="305" r:id="rId6"/>
    <p:sldId id="390" r:id="rId7"/>
    <p:sldId id="388" r:id="rId8"/>
    <p:sldId id="391" r:id="rId9"/>
    <p:sldId id="351" r:id="rId10"/>
    <p:sldId id="387" r:id="rId11"/>
    <p:sldId id="392" r:id="rId12"/>
    <p:sldId id="398" r:id="rId13"/>
    <p:sldId id="393" r:id="rId14"/>
    <p:sldId id="394" r:id="rId15"/>
    <p:sldId id="397" r:id="rId16"/>
    <p:sldId id="417" r:id="rId17"/>
    <p:sldId id="429" r:id="rId18"/>
    <p:sldId id="420" r:id="rId19"/>
    <p:sldId id="426" r:id="rId20"/>
    <p:sldId id="427" r:id="rId21"/>
    <p:sldId id="375" r:id="rId22"/>
    <p:sldId id="327" r:id="rId23"/>
    <p:sldId id="428" r:id="rId24"/>
    <p:sldId id="415" r:id="rId25"/>
    <p:sldId id="416" r:id="rId26"/>
    <p:sldId id="403" r:id="rId27"/>
    <p:sldId id="404" r:id="rId28"/>
    <p:sldId id="405" r:id="rId29"/>
    <p:sldId id="406" r:id="rId30"/>
    <p:sldId id="407" r:id="rId31"/>
    <p:sldId id="408" r:id="rId32"/>
    <p:sldId id="409" r:id="rId33"/>
    <p:sldId id="410" r:id="rId34"/>
    <p:sldId id="411" r:id="rId35"/>
    <p:sldId id="412" r:id="rId36"/>
    <p:sldId id="401" r:id="rId37"/>
    <p:sldId id="402" r:id="rId38"/>
    <p:sldId id="422" r:id="rId39"/>
    <p:sldId id="399" r:id="rId40"/>
    <p:sldId id="430"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2A7C"/>
    <a:srgbClr val="E7E8E4"/>
    <a:srgbClr val="D7D2CB"/>
    <a:srgbClr val="F1EFED"/>
    <a:srgbClr val="8A0008"/>
    <a:srgbClr val="E31B23"/>
    <a:srgbClr val="FC545C"/>
    <a:srgbClr val="373234"/>
    <a:srgbClr val="696567"/>
    <a:srgbClr val="FFFFFF"/>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7B7A05-826A-4ABD-A4B9-10B0AA9E71B0}" v="1" dt="2026-01-22T22:25:41.143"/>
    <p1510:client id="{A18D3E94-4F82-70D3-D141-07EC3F0013E7}" v="14" dt="2026-01-22T23:03:11.551"/>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83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Edwards" userId="S::nathan.edwards@msq.org.au::4f1aa8b7-5741-4991-b3ff-2e43d7114403" providerId="AD" clId="Web-{CE822A20-4A1B-66FD-2EDD-C5FE257106D7}"/>
    <pc:docChg chg="modSld">
      <pc:chgData name="Nathan Edwards" userId="S::nathan.edwards@msq.org.au::4f1aa8b7-5741-4991-b3ff-2e43d7114403" providerId="AD" clId="Web-{CE822A20-4A1B-66FD-2EDD-C5FE257106D7}" dt="2026-01-12T22:21:02.458" v="1" actId="1076"/>
      <pc:docMkLst>
        <pc:docMk/>
      </pc:docMkLst>
      <pc:sldChg chg="modSp">
        <pc:chgData name="Nathan Edwards" userId="S::nathan.edwards@msq.org.au::4f1aa8b7-5741-4991-b3ff-2e43d7114403" providerId="AD" clId="Web-{CE822A20-4A1B-66FD-2EDD-C5FE257106D7}" dt="2026-01-12T22:21:02.458" v="1" actId="1076"/>
        <pc:sldMkLst>
          <pc:docMk/>
          <pc:sldMk cId="3110770374" sldId="305"/>
        </pc:sldMkLst>
        <pc:spChg chg="mod">
          <ac:chgData name="Nathan Edwards" userId="S::nathan.edwards@msq.org.au::4f1aa8b7-5741-4991-b3ff-2e43d7114403" providerId="AD" clId="Web-{CE822A20-4A1B-66FD-2EDD-C5FE257106D7}" dt="2026-01-12T22:21:02.458" v="1" actId="1076"/>
          <ac:spMkLst>
            <pc:docMk/>
            <pc:sldMk cId="3110770374" sldId="305"/>
            <ac:spMk id="4" creationId="{E17145C0-512D-02DE-D09F-623F666894E3}"/>
          </ac:spMkLst>
        </pc:spChg>
        <pc:spChg chg="mod">
          <ac:chgData name="Nathan Edwards" userId="S::nathan.edwards@msq.org.au::4f1aa8b7-5741-4991-b3ff-2e43d7114403" providerId="AD" clId="Web-{CE822A20-4A1B-66FD-2EDD-C5FE257106D7}" dt="2026-01-12T22:20:59.443" v="0" actId="1076"/>
          <ac:spMkLst>
            <pc:docMk/>
            <pc:sldMk cId="3110770374" sldId="305"/>
            <ac:spMk id="28" creationId="{64F8269F-F44F-2E4C-6520-D73CE4EAAD54}"/>
          </ac:spMkLst>
        </pc:spChg>
      </pc:sldChg>
    </pc:docChg>
  </pc:docChgLst>
  <pc:docChgLst>
    <pc:chgData name="Nathan Edwards" userId="S::nathan.edwards@msq.org.au::4f1aa8b7-5741-4991-b3ff-2e43d7114403" providerId="AD" clId="Web-{900256D9-6425-724E-518D-21B368FA20A4}"/>
    <pc:docChg chg="modSld">
      <pc:chgData name="Nathan Edwards" userId="S::nathan.edwards@msq.org.au::4f1aa8b7-5741-4991-b3ff-2e43d7114403" providerId="AD" clId="Web-{900256D9-6425-724E-518D-21B368FA20A4}" dt="2025-12-23T05:21:46.001" v="3" actId="20577"/>
      <pc:docMkLst>
        <pc:docMk/>
      </pc:docMkLst>
      <pc:sldChg chg="modSp">
        <pc:chgData name="Nathan Edwards" userId="S::nathan.edwards@msq.org.au::4f1aa8b7-5741-4991-b3ff-2e43d7114403" providerId="AD" clId="Web-{900256D9-6425-724E-518D-21B368FA20A4}" dt="2025-12-23T05:21:46.001" v="3" actId="20577"/>
        <pc:sldMkLst>
          <pc:docMk/>
          <pc:sldMk cId="1804649733" sldId="399"/>
        </pc:sldMkLst>
      </pc:sldChg>
    </pc:docChg>
  </pc:docChgLst>
  <pc:docChgLst>
    <pc:chgData name="Nathan Edwards" userId="4f1aa8b7-5741-4991-b3ff-2e43d7114403" providerId="ADAL" clId="{20E823E2-E6CC-4BBC-B549-F0883863C698}"/>
    <pc:docChg chg="undo custSel addSld modSld">
      <pc:chgData name="Nathan Edwards" userId="4f1aa8b7-5741-4991-b3ff-2e43d7114403" providerId="ADAL" clId="{20E823E2-E6CC-4BBC-B549-F0883863C698}" dt="2026-01-22T22:27:20.067" v="2426" actId="20577"/>
      <pc:docMkLst>
        <pc:docMk/>
      </pc:docMkLst>
      <pc:sldChg chg="modSp mod">
        <pc:chgData name="Nathan Edwards" userId="4f1aa8b7-5741-4991-b3ff-2e43d7114403" providerId="ADAL" clId="{20E823E2-E6CC-4BBC-B549-F0883863C698}" dt="2026-01-22T22:26:52.689" v="2425" actId="790"/>
        <pc:sldMkLst>
          <pc:docMk/>
          <pc:sldMk cId="3110770374" sldId="305"/>
        </pc:sldMkLst>
        <pc:spChg chg="mod">
          <ac:chgData name="Nathan Edwards" userId="4f1aa8b7-5741-4991-b3ff-2e43d7114403" providerId="ADAL" clId="{20E823E2-E6CC-4BBC-B549-F0883863C698}" dt="2026-01-22T22:26:52.689" v="2425" actId="790"/>
          <ac:spMkLst>
            <pc:docMk/>
            <pc:sldMk cId="3110770374" sldId="305"/>
            <ac:spMk id="4" creationId="{E17145C0-512D-02DE-D09F-623F666894E3}"/>
          </ac:spMkLst>
        </pc:spChg>
        <pc:spChg chg="mod">
          <ac:chgData name="Nathan Edwards" userId="4f1aa8b7-5741-4991-b3ff-2e43d7114403" providerId="ADAL" clId="{20E823E2-E6CC-4BBC-B549-F0883863C698}" dt="2026-01-22T22:26:52.689" v="2425" actId="790"/>
          <ac:spMkLst>
            <pc:docMk/>
            <pc:sldMk cId="3110770374" sldId="305"/>
            <ac:spMk id="12" creationId="{97DE26FA-7A4C-889A-330E-A589BBB2C0CD}"/>
          </ac:spMkLst>
        </pc:spChg>
        <pc:spChg chg="mod">
          <ac:chgData name="Nathan Edwards" userId="4f1aa8b7-5741-4991-b3ff-2e43d7114403" providerId="ADAL" clId="{20E823E2-E6CC-4BBC-B549-F0883863C698}" dt="2026-01-22T22:26:52.689" v="2425" actId="790"/>
          <ac:spMkLst>
            <pc:docMk/>
            <pc:sldMk cId="3110770374" sldId="305"/>
            <ac:spMk id="15" creationId="{0AA587C4-BBB3-0A21-2415-DA2930C1FB2C}"/>
          </ac:spMkLst>
        </pc:spChg>
        <pc:spChg chg="mod">
          <ac:chgData name="Nathan Edwards" userId="4f1aa8b7-5741-4991-b3ff-2e43d7114403" providerId="ADAL" clId="{20E823E2-E6CC-4BBC-B549-F0883863C698}" dt="2026-01-22T22:26:52.689" v="2425" actId="790"/>
          <ac:spMkLst>
            <pc:docMk/>
            <pc:sldMk cId="3110770374" sldId="305"/>
            <ac:spMk id="27" creationId="{9C8A5B2D-82A6-3B56-279F-25BEE782B594}"/>
          </ac:spMkLst>
        </pc:spChg>
        <pc:spChg chg="mod">
          <ac:chgData name="Nathan Edwards" userId="4f1aa8b7-5741-4991-b3ff-2e43d7114403" providerId="ADAL" clId="{20E823E2-E6CC-4BBC-B549-F0883863C698}" dt="2026-01-22T22:26:52.689" v="2425" actId="790"/>
          <ac:spMkLst>
            <pc:docMk/>
            <pc:sldMk cId="3110770374" sldId="305"/>
            <ac:spMk id="28" creationId="{64F8269F-F44F-2E4C-6520-D73CE4EAAD54}"/>
          </ac:spMkLst>
        </pc:spChg>
        <pc:spChg chg="mod">
          <ac:chgData name="Nathan Edwards" userId="4f1aa8b7-5741-4991-b3ff-2e43d7114403" providerId="ADAL" clId="{20E823E2-E6CC-4BBC-B549-F0883863C698}" dt="2026-01-22T22:26:52.689" v="2425" actId="790"/>
          <ac:spMkLst>
            <pc:docMk/>
            <pc:sldMk cId="3110770374" sldId="305"/>
            <ac:spMk id="29" creationId="{3346035C-4719-2FD7-6D1E-507757C847E1}"/>
          </ac:spMkLst>
        </pc:spChg>
        <pc:graphicFrameChg chg="modGraphic">
          <ac:chgData name="Nathan Edwards" userId="4f1aa8b7-5741-4991-b3ff-2e43d7114403" providerId="ADAL" clId="{20E823E2-E6CC-4BBC-B549-F0883863C698}" dt="2026-01-22T22:26:52.689" v="2425" actId="790"/>
          <ac:graphicFrameMkLst>
            <pc:docMk/>
            <pc:sldMk cId="3110770374" sldId="305"/>
            <ac:graphicFrameMk id="19" creationId="{00294EFF-F4EF-2DEE-F6ED-82B6D19980E1}"/>
          </ac:graphicFrameMkLst>
        </pc:graphicFrameChg>
      </pc:sldChg>
      <pc:sldChg chg="modSp mod">
        <pc:chgData name="Nathan Edwards" userId="4f1aa8b7-5741-4991-b3ff-2e43d7114403" providerId="ADAL" clId="{20E823E2-E6CC-4BBC-B549-F0883863C698}" dt="2026-01-22T22:26:52.689" v="2425" actId="790"/>
        <pc:sldMkLst>
          <pc:docMk/>
          <pc:sldMk cId="3374106688" sldId="327"/>
        </pc:sldMkLst>
        <pc:spChg chg="mod">
          <ac:chgData name="Nathan Edwards" userId="4f1aa8b7-5741-4991-b3ff-2e43d7114403" providerId="ADAL" clId="{20E823E2-E6CC-4BBC-B549-F0883863C698}" dt="2026-01-22T22:26:52.689" v="2425" actId="790"/>
          <ac:spMkLst>
            <pc:docMk/>
            <pc:sldMk cId="3374106688" sldId="327"/>
            <ac:spMk id="6" creationId="{248D7FBF-044F-9391-3845-F43AB0D99703}"/>
          </ac:spMkLst>
        </pc:spChg>
        <pc:spChg chg="mod">
          <ac:chgData name="Nathan Edwards" userId="4f1aa8b7-5741-4991-b3ff-2e43d7114403" providerId="ADAL" clId="{20E823E2-E6CC-4BBC-B549-F0883863C698}" dt="2026-01-22T22:26:52.689" v="2425" actId="790"/>
          <ac:spMkLst>
            <pc:docMk/>
            <pc:sldMk cId="3374106688" sldId="327"/>
            <ac:spMk id="7" creationId="{58AC4DAB-59F2-DE26-CCC7-79FB82C9EF4D}"/>
          </ac:spMkLst>
        </pc:spChg>
        <pc:spChg chg="mod">
          <ac:chgData name="Nathan Edwards" userId="4f1aa8b7-5741-4991-b3ff-2e43d7114403" providerId="ADAL" clId="{20E823E2-E6CC-4BBC-B549-F0883863C698}" dt="2026-01-22T22:26:52.689" v="2425" actId="790"/>
          <ac:spMkLst>
            <pc:docMk/>
            <pc:sldMk cId="3374106688" sldId="327"/>
            <ac:spMk id="12" creationId="{5E8A331E-FD2E-2DB3-F9C6-D1696EC27C18}"/>
          </ac:spMkLst>
        </pc:spChg>
      </pc:sldChg>
      <pc:sldChg chg="modSp mod">
        <pc:chgData name="Nathan Edwards" userId="4f1aa8b7-5741-4991-b3ff-2e43d7114403" providerId="ADAL" clId="{20E823E2-E6CC-4BBC-B549-F0883863C698}" dt="2026-01-22T22:26:52.689" v="2425" actId="790"/>
        <pc:sldMkLst>
          <pc:docMk/>
          <pc:sldMk cId="2840365293" sldId="328"/>
        </pc:sldMkLst>
        <pc:spChg chg="mod">
          <ac:chgData name="Nathan Edwards" userId="4f1aa8b7-5741-4991-b3ff-2e43d7114403" providerId="ADAL" clId="{20E823E2-E6CC-4BBC-B549-F0883863C698}" dt="2026-01-22T22:26:52.689" v="2425" actId="790"/>
          <ac:spMkLst>
            <pc:docMk/>
            <pc:sldMk cId="2840365293" sldId="328"/>
            <ac:spMk id="2" creationId="{93135EDC-E567-D1EC-EAE8-360B24E590EA}"/>
          </ac:spMkLst>
        </pc:spChg>
        <pc:spChg chg="mod">
          <ac:chgData name="Nathan Edwards" userId="4f1aa8b7-5741-4991-b3ff-2e43d7114403" providerId="ADAL" clId="{20E823E2-E6CC-4BBC-B549-F0883863C698}" dt="2026-01-22T22:26:52.689" v="2425" actId="790"/>
          <ac:spMkLst>
            <pc:docMk/>
            <pc:sldMk cId="2840365293" sldId="328"/>
            <ac:spMk id="6" creationId="{830B4A21-1B7C-E979-307C-39481E3E5210}"/>
          </ac:spMkLst>
        </pc:spChg>
        <pc:spChg chg="mod">
          <ac:chgData name="Nathan Edwards" userId="4f1aa8b7-5741-4991-b3ff-2e43d7114403" providerId="ADAL" clId="{20E823E2-E6CC-4BBC-B549-F0883863C698}" dt="2026-01-22T22:26:52.689" v="2425" actId="790"/>
          <ac:spMkLst>
            <pc:docMk/>
            <pc:sldMk cId="2840365293" sldId="328"/>
            <ac:spMk id="8" creationId="{EC4D889F-64B8-9D69-603F-E68BAC8D009F}"/>
          </ac:spMkLst>
        </pc:spChg>
      </pc:sldChg>
      <pc:sldChg chg="addSp delSp modSp mod delAnim modAnim">
        <pc:chgData name="Nathan Edwards" userId="4f1aa8b7-5741-4991-b3ff-2e43d7114403" providerId="ADAL" clId="{20E823E2-E6CC-4BBC-B549-F0883863C698}" dt="2026-01-22T22:26:52.689" v="2425" actId="790"/>
        <pc:sldMkLst>
          <pc:docMk/>
          <pc:sldMk cId="3982518278" sldId="351"/>
        </pc:sldMkLst>
        <pc:spChg chg="add mod">
          <ac:chgData name="Nathan Edwards" userId="4f1aa8b7-5741-4991-b3ff-2e43d7114403" providerId="ADAL" clId="{20E823E2-E6CC-4BBC-B549-F0883863C698}" dt="2026-01-22T22:26:52.689" v="2425" actId="790"/>
          <ac:spMkLst>
            <pc:docMk/>
            <pc:sldMk cId="3982518278" sldId="351"/>
            <ac:spMk id="3" creationId="{633D3A91-4CBE-68ED-17FF-4284D79257CA}"/>
          </ac:spMkLst>
        </pc:spChg>
        <pc:spChg chg="mod">
          <ac:chgData name="Nathan Edwards" userId="4f1aa8b7-5741-4991-b3ff-2e43d7114403" providerId="ADAL" clId="{20E823E2-E6CC-4BBC-B549-F0883863C698}" dt="2026-01-22T22:26:52.689" v="2425" actId="790"/>
          <ac:spMkLst>
            <pc:docMk/>
            <pc:sldMk cId="3982518278" sldId="351"/>
            <ac:spMk id="4" creationId="{948B21B8-2663-E567-4AD3-B30297037794}"/>
          </ac:spMkLst>
        </pc:spChg>
        <pc:spChg chg="mod">
          <ac:chgData name="Nathan Edwards" userId="4f1aa8b7-5741-4991-b3ff-2e43d7114403" providerId="ADAL" clId="{20E823E2-E6CC-4BBC-B549-F0883863C698}" dt="2026-01-22T22:26:52.689" v="2425" actId="790"/>
          <ac:spMkLst>
            <pc:docMk/>
            <pc:sldMk cId="3982518278" sldId="351"/>
            <ac:spMk id="5" creationId="{22EDDF2E-4909-0E32-6524-CA7D1B7E1589}"/>
          </ac:spMkLst>
        </pc:spChg>
        <pc:spChg chg="mod">
          <ac:chgData name="Nathan Edwards" userId="4f1aa8b7-5741-4991-b3ff-2e43d7114403" providerId="ADAL" clId="{20E823E2-E6CC-4BBC-B549-F0883863C698}" dt="2026-01-22T22:26:52.689" v="2425" actId="790"/>
          <ac:spMkLst>
            <pc:docMk/>
            <pc:sldMk cId="3982518278" sldId="351"/>
            <ac:spMk id="7" creationId="{5A0CFA2B-2C16-4AB1-0CD8-E6133B778AB7}"/>
          </ac:spMkLst>
        </pc:spChg>
        <pc:spChg chg="mod">
          <ac:chgData name="Nathan Edwards" userId="4f1aa8b7-5741-4991-b3ff-2e43d7114403" providerId="ADAL" clId="{20E823E2-E6CC-4BBC-B549-F0883863C698}" dt="2026-01-22T22:26:52.689" v="2425" actId="790"/>
          <ac:spMkLst>
            <pc:docMk/>
            <pc:sldMk cId="3982518278" sldId="351"/>
            <ac:spMk id="8" creationId="{05CBBB55-4D00-8EE2-739C-859B796FDDDB}"/>
          </ac:spMkLst>
        </pc:spChg>
        <pc:spChg chg="mod">
          <ac:chgData name="Nathan Edwards" userId="4f1aa8b7-5741-4991-b3ff-2e43d7114403" providerId="ADAL" clId="{20E823E2-E6CC-4BBC-B549-F0883863C698}" dt="2026-01-22T22:26:52.689" v="2425" actId="790"/>
          <ac:spMkLst>
            <pc:docMk/>
            <pc:sldMk cId="3982518278" sldId="351"/>
            <ac:spMk id="10" creationId="{6A5CCF01-C6E8-DFB9-D428-93F07F2B561A}"/>
          </ac:spMkLst>
        </pc:spChg>
        <pc:picChg chg="add mod">
          <ac:chgData name="Nathan Edwards" userId="4f1aa8b7-5741-4991-b3ff-2e43d7114403" providerId="ADAL" clId="{20E823E2-E6CC-4BBC-B549-F0883863C698}" dt="2026-01-16T05:27:45.186" v="2346"/>
          <ac:picMkLst>
            <pc:docMk/>
            <pc:sldMk cId="3982518278" sldId="351"/>
            <ac:picMk id="2" creationId="{78D1F5CE-7F80-310F-FD6C-2B3B7913968B}"/>
          </ac:picMkLst>
        </pc:picChg>
      </pc:sldChg>
      <pc:sldChg chg="modSp mod">
        <pc:chgData name="Nathan Edwards" userId="4f1aa8b7-5741-4991-b3ff-2e43d7114403" providerId="ADAL" clId="{20E823E2-E6CC-4BBC-B549-F0883863C698}" dt="2026-01-22T22:26:52.689" v="2425" actId="790"/>
        <pc:sldMkLst>
          <pc:docMk/>
          <pc:sldMk cId="360495759" sldId="375"/>
        </pc:sldMkLst>
        <pc:spChg chg="mod">
          <ac:chgData name="Nathan Edwards" userId="4f1aa8b7-5741-4991-b3ff-2e43d7114403" providerId="ADAL" clId="{20E823E2-E6CC-4BBC-B549-F0883863C698}" dt="2026-01-22T22:26:52.689" v="2425" actId="790"/>
          <ac:spMkLst>
            <pc:docMk/>
            <pc:sldMk cId="360495759" sldId="375"/>
            <ac:spMk id="5" creationId="{C7DC21E2-E654-84C5-473B-2B491723A7BF}"/>
          </ac:spMkLst>
        </pc:spChg>
        <pc:spChg chg="mod">
          <ac:chgData name="Nathan Edwards" userId="4f1aa8b7-5741-4991-b3ff-2e43d7114403" providerId="ADAL" clId="{20E823E2-E6CC-4BBC-B549-F0883863C698}" dt="2026-01-22T22:26:52.689" v="2425" actId="790"/>
          <ac:spMkLst>
            <pc:docMk/>
            <pc:sldMk cId="360495759" sldId="375"/>
            <ac:spMk id="6" creationId="{8FFC3731-21F9-3274-7FDE-508C308226E3}"/>
          </ac:spMkLst>
        </pc:spChg>
        <pc:spChg chg="mod">
          <ac:chgData name="Nathan Edwards" userId="4f1aa8b7-5741-4991-b3ff-2e43d7114403" providerId="ADAL" clId="{20E823E2-E6CC-4BBC-B549-F0883863C698}" dt="2026-01-22T22:26:52.689" v="2425" actId="790"/>
          <ac:spMkLst>
            <pc:docMk/>
            <pc:sldMk cId="360495759" sldId="375"/>
            <ac:spMk id="12" creationId="{2D8FEF8A-DBC1-FE6A-01D0-621E8A9C6E7E}"/>
          </ac:spMkLst>
        </pc:spChg>
        <pc:graphicFrameChg chg="modGraphic">
          <ac:chgData name="Nathan Edwards" userId="4f1aa8b7-5741-4991-b3ff-2e43d7114403" providerId="ADAL" clId="{20E823E2-E6CC-4BBC-B549-F0883863C698}" dt="2026-01-22T22:26:52.689" v="2425" actId="790"/>
          <ac:graphicFrameMkLst>
            <pc:docMk/>
            <pc:sldMk cId="360495759" sldId="375"/>
            <ac:graphicFrameMk id="9" creationId="{3A1120A0-67ED-40B6-F286-9C812C2F4D8C}"/>
          </ac:graphicFrameMkLst>
        </pc:graphicFrameChg>
      </pc:sldChg>
      <pc:sldChg chg="modSp mod modNotesTx">
        <pc:chgData name="Nathan Edwards" userId="4f1aa8b7-5741-4991-b3ff-2e43d7114403" providerId="ADAL" clId="{20E823E2-E6CC-4BBC-B549-F0883863C698}" dt="2026-01-22T22:26:52.689" v="2425" actId="790"/>
        <pc:sldMkLst>
          <pc:docMk/>
          <pc:sldMk cId="2392991512" sldId="387"/>
        </pc:sldMkLst>
        <pc:spChg chg="mod">
          <ac:chgData name="Nathan Edwards" userId="4f1aa8b7-5741-4991-b3ff-2e43d7114403" providerId="ADAL" clId="{20E823E2-E6CC-4BBC-B549-F0883863C698}" dt="2026-01-22T22:26:52.689" v="2425" actId="790"/>
          <ac:spMkLst>
            <pc:docMk/>
            <pc:sldMk cId="2392991512" sldId="387"/>
            <ac:spMk id="3" creationId="{D5C91788-8B4C-AEFE-E2B4-1D2F79663624}"/>
          </ac:spMkLst>
        </pc:spChg>
        <pc:spChg chg="mod">
          <ac:chgData name="Nathan Edwards" userId="4f1aa8b7-5741-4991-b3ff-2e43d7114403" providerId="ADAL" clId="{20E823E2-E6CC-4BBC-B549-F0883863C698}" dt="2026-01-22T22:26:52.689" v="2425" actId="790"/>
          <ac:spMkLst>
            <pc:docMk/>
            <pc:sldMk cId="2392991512" sldId="387"/>
            <ac:spMk id="6" creationId="{AF568EC1-F4B7-F91D-2F45-4EE19229553C}"/>
          </ac:spMkLst>
        </pc:spChg>
        <pc:spChg chg="mod">
          <ac:chgData name="Nathan Edwards" userId="4f1aa8b7-5741-4991-b3ff-2e43d7114403" providerId="ADAL" clId="{20E823E2-E6CC-4BBC-B549-F0883863C698}" dt="2026-01-22T22:26:52.689" v="2425" actId="790"/>
          <ac:spMkLst>
            <pc:docMk/>
            <pc:sldMk cId="2392991512" sldId="387"/>
            <ac:spMk id="10" creationId="{22A68F26-4D34-5F0A-A90B-C182FEAC2D63}"/>
          </ac:spMkLst>
        </pc:spChg>
        <pc:spChg chg="mod">
          <ac:chgData name="Nathan Edwards" userId="4f1aa8b7-5741-4991-b3ff-2e43d7114403" providerId="ADAL" clId="{20E823E2-E6CC-4BBC-B549-F0883863C698}" dt="2026-01-22T22:26:52.689" v="2425" actId="790"/>
          <ac:spMkLst>
            <pc:docMk/>
            <pc:sldMk cId="2392991512" sldId="387"/>
            <ac:spMk id="13" creationId="{D1742EBF-7C38-34DA-D971-0AB041EE007C}"/>
          </ac:spMkLst>
        </pc:spChg>
        <pc:spChg chg="mod">
          <ac:chgData name="Nathan Edwards" userId="4f1aa8b7-5741-4991-b3ff-2e43d7114403" providerId="ADAL" clId="{20E823E2-E6CC-4BBC-B549-F0883863C698}" dt="2026-01-22T22:26:52.689" v="2425" actId="790"/>
          <ac:spMkLst>
            <pc:docMk/>
            <pc:sldMk cId="2392991512" sldId="387"/>
            <ac:spMk id="14" creationId="{CA526946-11C3-6BBB-B7B6-7093D8E30868}"/>
          </ac:spMkLst>
        </pc:spChg>
        <pc:spChg chg="mod">
          <ac:chgData name="Nathan Edwards" userId="4f1aa8b7-5741-4991-b3ff-2e43d7114403" providerId="ADAL" clId="{20E823E2-E6CC-4BBC-B549-F0883863C698}" dt="2026-01-22T22:26:52.689" v="2425" actId="790"/>
          <ac:spMkLst>
            <pc:docMk/>
            <pc:sldMk cId="2392991512" sldId="387"/>
            <ac:spMk id="15" creationId="{FB3A0095-F5F8-3815-6E28-688AD6344B89}"/>
          </ac:spMkLst>
        </pc:spChg>
        <pc:spChg chg="mod">
          <ac:chgData name="Nathan Edwards" userId="4f1aa8b7-5741-4991-b3ff-2e43d7114403" providerId="ADAL" clId="{20E823E2-E6CC-4BBC-B549-F0883863C698}" dt="2026-01-22T22:26:52.689" v="2425" actId="790"/>
          <ac:spMkLst>
            <pc:docMk/>
            <pc:sldMk cId="2392991512" sldId="387"/>
            <ac:spMk id="17" creationId="{37F6E6EF-53C4-9DA2-3F94-45CEEEAE1F91}"/>
          </ac:spMkLst>
        </pc:spChg>
        <pc:spChg chg="mod">
          <ac:chgData name="Nathan Edwards" userId="4f1aa8b7-5741-4991-b3ff-2e43d7114403" providerId="ADAL" clId="{20E823E2-E6CC-4BBC-B549-F0883863C698}" dt="2026-01-22T22:26:52.689" v="2425" actId="790"/>
          <ac:spMkLst>
            <pc:docMk/>
            <pc:sldMk cId="2392991512" sldId="387"/>
            <ac:spMk id="21" creationId="{054E9E7B-C7B7-B195-9314-644FD3D21E21}"/>
          </ac:spMkLst>
        </pc:spChg>
        <pc:spChg chg="mod">
          <ac:chgData name="Nathan Edwards" userId="4f1aa8b7-5741-4991-b3ff-2e43d7114403" providerId="ADAL" clId="{20E823E2-E6CC-4BBC-B549-F0883863C698}" dt="2026-01-22T22:26:52.689" v="2425" actId="790"/>
          <ac:spMkLst>
            <pc:docMk/>
            <pc:sldMk cId="2392991512" sldId="387"/>
            <ac:spMk id="25" creationId="{143AB7F2-7727-C2AD-30E6-03C497993742}"/>
          </ac:spMkLst>
        </pc:spChg>
        <pc:spChg chg="mod">
          <ac:chgData name="Nathan Edwards" userId="4f1aa8b7-5741-4991-b3ff-2e43d7114403" providerId="ADAL" clId="{20E823E2-E6CC-4BBC-B549-F0883863C698}" dt="2026-01-22T22:26:52.689" v="2425" actId="790"/>
          <ac:spMkLst>
            <pc:docMk/>
            <pc:sldMk cId="2392991512" sldId="387"/>
            <ac:spMk id="27" creationId="{9227159F-0314-5A9E-A2A2-64CAB6EEF52D}"/>
          </ac:spMkLst>
        </pc:spChg>
      </pc:sldChg>
      <pc:sldChg chg="modSp mod">
        <pc:chgData name="Nathan Edwards" userId="4f1aa8b7-5741-4991-b3ff-2e43d7114403" providerId="ADAL" clId="{20E823E2-E6CC-4BBC-B549-F0883863C698}" dt="2026-01-22T22:26:52.689" v="2425" actId="790"/>
        <pc:sldMkLst>
          <pc:docMk/>
          <pc:sldMk cId="2104051259" sldId="388"/>
        </pc:sldMkLst>
        <pc:spChg chg="mod">
          <ac:chgData name="Nathan Edwards" userId="4f1aa8b7-5741-4991-b3ff-2e43d7114403" providerId="ADAL" clId="{20E823E2-E6CC-4BBC-B549-F0883863C698}" dt="2026-01-22T22:26:52.689" v="2425" actId="790"/>
          <ac:spMkLst>
            <pc:docMk/>
            <pc:sldMk cId="2104051259" sldId="388"/>
            <ac:spMk id="10" creationId="{BBECB594-EFB1-498F-F0DF-A50E37C2AFF6}"/>
          </ac:spMkLst>
        </pc:spChg>
        <pc:spChg chg="mod">
          <ac:chgData name="Nathan Edwards" userId="4f1aa8b7-5741-4991-b3ff-2e43d7114403" providerId="ADAL" clId="{20E823E2-E6CC-4BBC-B549-F0883863C698}" dt="2026-01-22T22:26:52.689" v="2425" actId="790"/>
          <ac:spMkLst>
            <pc:docMk/>
            <pc:sldMk cId="2104051259" sldId="388"/>
            <ac:spMk id="11" creationId="{2FA4BF70-B4F7-106F-C150-7222D8FB9232}"/>
          </ac:spMkLst>
        </pc:spChg>
        <pc:spChg chg="mod">
          <ac:chgData name="Nathan Edwards" userId="4f1aa8b7-5741-4991-b3ff-2e43d7114403" providerId="ADAL" clId="{20E823E2-E6CC-4BBC-B549-F0883863C698}" dt="2026-01-22T22:26:52.689" v="2425" actId="790"/>
          <ac:spMkLst>
            <pc:docMk/>
            <pc:sldMk cId="2104051259" sldId="388"/>
            <ac:spMk id="12" creationId="{3B5F6FBC-DC11-999D-5650-901D488F98F7}"/>
          </ac:spMkLst>
        </pc:spChg>
        <pc:spChg chg="mod">
          <ac:chgData name="Nathan Edwards" userId="4f1aa8b7-5741-4991-b3ff-2e43d7114403" providerId="ADAL" clId="{20E823E2-E6CC-4BBC-B549-F0883863C698}" dt="2026-01-22T22:26:52.689" v="2425" actId="790"/>
          <ac:spMkLst>
            <pc:docMk/>
            <pc:sldMk cId="2104051259" sldId="388"/>
            <ac:spMk id="13" creationId="{74196A30-FFBF-8D17-ACC1-348920B73748}"/>
          </ac:spMkLst>
        </pc:spChg>
        <pc:spChg chg="mod">
          <ac:chgData name="Nathan Edwards" userId="4f1aa8b7-5741-4991-b3ff-2e43d7114403" providerId="ADAL" clId="{20E823E2-E6CC-4BBC-B549-F0883863C698}" dt="2026-01-22T22:26:52.689" v="2425" actId="790"/>
          <ac:spMkLst>
            <pc:docMk/>
            <pc:sldMk cId="2104051259" sldId="388"/>
            <ac:spMk id="25" creationId="{FB1B74BF-3190-2B7B-7360-46894D53D46C}"/>
          </ac:spMkLst>
        </pc:spChg>
      </pc:sldChg>
      <pc:sldChg chg="modSp mod">
        <pc:chgData name="Nathan Edwards" userId="4f1aa8b7-5741-4991-b3ff-2e43d7114403" providerId="ADAL" clId="{20E823E2-E6CC-4BBC-B549-F0883863C698}" dt="2026-01-22T22:26:52.689" v="2425" actId="790"/>
        <pc:sldMkLst>
          <pc:docMk/>
          <pc:sldMk cId="1869231106" sldId="390"/>
        </pc:sldMkLst>
        <pc:spChg chg="mod">
          <ac:chgData name="Nathan Edwards" userId="4f1aa8b7-5741-4991-b3ff-2e43d7114403" providerId="ADAL" clId="{20E823E2-E6CC-4BBC-B549-F0883863C698}" dt="2026-01-22T22:26:52.689" v="2425" actId="790"/>
          <ac:spMkLst>
            <pc:docMk/>
            <pc:sldMk cId="1869231106" sldId="390"/>
            <ac:spMk id="2" creationId="{475D03E6-33BE-01CC-DEF9-4E95AC8344EA}"/>
          </ac:spMkLst>
        </pc:spChg>
        <pc:spChg chg="mod">
          <ac:chgData name="Nathan Edwards" userId="4f1aa8b7-5741-4991-b3ff-2e43d7114403" providerId="ADAL" clId="{20E823E2-E6CC-4BBC-B549-F0883863C698}" dt="2026-01-22T22:26:52.689" v="2425" actId="790"/>
          <ac:spMkLst>
            <pc:docMk/>
            <pc:sldMk cId="1869231106" sldId="390"/>
            <ac:spMk id="3" creationId="{DC876640-4EB0-DC29-63F9-83876F0C6416}"/>
          </ac:spMkLst>
        </pc:spChg>
        <pc:spChg chg="mod">
          <ac:chgData name="Nathan Edwards" userId="4f1aa8b7-5741-4991-b3ff-2e43d7114403" providerId="ADAL" clId="{20E823E2-E6CC-4BBC-B549-F0883863C698}" dt="2026-01-22T22:26:52.689" v="2425" actId="790"/>
          <ac:spMkLst>
            <pc:docMk/>
            <pc:sldMk cId="1869231106" sldId="390"/>
            <ac:spMk id="8" creationId="{505743C3-CC38-4C2F-7A90-9BCD93D72741}"/>
          </ac:spMkLst>
        </pc:spChg>
        <pc:spChg chg="mod">
          <ac:chgData name="Nathan Edwards" userId="4f1aa8b7-5741-4991-b3ff-2e43d7114403" providerId="ADAL" clId="{20E823E2-E6CC-4BBC-B549-F0883863C698}" dt="2026-01-22T22:26:52.689" v="2425" actId="790"/>
          <ac:spMkLst>
            <pc:docMk/>
            <pc:sldMk cId="1869231106" sldId="390"/>
            <ac:spMk id="12" creationId="{630C56D9-085E-FA60-23B1-55B4155699BF}"/>
          </ac:spMkLst>
        </pc:spChg>
        <pc:spChg chg="mod">
          <ac:chgData name="Nathan Edwards" userId="4f1aa8b7-5741-4991-b3ff-2e43d7114403" providerId="ADAL" clId="{20E823E2-E6CC-4BBC-B549-F0883863C698}" dt="2026-01-22T22:26:52.689" v="2425" actId="790"/>
          <ac:spMkLst>
            <pc:docMk/>
            <pc:sldMk cId="1869231106" sldId="390"/>
            <ac:spMk id="17" creationId="{55229671-708F-9CEC-B025-E24BEF2AFD75}"/>
          </ac:spMkLst>
        </pc:spChg>
        <pc:graphicFrameChg chg="modGraphic">
          <ac:chgData name="Nathan Edwards" userId="4f1aa8b7-5741-4991-b3ff-2e43d7114403" providerId="ADAL" clId="{20E823E2-E6CC-4BBC-B549-F0883863C698}" dt="2026-01-22T22:26:52.689" v="2425" actId="790"/>
          <ac:graphicFrameMkLst>
            <pc:docMk/>
            <pc:sldMk cId="1869231106" sldId="390"/>
            <ac:graphicFrameMk id="9" creationId="{BF2A6AD7-6E11-FFD9-F7DA-88FBF0AC70E7}"/>
          </ac:graphicFrameMkLst>
        </pc:graphicFrameChg>
      </pc:sldChg>
      <pc:sldChg chg="modSp mod">
        <pc:chgData name="Nathan Edwards" userId="4f1aa8b7-5741-4991-b3ff-2e43d7114403" providerId="ADAL" clId="{20E823E2-E6CC-4BBC-B549-F0883863C698}" dt="2026-01-22T22:26:52.689" v="2425" actId="790"/>
        <pc:sldMkLst>
          <pc:docMk/>
          <pc:sldMk cId="4117157598" sldId="391"/>
        </pc:sldMkLst>
        <pc:spChg chg="mod">
          <ac:chgData name="Nathan Edwards" userId="4f1aa8b7-5741-4991-b3ff-2e43d7114403" providerId="ADAL" clId="{20E823E2-E6CC-4BBC-B549-F0883863C698}" dt="2026-01-22T22:26:52.689" v="2425" actId="790"/>
          <ac:spMkLst>
            <pc:docMk/>
            <pc:sldMk cId="4117157598" sldId="391"/>
            <ac:spMk id="2" creationId="{56378E3B-CEFC-B757-4F6F-BE3E052794A0}"/>
          </ac:spMkLst>
        </pc:spChg>
        <pc:spChg chg="mod">
          <ac:chgData name="Nathan Edwards" userId="4f1aa8b7-5741-4991-b3ff-2e43d7114403" providerId="ADAL" clId="{20E823E2-E6CC-4BBC-B549-F0883863C698}" dt="2026-01-22T22:26:52.689" v="2425" actId="790"/>
          <ac:spMkLst>
            <pc:docMk/>
            <pc:sldMk cId="4117157598" sldId="391"/>
            <ac:spMk id="5" creationId="{C5C49EDD-BB6F-3D2D-4E2F-8BDF5E284E92}"/>
          </ac:spMkLst>
        </pc:spChg>
        <pc:spChg chg="mod">
          <ac:chgData name="Nathan Edwards" userId="4f1aa8b7-5741-4991-b3ff-2e43d7114403" providerId="ADAL" clId="{20E823E2-E6CC-4BBC-B549-F0883863C698}" dt="2026-01-22T22:26:52.689" v="2425" actId="790"/>
          <ac:spMkLst>
            <pc:docMk/>
            <pc:sldMk cId="4117157598" sldId="391"/>
            <ac:spMk id="6" creationId="{6BBDF51E-1E59-79B2-95B9-34B29C9F12FE}"/>
          </ac:spMkLst>
        </pc:spChg>
        <pc:spChg chg="mod">
          <ac:chgData name="Nathan Edwards" userId="4f1aa8b7-5741-4991-b3ff-2e43d7114403" providerId="ADAL" clId="{20E823E2-E6CC-4BBC-B549-F0883863C698}" dt="2026-01-22T22:26:52.689" v="2425" actId="790"/>
          <ac:spMkLst>
            <pc:docMk/>
            <pc:sldMk cId="4117157598" sldId="391"/>
            <ac:spMk id="8" creationId="{CDDA4A8F-3655-5587-6955-2A685C9273D0}"/>
          </ac:spMkLst>
        </pc:spChg>
        <pc:spChg chg="mod">
          <ac:chgData name="Nathan Edwards" userId="4f1aa8b7-5741-4991-b3ff-2e43d7114403" providerId="ADAL" clId="{20E823E2-E6CC-4BBC-B549-F0883863C698}" dt="2026-01-22T22:26:52.689" v="2425" actId="790"/>
          <ac:spMkLst>
            <pc:docMk/>
            <pc:sldMk cId="4117157598" sldId="391"/>
            <ac:spMk id="10" creationId="{8EF3B7DA-7864-FD3A-3283-B1E236E9EEB8}"/>
          </ac:spMkLst>
        </pc:spChg>
        <pc:spChg chg="mod">
          <ac:chgData name="Nathan Edwards" userId="4f1aa8b7-5741-4991-b3ff-2e43d7114403" providerId="ADAL" clId="{20E823E2-E6CC-4BBC-B549-F0883863C698}" dt="2026-01-22T22:26:52.689" v="2425" actId="790"/>
          <ac:spMkLst>
            <pc:docMk/>
            <pc:sldMk cId="4117157598" sldId="391"/>
            <ac:spMk id="12" creationId="{5FB2332A-9CDA-B778-A7FC-4C6C3F216D40}"/>
          </ac:spMkLst>
        </pc:spChg>
        <pc:spChg chg="mod">
          <ac:chgData name="Nathan Edwards" userId="4f1aa8b7-5741-4991-b3ff-2e43d7114403" providerId="ADAL" clId="{20E823E2-E6CC-4BBC-B549-F0883863C698}" dt="2026-01-22T22:26:52.689" v="2425" actId="790"/>
          <ac:spMkLst>
            <pc:docMk/>
            <pc:sldMk cId="4117157598" sldId="391"/>
            <ac:spMk id="13" creationId="{A872A158-988F-A639-541F-9108C9EB3204}"/>
          </ac:spMkLst>
        </pc:spChg>
        <pc:spChg chg="mod">
          <ac:chgData name="Nathan Edwards" userId="4f1aa8b7-5741-4991-b3ff-2e43d7114403" providerId="ADAL" clId="{20E823E2-E6CC-4BBC-B549-F0883863C698}" dt="2026-01-22T22:26:52.689" v="2425" actId="790"/>
          <ac:spMkLst>
            <pc:docMk/>
            <pc:sldMk cId="4117157598" sldId="391"/>
            <ac:spMk id="24" creationId="{CE947E44-3252-68D9-4972-CB881DC5984A}"/>
          </ac:spMkLst>
        </pc:spChg>
        <pc:spChg chg="mod">
          <ac:chgData name="Nathan Edwards" userId="4f1aa8b7-5741-4991-b3ff-2e43d7114403" providerId="ADAL" clId="{20E823E2-E6CC-4BBC-B549-F0883863C698}" dt="2026-01-22T22:26:52.689" v="2425" actId="790"/>
          <ac:spMkLst>
            <pc:docMk/>
            <pc:sldMk cId="4117157598" sldId="391"/>
            <ac:spMk id="25" creationId="{A37320E3-B9AB-ED56-CC2B-E6153B104DEB}"/>
          </ac:spMkLst>
        </pc:spChg>
      </pc:sldChg>
      <pc:sldChg chg="modSp mod">
        <pc:chgData name="Nathan Edwards" userId="4f1aa8b7-5741-4991-b3ff-2e43d7114403" providerId="ADAL" clId="{20E823E2-E6CC-4BBC-B549-F0883863C698}" dt="2026-01-22T22:26:52.689" v="2425" actId="790"/>
        <pc:sldMkLst>
          <pc:docMk/>
          <pc:sldMk cId="400215386" sldId="392"/>
        </pc:sldMkLst>
        <pc:spChg chg="mod">
          <ac:chgData name="Nathan Edwards" userId="4f1aa8b7-5741-4991-b3ff-2e43d7114403" providerId="ADAL" clId="{20E823E2-E6CC-4BBC-B549-F0883863C698}" dt="2026-01-22T22:26:52.689" v="2425" actId="790"/>
          <ac:spMkLst>
            <pc:docMk/>
            <pc:sldMk cId="400215386" sldId="392"/>
            <ac:spMk id="3" creationId="{83D8E1CB-F6F3-F5FA-811C-396C6B0E2E26}"/>
          </ac:spMkLst>
        </pc:spChg>
        <pc:spChg chg="mod">
          <ac:chgData name="Nathan Edwards" userId="4f1aa8b7-5741-4991-b3ff-2e43d7114403" providerId="ADAL" clId="{20E823E2-E6CC-4BBC-B549-F0883863C698}" dt="2026-01-22T22:26:52.689" v="2425" actId="790"/>
          <ac:spMkLst>
            <pc:docMk/>
            <pc:sldMk cId="400215386" sldId="392"/>
            <ac:spMk id="4" creationId="{BB03F27C-9E51-4C5C-CEF5-AF1BD0D0F9B9}"/>
          </ac:spMkLst>
        </pc:spChg>
        <pc:spChg chg="mod">
          <ac:chgData name="Nathan Edwards" userId="4f1aa8b7-5741-4991-b3ff-2e43d7114403" providerId="ADAL" clId="{20E823E2-E6CC-4BBC-B549-F0883863C698}" dt="2026-01-22T22:26:52.689" v="2425" actId="790"/>
          <ac:spMkLst>
            <pc:docMk/>
            <pc:sldMk cId="400215386" sldId="392"/>
            <ac:spMk id="5" creationId="{2520A2DD-3DD1-1CA6-7CF8-10A521DC5459}"/>
          </ac:spMkLst>
        </pc:spChg>
        <pc:spChg chg="mod">
          <ac:chgData name="Nathan Edwards" userId="4f1aa8b7-5741-4991-b3ff-2e43d7114403" providerId="ADAL" clId="{20E823E2-E6CC-4BBC-B549-F0883863C698}" dt="2026-01-22T22:26:52.689" v="2425" actId="790"/>
          <ac:spMkLst>
            <pc:docMk/>
            <pc:sldMk cId="400215386" sldId="392"/>
            <ac:spMk id="6" creationId="{135C5F08-7333-A431-098B-39769926BBDA}"/>
          </ac:spMkLst>
        </pc:spChg>
        <pc:spChg chg="mod">
          <ac:chgData name="Nathan Edwards" userId="4f1aa8b7-5741-4991-b3ff-2e43d7114403" providerId="ADAL" clId="{20E823E2-E6CC-4BBC-B549-F0883863C698}" dt="2026-01-22T22:26:52.689" v="2425" actId="790"/>
          <ac:spMkLst>
            <pc:docMk/>
            <pc:sldMk cId="400215386" sldId="392"/>
            <ac:spMk id="7" creationId="{96DD2BE0-5AD8-CC0A-8575-F097DA1AB420}"/>
          </ac:spMkLst>
        </pc:spChg>
        <pc:spChg chg="mod">
          <ac:chgData name="Nathan Edwards" userId="4f1aa8b7-5741-4991-b3ff-2e43d7114403" providerId="ADAL" clId="{20E823E2-E6CC-4BBC-B549-F0883863C698}" dt="2026-01-22T22:26:52.689" v="2425" actId="790"/>
          <ac:spMkLst>
            <pc:docMk/>
            <pc:sldMk cId="400215386" sldId="392"/>
            <ac:spMk id="9" creationId="{9B4DDA78-AA38-A3A2-17BB-42ED2933750D}"/>
          </ac:spMkLst>
        </pc:spChg>
        <pc:spChg chg="mod">
          <ac:chgData name="Nathan Edwards" userId="4f1aa8b7-5741-4991-b3ff-2e43d7114403" providerId="ADAL" clId="{20E823E2-E6CC-4BBC-B549-F0883863C698}" dt="2026-01-22T22:26:52.689" v="2425" actId="790"/>
          <ac:spMkLst>
            <pc:docMk/>
            <pc:sldMk cId="400215386" sldId="392"/>
            <ac:spMk id="12" creationId="{FAE20C89-6DFF-0150-B1CE-F31498D78905}"/>
          </ac:spMkLst>
        </pc:spChg>
        <pc:spChg chg="mod">
          <ac:chgData name="Nathan Edwards" userId="4f1aa8b7-5741-4991-b3ff-2e43d7114403" providerId="ADAL" clId="{20E823E2-E6CC-4BBC-B549-F0883863C698}" dt="2026-01-22T22:26:52.689" v="2425" actId="790"/>
          <ac:spMkLst>
            <pc:docMk/>
            <pc:sldMk cId="400215386" sldId="392"/>
            <ac:spMk id="15" creationId="{5D8FD2E8-573F-B24D-DE1C-D9A8ED5E1EC4}"/>
          </ac:spMkLst>
        </pc:spChg>
        <pc:spChg chg="mod">
          <ac:chgData name="Nathan Edwards" userId="4f1aa8b7-5741-4991-b3ff-2e43d7114403" providerId="ADAL" clId="{20E823E2-E6CC-4BBC-B549-F0883863C698}" dt="2026-01-22T22:26:52.689" v="2425" actId="790"/>
          <ac:spMkLst>
            <pc:docMk/>
            <pc:sldMk cId="400215386" sldId="392"/>
            <ac:spMk id="16" creationId="{3717EE17-0078-1947-91CF-4A8433B0B5D2}"/>
          </ac:spMkLst>
        </pc:spChg>
        <pc:spChg chg="mod">
          <ac:chgData name="Nathan Edwards" userId="4f1aa8b7-5741-4991-b3ff-2e43d7114403" providerId="ADAL" clId="{20E823E2-E6CC-4BBC-B549-F0883863C698}" dt="2026-01-22T22:26:52.689" v="2425" actId="790"/>
          <ac:spMkLst>
            <pc:docMk/>
            <pc:sldMk cId="400215386" sldId="392"/>
            <ac:spMk id="17" creationId="{16E2C41E-A54A-97C4-B138-E8D760004B7B}"/>
          </ac:spMkLst>
        </pc:spChg>
      </pc:sldChg>
      <pc:sldChg chg="modSp mod">
        <pc:chgData name="Nathan Edwards" userId="4f1aa8b7-5741-4991-b3ff-2e43d7114403" providerId="ADAL" clId="{20E823E2-E6CC-4BBC-B549-F0883863C698}" dt="2026-01-22T22:26:52.689" v="2425" actId="790"/>
        <pc:sldMkLst>
          <pc:docMk/>
          <pc:sldMk cId="2051398358" sldId="393"/>
        </pc:sldMkLst>
        <pc:spChg chg="mod">
          <ac:chgData name="Nathan Edwards" userId="4f1aa8b7-5741-4991-b3ff-2e43d7114403" providerId="ADAL" clId="{20E823E2-E6CC-4BBC-B549-F0883863C698}" dt="2026-01-22T22:26:52.689" v="2425" actId="790"/>
          <ac:spMkLst>
            <pc:docMk/>
            <pc:sldMk cId="2051398358" sldId="393"/>
            <ac:spMk id="2" creationId="{F2D0118C-CD6D-DA62-5318-90C185DDF9DB}"/>
          </ac:spMkLst>
        </pc:spChg>
        <pc:spChg chg="mod">
          <ac:chgData name="Nathan Edwards" userId="4f1aa8b7-5741-4991-b3ff-2e43d7114403" providerId="ADAL" clId="{20E823E2-E6CC-4BBC-B549-F0883863C698}" dt="2026-01-22T22:26:52.689" v="2425" actId="790"/>
          <ac:spMkLst>
            <pc:docMk/>
            <pc:sldMk cId="2051398358" sldId="393"/>
            <ac:spMk id="3" creationId="{C76292B9-8B4D-961A-8786-778A9CD9F7DB}"/>
          </ac:spMkLst>
        </pc:spChg>
        <pc:spChg chg="mod">
          <ac:chgData name="Nathan Edwards" userId="4f1aa8b7-5741-4991-b3ff-2e43d7114403" providerId="ADAL" clId="{20E823E2-E6CC-4BBC-B549-F0883863C698}" dt="2026-01-22T22:26:52.689" v="2425" actId="790"/>
          <ac:spMkLst>
            <pc:docMk/>
            <pc:sldMk cId="2051398358" sldId="393"/>
            <ac:spMk id="12" creationId="{A18A8A0B-BD52-42AC-B085-67D10320DCB6}"/>
          </ac:spMkLst>
        </pc:spChg>
        <pc:spChg chg="mod">
          <ac:chgData name="Nathan Edwards" userId="4f1aa8b7-5741-4991-b3ff-2e43d7114403" providerId="ADAL" clId="{20E823E2-E6CC-4BBC-B549-F0883863C698}" dt="2026-01-22T22:26:52.689" v="2425" actId="790"/>
          <ac:spMkLst>
            <pc:docMk/>
            <pc:sldMk cId="2051398358" sldId="393"/>
            <ac:spMk id="15" creationId="{879ED2B6-3BCD-9B6F-77A7-14F76804085F}"/>
          </ac:spMkLst>
        </pc:spChg>
        <pc:spChg chg="mod">
          <ac:chgData name="Nathan Edwards" userId="4f1aa8b7-5741-4991-b3ff-2e43d7114403" providerId="ADAL" clId="{20E823E2-E6CC-4BBC-B549-F0883863C698}" dt="2026-01-22T22:26:52.689" v="2425" actId="790"/>
          <ac:spMkLst>
            <pc:docMk/>
            <pc:sldMk cId="2051398358" sldId="393"/>
            <ac:spMk id="25" creationId="{6A3DB253-D7A6-9618-4142-ECBDA7C33C36}"/>
          </ac:spMkLst>
        </pc:spChg>
      </pc:sldChg>
      <pc:sldChg chg="modSp mod">
        <pc:chgData name="Nathan Edwards" userId="4f1aa8b7-5741-4991-b3ff-2e43d7114403" providerId="ADAL" clId="{20E823E2-E6CC-4BBC-B549-F0883863C698}" dt="2026-01-22T22:26:52.689" v="2425" actId="790"/>
        <pc:sldMkLst>
          <pc:docMk/>
          <pc:sldMk cId="1069088839" sldId="394"/>
        </pc:sldMkLst>
        <pc:spChg chg="mod">
          <ac:chgData name="Nathan Edwards" userId="4f1aa8b7-5741-4991-b3ff-2e43d7114403" providerId="ADAL" clId="{20E823E2-E6CC-4BBC-B549-F0883863C698}" dt="2026-01-22T22:26:52.689" v="2425" actId="790"/>
          <ac:spMkLst>
            <pc:docMk/>
            <pc:sldMk cId="1069088839" sldId="394"/>
            <ac:spMk id="2" creationId="{0D06BFB3-AD90-6DEA-3758-6DBC1337D4F2}"/>
          </ac:spMkLst>
        </pc:spChg>
        <pc:spChg chg="mod">
          <ac:chgData name="Nathan Edwards" userId="4f1aa8b7-5741-4991-b3ff-2e43d7114403" providerId="ADAL" clId="{20E823E2-E6CC-4BBC-B549-F0883863C698}" dt="2026-01-22T22:26:52.689" v="2425" actId="790"/>
          <ac:spMkLst>
            <pc:docMk/>
            <pc:sldMk cId="1069088839" sldId="394"/>
            <ac:spMk id="3" creationId="{FAD75EEC-20CC-B60F-104A-8DE7F9A904AC}"/>
          </ac:spMkLst>
        </pc:spChg>
        <pc:spChg chg="mod">
          <ac:chgData name="Nathan Edwards" userId="4f1aa8b7-5741-4991-b3ff-2e43d7114403" providerId="ADAL" clId="{20E823E2-E6CC-4BBC-B549-F0883863C698}" dt="2026-01-22T22:26:52.689" v="2425" actId="790"/>
          <ac:spMkLst>
            <pc:docMk/>
            <pc:sldMk cId="1069088839" sldId="394"/>
            <ac:spMk id="5" creationId="{459D28D6-6CC5-451D-AD83-D1AB3A21A67B}"/>
          </ac:spMkLst>
        </pc:spChg>
        <pc:spChg chg="mod">
          <ac:chgData name="Nathan Edwards" userId="4f1aa8b7-5741-4991-b3ff-2e43d7114403" providerId="ADAL" clId="{20E823E2-E6CC-4BBC-B549-F0883863C698}" dt="2026-01-22T22:26:52.689" v="2425" actId="790"/>
          <ac:spMkLst>
            <pc:docMk/>
            <pc:sldMk cId="1069088839" sldId="394"/>
            <ac:spMk id="6" creationId="{26953F27-91AD-92DA-F4C6-80A8A3C00459}"/>
          </ac:spMkLst>
        </pc:spChg>
        <pc:spChg chg="mod">
          <ac:chgData name="Nathan Edwards" userId="4f1aa8b7-5741-4991-b3ff-2e43d7114403" providerId="ADAL" clId="{20E823E2-E6CC-4BBC-B549-F0883863C698}" dt="2026-01-22T22:26:52.689" v="2425" actId="790"/>
          <ac:spMkLst>
            <pc:docMk/>
            <pc:sldMk cId="1069088839" sldId="394"/>
            <ac:spMk id="8" creationId="{FE35A531-4B58-F528-93DF-9EB43645ECC9}"/>
          </ac:spMkLst>
        </pc:spChg>
        <pc:spChg chg="mod">
          <ac:chgData name="Nathan Edwards" userId="4f1aa8b7-5741-4991-b3ff-2e43d7114403" providerId="ADAL" clId="{20E823E2-E6CC-4BBC-B549-F0883863C698}" dt="2026-01-22T22:26:52.689" v="2425" actId="790"/>
          <ac:spMkLst>
            <pc:docMk/>
            <pc:sldMk cId="1069088839" sldId="394"/>
            <ac:spMk id="10" creationId="{457CF94C-5CAA-E502-0A11-75306424F29C}"/>
          </ac:spMkLst>
        </pc:spChg>
      </pc:sldChg>
      <pc:sldChg chg="modSp mod">
        <pc:chgData name="Nathan Edwards" userId="4f1aa8b7-5741-4991-b3ff-2e43d7114403" providerId="ADAL" clId="{20E823E2-E6CC-4BBC-B549-F0883863C698}" dt="2026-01-22T22:26:52.689" v="2425" actId="790"/>
        <pc:sldMkLst>
          <pc:docMk/>
          <pc:sldMk cId="1358961377" sldId="397"/>
        </pc:sldMkLst>
        <pc:spChg chg="mod">
          <ac:chgData name="Nathan Edwards" userId="4f1aa8b7-5741-4991-b3ff-2e43d7114403" providerId="ADAL" clId="{20E823E2-E6CC-4BBC-B549-F0883863C698}" dt="2026-01-22T22:26:52.689" v="2425" actId="790"/>
          <ac:spMkLst>
            <pc:docMk/>
            <pc:sldMk cId="1358961377" sldId="397"/>
            <ac:spMk id="3" creationId="{893833FC-2241-696B-3C83-7C5078FA3B46}"/>
          </ac:spMkLst>
        </pc:spChg>
        <pc:spChg chg="mod">
          <ac:chgData name="Nathan Edwards" userId="4f1aa8b7-5741-4991-b3ff-2e43d7114403" providerId="ADAL" clId="{20E823E2-E6CC-4BBC-B549-F0883863C698}" dt="2026-01-22T22:26:52.689" v="2425" actId="790"/>
          <ac:spMkLst>
            <pc:docMk/>
            <pc:sldMk cId="1358961377" sldId="397"/>
            <ac:spMk id="7" creationId="{FB0FEE19-DF99-BF0E-67B1-708A8B6A87A9}"/>
          </ac:spMkLst>
        </pc:spChg>
        <pc:spChg chg="mod">
          <ac:chgData name="Nathan Edwards" userId="4f1aa8b7-5741-4991-b3ff-2e43d7114403" providerId="ADAL" clId="{20E823E2-E6CC-4BBC-B549-F0883863C698}" dt="2026-01-22T22:26:52.689" v="2425" actId="790"/>
          <ac:spMkLst>
            <pc:docMk/>
            <pc:sldMk cId="1358961377" sldId="397"/>
            <ac:spMk id="9" creationId="{2A7F4E46-6969-B05E-6761-FF087B9123E6}"/>
          </ac:spMkLst>
        </pc:spChg>
        <pc:spChg chg="mod">
          <ac:chgData name="Nathan Edwards" userId="4f1aa8b7-5741-4991-b3ff-2e43d7114403" providerId="ADAL" clId="{20E823E2-E6CC-4BBC-B549-F0883863C698}" dt="2026-01-22T22:26:52.689" v="2425" actId="790"/>
          <ac:spMkLst>
            <pc:docMk/>
            <pc:sldMk cId="1358961377" sldId="397"/>
            <ac:spMk id="12" creationId="{EDC207CD-EAD3-3838-802A-37A60A438553}"/>
          </ac:spMkLst>
        </pc:spChg>
      </pc:sldChg>
      <pc:sldChg chg="modSp mod">
        <pc:chgData name="Nathan Edwards" userId="4f1aa8b7-5741-4991-b3ff-2e43d7114403" providerId="ADAL" clId="{20E823E2-E6CC-4BBC-B549-F0883863C698}" dt="2026-01-22T22:26:52.689" v="2425" actId="790"/>
        <pc:sldMkLst>
          <pc:docMk/>
          <pc:sldMk cId="1329320971" sldId="398"/>
        </pc:sldMkLst>
        <pc:spChg chg="mod">
          <ac:chgData name="Nathan Edwards" userId="4f1aa8b7-5741-4991-b3ff-2e43d7114403" providerId="ADAL" clId="{20E823E2-E6CC-4BBC-B549-F0883863C698}" dt="2026-01-22T22:26:52.689" v="2425" actId="790"/>
          <ac:spMkLst>
            <pc:docMk/>
            <pc:sldMk cId="1329320971" sldId="398"/>
            <ac:spMk id="4" creationId="{372C1F55-6A21-F4C9-125A-B4A4230B1C6F}"/>
          </ac:spMkLst>
        </pc:spChg>
        <pc:spChg chg="mod">
          <ac:chgData name="Nathan Edwards" userId="4f1aa8b7-5741-4991-b3ff-2e43d7114403" providerId="ADAL" clId="{20E823E2-E6CC-4BBC-B549-F0883863C698}" dt="2026-01-22T22:26:52.689" v="2425" actId="790"/>
          <ac:spMkLst>
            <pc:docMk/>
            <pc:sldMk cId="1329320971" sldId="398"/>
            <ac:spMk id="5" creationId="{F52879B3-C29D-CB2D-D87E-E01E4FC3E73E}"/>
          </ac:spMkLst>
        </pc:spChg>
        <pc:spChg chg="mod">
          <ac:chgData name="Nathan Edwards" userId="4f1aa8b7-5741-4991-b3ff-2e43d7114403" providerId="ADAL" clId="{20E823E2-E6CC-4BBC-B549-F0883863C698}" dt="2026-01-22T22:26:52.689" v="2425" actId="790"/>
          <ac:spMkLst>
            <pc:docMk/>
            <pc:sldMk cId="1329320971" sldId="398"/>
            <ac:spMk id="12" creationId="{49F912E8-BA25-0AE9-D49A-5CFC3AC824EF}"/>
          </ac:spMkLst>
        </pc:spChg>
        <pc:graphicFrameChg chg="modGraphic">
          <ac:chgData name="Nathan Edwards" userId="4f1aa8b7-5741-4991-b3ff-2e43d7114403" providerId="ADAL" clId="{20E823E2-E6CC-4BBC-B549-F0883863C698}" dt="2026-01-22T22:26:52.689" v="2425" actId="790"/>
          <ac:graphicFrameMkLst>
            <pc:docMk/>
            <pc:sldMk cId="1329320971" sldId="398"/>
            <ac:graphicFrameMk id="2" creationId="{B23C743E-7AB5-7F2E-FE8D-4C8419D1E6A7}"/>
          </ac:graphicFrameMkLst>
        </pc:graphicFrameChg>
      </pc:sldChg>
      <pc:sldChg chg="modSp mod">
        <pc:chgData name="Nathan Edwards" userId="4f1aa8b7-5741-4991-b3ff-2e43d7114403" providerId="ADAL" clId="{20E823E2-E6CC-4BBC-B549-F0883863C698}" dt="2026-01-22T22:26:52.689" v="2425" actId="790"/>
        <pc:sldMkLst>
          <pc:docMk/>
          <pc:sldMk cId="1804649733" sldId="399"/>
        </pc:sldMkLst>
        <pc:spChg chg="mod">
          <ac:chgData name="Nathan Edwards" userId="4f1aa8b7-5741-4991-b3ff-2e43d7114403" providerId="ADAL" clId="{20E823E2-E6CC-4BBC-B549-F0883863C698}" dt="2026-01-22T22:26:52.689" v="2425" actId="790"/>
          <ac:spMkLst>
            <pc:docMk/>
            <pc:sldMk cId="1804649733" sldId="399"/>
            <ac:spMk id="3" creationId="{85607577-7581-E3AC-3B47-262F0756998F}"/>
          </ac:spMkLst>
        </pc:spChg>
        <pc:spChg chg="mod">
          <ac:chgData name="Nathan Edwards" userId="4f1aa8b7-5741-4991-b3ff-2e43d7114403" providerId="ADAL" clId="{20E823E2-E6CC-4BBC-B549-F0883863C698}" dt="2026-01-22T22:26:52.689" v="2425" actId="790"/>
          <ac:spMkLst>
            <pc:docMk/>
            <pc:sldMk cId="1804649733" sldId="399"/>
            <ac:spMk id="6" creationId="{3A15A718-C8A9-610F-111C-B94629141DE2}"/>
          </ac:spMkLst>
        </pc:spChg>
        <pc:spChg chg="mod">
          <ac:chgData name="Nathan Edwards" userId="4f1aa8b7-5741-4991-b3ff-2e43d7114403" providerId="ADAL" clId="{20E823E2-E6CC-4BBC-B549-F0883863C698}" dt="2026-01-22T22:26:52.689" v="2425" actId="790"/>
          <ac:spMkLst>
            <pc:docMk/>
            <pc:sldMk cId="1804649733" sldId="399"/>
            <ac:spMk id="8" creationId="{C0AA65C4-2663-7000-37D9-4E0B0A90D7B7}"/>
          </ac:spMkLst>
        </pc:spChg>
        <pc:spChg chg="mod">
          <ac:chgData name="Nathan Edwards" userId="4f1aa8b7-5741-4991-b3ff-2e43d7114403" providerId="ADAL" clId="{20E823E2-E6CC-4BBC-B549-F0883863C698}" dt="2026-01-22T22:26:52.689" v="2425" actId="790"/>
          <ac:spMkLst>
            <pc:docMk/>
            <pc:sldMk cId="1804649733" sldId="399"/>
            <ac:spMk id="27" creationId="{7A0D5CE5-A304-C512-CFCD-292C905C8C56}"/>
          </ac:spMkLst>
        </pc:spChg>
        <pc:graphicFrameChg chg="modGraphic">
          <ac:chgData name="Nathan Edwards" userId="4f1aa8b7-5741-4991-b3ff-2e43d7114403" providerId="ADAL" clId="{20E823E2-E6CC-4BBC-B549-F0883863C698}" dt="2026-01-22T22:26:52.689" v="2425" actId="790"/>
          <ac:graphicFrameMkLst>
            <pc:docMk/>
            <pc:sldMk cId="1804649733" sldId="399"/>
            <ac:graphicFrameMk id="19" creationId="{CE09910B-D86D-DEE5-E7B1-9D834169BFA9}"/>
          </ac:graphicFrameMkLst>
        </pc:graphicFrameChg>
      </pc:sldChg>
      <pc:sldChg chg="modSp mod">
        <pc:chgData name="Nathan Edwards" userId="4f1aa8b7-5741-4991-b3ff-2e43d7114403" providerId="ADAL" clId="{20E823E2-E6CC-4BBC-B549-F0883863C698}" dt="2026-01-22T22:26:52.689" v="2425" actId="790"/>
        <pc:sldMkLst>
          <pc:docMk/>
          <pc:sldMk cId="4034024472" sldId="401"/>
        </pc:sldMkLst>
        <pc:spChg chg="mod">
          <ac:chgData name="Nathan Edwards" userId="4f1aa8b7-5741-4991-b3ff-2e43d7114403" providerId="ADAL" clId="{20E823E2-E6CC-4BBC-B549-F0883863C698}" dt="2026-01-22T22:26:52.689" v="2425" actId="790"/>
          <ac:spMkLst>
            <pc:docMk/>
            <pc:sldMk cId="4034024472" sldId="401"/>
            <ac:spMk id="10" creationId="{F1345A58-0841-0CAE-D832-38F19E03A068}"/>
          </ac:spMkLst>
        </pc:spChg>
        <pc:spChg chg="mod">
          <ac:chgData name="Nathan Edwards" userId="4f1aa8b7-5741-4991-b3ff-2e43d7114403" providerId="ADAL" clId="{20E823E2-E6CC-4BBC-B549-F0883863C698}" dt="2026-01-22T22:26:52.689" v="2425" actId="790"/>
          <ac:spMkLst>
            <pc:docMk/>
            <pc:sldMk cId="4034024472" sldId="401"/>
            <ac:spMk id="14" creationId="{9B0FE51D-6D1F-16C2-2E36-13796E2E0C22}"/>
          </ac:spMkLst>
        </pc:spChg>
        <pc:spChg chg="mod">
          <ac:chgData name="Nathan Edwards" userId="4f1aa8b7-5741-4991-b3ff-2e43d7114403" providerId="ADAL" clId="{20E823E2-E6CC-4BBC-B549-F0883863C698}" dt="2026-01-22T22:26:52.689" v="2425" actId="790"/>
          <ac:spMkLst>
            <pc:docMk/>
            <pc:sldMk cId="4034024472" sldId="401"/>
            <ac:spMk id="16" creationId="{92E7A44E-108C-B88E-52A9-7778EFD07B98}"/>
          </ac:spMkLst>
        </pc:spChg>
      </pc:sldChg>
      <pc:sldChg chg="modSp mod">
        <pc:chgData name="Nathan Edwards" userId="4f1aa8b7-5741-4991-b3ff-2e43d7114403" providerId="ADAL" clId="{20E823E2-E6CC-4BBC-B549-F0883863C698}" dt="2026-01-22T22:26:52.689" v="2425" actId="790"/>
        <pc:sldMkLst>
          <pc:docMk/>
          <pc:sldMk cId="3491966989" sldId="402"/>
        </pc:sldMkLst>
        <pc:spChg chg="mod">
          <ac:chgData name="Nathan Edwards" userId="4f1aa8b7-5741-4991-b3ff-2e43d7114403" providerId="ADAL" clId="{20E823E2-E6CC-4BBC-B549-F0883863C698}" dt="2026-01-22T22:26:52.689" v="2425" actId="790"/>
          <ac:spMkLst>
            <pc:docMk/>
            <pc:sldMk cId="3491966989" sldId="402"/>
            <ac:spMk id="10" creationId="{F2F1E0F2-9F12-2188-3263-762FF2345800}"/>
          </ac:spMkLst>
        </pc:spChg>
        <pc:spChg chg="mod">
          <ac:chgData name="Nathan Edwards" userId="4f1aa8b7-5741-4991-b3ff-2e43d7114403" providerId="ADAL" clId="{20E823E2-E6CC-4BBC-B549-F0883863C698}" dt="2026-01-22T22:26:52.689" v="2425" actId="790"/>
          <ac:spMkLst>
            <pc:docMk/>
            <pc:sldMk cId="3491966989" sldId="402"/>
            <ac:spMk id="14" creationId="{8C4DFBF4-A264-3C29-89D2-993B18EA14E4}"/>
          </ac:spMkLst>
        </pc:spChg>
        <pc:spChg chg="mod">
          <ac:chgData name="Nathan Edwards" userId="4f1aa8b7-5741-4991-b3ff-2e43d7114403" providerId="ADAL" clId="{20E823E2-E6CC-4BBC-B549-F0883863C698}" dt="2026-01-22T22:26:52.689" v="2425" actId="790"/>
          <ac:spMkLst>
            <pc:docMk/>
            <pc:sldMk cId="3491966989" sldId="402"/>
            <ac:spMk id="16" creationId="{5AA66865-94DB-90ED-F20F-5692946E38D0}"/>
          </ac:spMkLst>
        </pc:spChg>
      </pc:sldChg>
      <pc:sldChg chg="modSp mod">
        <pc:chgData name="Nathan Edwards" userId="4f1aa8b7-5741-4991-b3ff-2e43d7114403" providerId="ADAL" clId="{20E823E2-E6CC-4BBC-B549-F0883863C698}" dt="2026-01-22T22:26:52.689" v="2425" actId="790"/>
        <pc:sldMkLst>
          <pc:docMk/>
          <pc:sldMk cId="2787635397" sldId="403"/>
        </pc:sldMkLst>
        <pc:spChg chg="mod">
          <ac:chgData name="Nathan Edwards" userId="4f1aa8b7-5741-4991-b3ff-2e43d7114403" providerId="ADAL" clId="{20E823E2-E6CC-4BBC-B549-F0883863C698}" dt="2026-01-22T22:26:52.689" v="2425" actId="790"/>
          <ac:spMkLst>
            <pc:docMk/>
            <pc:sldMk cId="2787635397" sldId="403"/>
            <ac:spMk id="10" creationId="{FBB61ED5-784A-5ECC-3D26-8EAC35DD7EF0}"/>
          </ac:spMkLst>
        </pc:spChg>
        <pc:spChg chg="mod">
          <ac:chgData name="Nathan Edwards" userId="4f1aa8b7-5741-4991-b3ff-2e43d7114403" providerId="ADAL" clId="{20E823E2-E6CC-4BBC-B549-F0883863C698}" dt="2026-01-22T22:26:52.689" v="2425" actId="790"/>
          <ac:spMkLst>
            <pc:docMk/>
            <pc:sldMk cId="2787635397" sldId="403"/>
            <ac:spMk id="14" creationId="{A9B7CD4E-294C-0001-8277-AA31B712A606}"/>
          </ac:spMkLst>
        </pc:spChg>
        <pc:spChg chg="mod">
          <ac:chgData name="Nathan Edwards" userId="4f1aa8b7-5741-4991-b3ff-2e43d7114403" providerId="ADAL" clId="{20E823E2-E6CC-4BBC-B549-F0883863C698}" dt="2026-01-22T22:26:52.689" v="2425" actId="790"/>
          <ac:spMkLst>
            <pc:docMk/>
            <pc:sldMk cId="2787635397" sldId="403"/>
            <ac:spMk id="16" creationId="{8521ACAF-E10F-4996-2BF4-8ABD075E558D}"/>
          </ac:spMkLst>
        </pc:spChg>
      </pc:sldChg>
      <pc:sldChg chg="modSp mod">
        <pc:chgData name="Nathan Edwards" userId="4f1aa8b7-5741-4991-b3ff-2e43d7114403" providerId="ADAL" clId="{20E823E2-E6CC-4BBC-B549-F0883863C698}" dt="2026-01-22T22:26:52.689" v="2425" actId="790"/>
        <pc:sldMkLst>
          <pc:docMk/>
          <pc:sldMk cId="1057801487" sldId="404"/>
        </pc:sldMkLst>
        <pc:spChg chg="mod">
          <ac:chgData name="Nathan Edwards" userId="4f1aa8b7-5741-4991-b3ff-2e43d7114403" providerId="ADAL" clId="{20E823E2-E6CC-4BBC-B549-F0883863C698}" dt="2026-01-22T22:26:52.689" v="2425" actId="790"/>
          <ac:spMkLst>
            <pc:docMk/>
            <pc:sldMk cId="1057801487" sldId="404"/>
            <ac:spMk id="10" creationId="{4D48DEBE-110B-BD37-BAC3-FEED0ECDBB16}"/>
          </ac:spMkLst>
        </pc:spChg>
        <pc:spChg chg="mod">
          <ac:chgData name="Nathan Edwards" userId="4f1aa8b7-5741-4991-b3ff-2e43d7114403" providerId="ADAL" clId="{20E823E2-E6CC-4BBC-B549-F0883863C698}" dt="2026-01-22T22:26:52.689" v="2425" actId="790"/>
          <ac:spMkLst>
            <pc:docMk/>
            <pc:sldMk cId="1057801487" sldId="404"/>
            <ac:spMk id="14" creationId="{6BC6B354-6023-C139-B3F0-8F5D81387942}"/>
          </ac:spMkLst>
        </pc:spChg>
        <pc:spChg chg="mod">
          <ac:chgData name="Nathan Edwards" userId="4f1aa8b7-5741-4991-b3ff-2e43d7114403" providerId="ADAL" clId="{20E823E2-E6CC-4BBC-B549-F0883863C698}" dt="2026-01-22T22:26:52.689" v="2425" actId="790"/>
          <ac:spMkLst>
            <pc:docMk/>
            <pc:sldMk cId="1057801487" sldId="404"/>
            <ac:spMk id="16" creationId="{437AB306-1E12-1664-0118-FADCB4D6DEAC}"/>
          </ac:spMkLst>
        </pc:spChg>
      </pc:sldChg>
      <pc:sldChg chg="modSp mod">
        <pc:chgData name="Nathan Edwards" userId="4f1aa8b7-5741-4991-b3ff-2e43d7114403" providerId="ADAL" clId="{20E823E2-E6CC-4BBC-B549-F0883863C698}" dt="2026-01-22T22:26:52.689" v="2425" actId="790"/>
        <pc:sldMkLst>
          <pc:docMk/>
          <pc:sldMk cId="1035230362" sldId="405"/>
        </pc:sldMkLst>
        <pc:spChg chg="mod">
          <ac:chgData name="Nathan Edwards" userId="4f1aa8b7-5741-4991-b3ff-2e43d7114403" providerId="ADAL" clId="{20E823E2-E6CC-4BBC-B549-F0883863C698}" dt="2026-01-22T22:26:52.689" v="2425" actId="790"/>
          <ac:spMkLst>
            <pc:docMk/>
            <pc:sldMk cId="1035230362" sldId="405"/>
            <ac:spMk id="7" creationId="{BCD9B76A-405E-006B-563F-CC23028FAF0C}"/>
          </ac:spMkLst>
        </pc:spChg>
        <pc:spChg chg="mod">
          <ac:chgData name="Nathan Edwards" userId="4f1aa8b7-5741-4991-b3ff-2e43d7114403" providerId="ADAL" clId="{20E823E2-E6CC-4BBC-B549-F0883863C698}" dt="2026-01-22T22:26:52.689" v="2425" actId="790"/>
          <ac:spMkLst>
            <pc:docMk/>
            <pc:sldMk cId="1035230362" sldId="405"/>
            <ac:spMk id="14" creationId="{BB7859C2-C73E-97E8-2C16-117D1D87D117}"/>
          </ac:spMkLst>
        </pc:spChg>
        <pc:spChg chg="mod">
          <ac:chgData name="Nathan Edwards" userId="4f1aa8b7-5741-4991-b3ff-2e43d7114403" providerId="ADAL" clId="{20E823E2-E6CC-4BBC-B549-F0883863C698}" dt="2026-01-22T22:26:52.689" v="2425" actId="790"/>
          <ac:spMkLst>
            <pc:docMk/>
            <pc:sldMk cId="1035230362" sldId="405"/>
            <ac:spMk id="16" creationId="{FD107015-E150-D8F9-2AE5-A44168F0A625}"/>
          </ac:spMkLst>
        </pc:spChg>
      </pc:sldChg>
      <pc:sldChg chg="modSp mod">
        <pc:chgData name="Nathan Edwards" userId="4f1aa8b7-5741-4991-b3ff-2e43d7114403" providerId="ADAL" clId="{20E823E2-E6CC-4BBC-B549-F0883863C698}" dt="2026-01-22T22:26:52.689" v="2425" actId="790"/>
        <pc:sldMkLst>
          <pc:docMk/>
          <pc:sldMk cId="2474791395" sldId="406"/>
        </pc:sldMkLst>
        <pc:spChg chg="mod">
          <ac:chgData name="Nathan Edwards" userId="4f1aa8b7-5741-4991-b3ff-2e43d7114403" providerId="ADAL" clId="{20E823E2-E6CC-4BBC-B549-F0883863C698}" dt="2026-01-22T22:26:52.689" v="2425" actId="790"/>
          <ac:spMkLst>
            <pc:docMk/>
            <pc:sldMk cId="2474791395" sldId="406"/>
            <ac:spMk id="10" creationId="{3769DC6A-F078-EBD0-4F3E-6049FD72B393}"/>
          </ac:spMkLst>
        </pc:spChg>
        <pc:spChg chg="mod">
          <ac:chgData name="Nathan Edwards" userId="4f1aa8b7-5741-4991-b3ff-2e43d7114403" providerId="ADAL" clId="{20E823E2-E6CC-4BBC-B549-F0883863C698}" dt="2026-01-22T22:26:52.689" v="2425" actId="790"/>
          <ac:spMkLst>
            <pc:docMk/>
            <pc:sldMk cId="2474791395" sldId="406"/>
            <ac:spMk id="17" creationId="{E24F24B2-D27C-D82B-E8EC-D4A705E680FA}"/>
          </ac:spMkLst>
        </pc:spChg>
        <pc:spChg chg="mod">
          <ac:chgData name="Nathan Edwards" userId="4f1aa8b7-5741-4991-b3ff-2e43d7114403" providerId="ADAL" clId="{20E823E2-E6CC-4BBC-B549-F0883863C698}" dt="2026-01-22T22:26:52.689" v="2425" actId="790"/>
          <ac:spMkLst>
            <pc:docMk/>
            <pc:sldMk cId="2474791395" sldId="406"/>
            <ac:spMk id="18" creationId="{5AF7D8D1-5170-438A-C2B9-8982F58DFA31}"/>
          </ac:spMkLst>
        </pc:spChg>
      </pc:sldChg>
      <pc:sldChg chg="modSp mod">
        <pc:chgData name="Nathan Edwards" userId="4f1aa8b7-5741-4991-b3ff-2e43d7114403" providerId="ADAL" clId="{20E823E2-E6CC-4BBC-B549-F0883863C698}" dt="2026-01-22T22:26:52.689" v="2425" actId="790"/>
        <pc:sldMkLst>
          <pc:docMk/>
          <pc:sldMk cId="413355940" sldId="407"/>
        </pc:sldMkLst>
        <pc:spChg chg="mod">
          <ac:chgData name="Nathan Edwards" userId="4f1aa8b7-5741-4991-b3ff-2e43d7114403" providerId="ADAL" clId="{20E823E2-E6CC-4BBC-B549-F0883863C698}" dt="2026-01-22T22:26:52.689" v="2425" actId="790"/>
          <ac:spMkLst>
            <pc:docMk/>
            <pc:sldMk cId="413355940" sldId="407"/>
            <ac:spMk id="7" creationId="{2C0AB8CA-80A7-7DB4-83E6-79C0CF3432DE}"/>
          </ac:spMkLst>
        </pc:spChg>
        <pc:spChg chg="mod">
          <ac:chgData name="Nathan Edwards" userId="4f1aa8b7-5741-4991-b3ff-2e43d7114403" providerId="ADAL" clId="{20E823E2-E6CC-4BBC-B549-F0883863C698}" dt="2026-01-22T22:26:52.689" v="2425" actId="790"/>
          <ac:spMkLst>
            <pc:docMk/>
            <pc:sldMk cId="413355940" sldId="407"/>
            <ac:spMk id="10" creationId="{6B673BB3-FD96-7438-510D-A2DB62435BB6}"/>
          </ac:spMkLst>
        </pc:spChg>
        <pc:spChg chg="mod">
          <ac:chgData name="Nathan Edwards" userId="4f1aa8b7-5741-4991-b3ff-2e43d7114403" providerId="ADAL" clId="{20E823E2-E6CC-4BBC-B549-F0883863C698}" dt="2026-01-22T22:26:52.689" v="2425" actId="790"/>
          <ac:spMkLst>
            <pc:docMk/>
            <pc:sldMk cId="413355940" sldId="407"/>
            <ac:spMk id="17" creationId="{CF4FD064-42D0-EDDB-C46B-6B68308825E2}"/>
          </ac:spMkLst>
        </pc:spChg>
      </pc:sldChg>
      <pc:sldChg chg="modSp mod">
        <pc:chgData name="Nathan Edwards" userId="4f1aa8b7-5741-4991-b3ff-2e43d7114403" providerId="ADAL" clId="{20E823E2-E6CC-4BBC-B549-F0883863C698}" dt="2026-01-22T22:26:52.689" v="2425" actId="790"/>
        <pc:sldMkLst>
          <pc:docMk/>
          <pc:sldMk cId="1985424663" sldId="408"/>
        </pc:sldMkLst>
        <pc:spChg chg="mod">
          <ac:chgData name="Nathan Edwards" userId="4f1aa8b7-5741-4991-b3ff-2e43d7114403" providerId="ADAL" clId="{20E823E2-E6CC-4BBC-B549-F0883863C698}" dt="2026-01-22T22:26:52.689" v="2425" actId="790"/>
          <ac:spMkLst>
            <pc:docMk/>
            <pc:sldMk cId="1985424663" sldId="408"/>
            <ac:spMk id="7" creationId="{72BE2C77-CF68-7A2F-76FD-0E78BB0B9CF6}"/>
          </ac:spMkLst>
        </pc:spChg>
        <pc:spChg chg="mod">
          <ac:chgData name="Nathan Edwards" userId="4f1aa8b7-5741-4991-b3ff-2e43d7114403" providerId="ADAL" clId="{20E823E2-E6CC-4BBC-B549-F0883863C698}" dt="2026-01-22T22:26:52.689" v="2425" actId="790"/>
          <ac:spMkLst>
            <pc:docMk/>
            <pc:sldMk cId="1985424663" sldId="408"/>
            <ac:spMk id="13" creationId="{1938D57A-41DF-2A64-3B7C-C31E17CDF58D}"/>
          </ac:spMkLst>
        </pc:spChg>
        <pc:spChg chg="mod">
          <ac:chgData name="Nathan Edwards" userId="4f1aa8b7-5741-4991-b3ff-2e43d7114403" providerId="ADAL" clId="{20E823E2-E6CC-4BBC-B549-F0883863C698}" dt="2026-01-22T22:26:52.689" v="2425" actId="790"/>
          <ac:spMkLst>
            <pc:docMk/>
            <pc:sldMk cId="1985424663" sldId="408"/>
            <ac:spMk id="14" creationId="{5DCD60D7-41AB-7879-D428-413D2B0A53AA}"/>
          </ac:spMkLst>
        </pc:spChg>
      </pc:sldChg>
      <pc:sldChg chg="modSp mod">
        <pc:chgData name="Nathan Edwards" userId="4f1aa8b7-5741-4991-b3ff-2e43d7114403" providerId="ADAL" clId="{20E823E2-E6CC-4BBC-B549-F0883863C698}" dt="2026-01-22T22:26:52.689" v="2425" actId="790"/>
        <pc:sldMkLst>
          <pc:docMk/>
          <pc:sldMk cId="1257809863" sldId="409"/>
        </pc:sldMkLst>
        <pc:spChg chg="mod">
          <ac:chgData name="Nathan Edwards" userId="4f1aa8b7-5741-4991-b3ff-2e43d7114403" providerId="ADAL" clId="{20E823E2-E6CC-4BBC-B549-F0883863C698}" dt="2026-01-22T22:26:52.689" v="2425" actId="790"/>
          <ac:spMkLst>
            <pc:docMk/>
            <pc:sldMk cId="1257809863" sldId="409"/>
            <ac:spMk id="7" creationId="{5BABA2FE-4578-5A94-40B7-F7D2AAEEB001}"/>
          </ac:spMkLst>
        </pc:spChg>
        <pc:spChg chg="mod">
          <ac:chgData name="Nathan Edwards" userId="4f1aa8b7-5741-4991-b3ff-2e43d7114403" providerId="ADAL" clId="{20E823E2-E6CC-4BBC-B549-F0883863C698}" dt="2026-01-22T22:26:52.689" v="2425" actId="790"/>
          <ac:spMkLst>
            <pc:docMk/>
            <pc:sldMk cId="1257809863" sldId="409"/>
            <ac:spMk id="13" creationId="{91D9D5FA-0CD5-41E7-3A6A-B161DD429D0A}"/>
          </ac:spMkLst>
        </pc:spChg>
        <pc:spChg chg="mod">
          <ac:chgData name="Nathan Edwards" userId="4f1aa8b7-5741-4991-b3ff-2e43d7114403" providerId="ADAL" clId="{20E823E2-E6CC-4BBC-B549-F0883863C698}" dt="2026-01-22T22:26:52.689" v="2425" actId="790"/>
          <ac:spMkLst>
            <pc:docMk/>
            <pc:sldMk cId="1257809863" sldId="409"/>
            <ac:spMk id="14" creationId="{B92B7033-B585-50C4-293C-32561A29663F}"/>
          </ac:spMkLst>
        </pc:spChg>
      </pc:sldChg>
      <pc:sldChg chg="modSp mod">
        <pc:chgData name="Nathan Edwards" userId="4f1aa8b7-5741-4991-b3ff-2e43d7114403" providerId="ADAL" clId="{20E823E2-E6CC-4BBC-B549-F0883863C698}" dt="2026-01-22T22:26:52.689" v="2425" actId="790"/>
        <pc:sldMkLst>
          <pc:docMk/>
          <pc:sldMk cId="3766211167" sldId="410"/>
        </pc:sldMkLst>
        <pc:spChg chg="mod">
          <ac:chgData name="Nathan Edwards" userId="4f1aa8b7-5741-4991-b3ff-2e43d7114403" providerId="ADAL" clId="{20E823E2-E6CC-4BBC-B549-F0883863C698}" dt="2026-01-22T22:26:52.689" v="2425" actId="790"/>
          <ac:spMkLst>
            <pc:docMk/>
            <pc:sldMk cId="3766211167" sldId="410"/>
            <ac:spMk id="7" creationId="{1C80C4AF-0D21-7B7D-B0F4-7AECEBF62E1C}"/>
          </ac:spMkLst>
        </pc:spChg>
        <pc:spChg chg="mod">
          <ac:chgData name="Nathan Edwards" userId="4f1aa8b7-5741-4991-b3ff-2e43d7114403" providerId="ADAL" clId="{20E823E2-E6CC-4BBC-B549-F0883863C698}" dt="2026-01-22T22:26:52.689" v="2425" actId="790"/>
          <ac:spMkLst>
            <pc:docMk/>
            <pc:sldMk cId="3766211167" sldId="410"/>
            <ac:spMk id="16" creationId="{E5DFDA40-3AA8-3248-5D93-6EF3C1B34453}"/>
          </ac:spMkLst>
        </pc:spChg>
        <pc:spChg chg="mod">
          <ac:chgData name="Nathan Edwards" userId="4f1aa8b7-5741-4991-b3ff-2e43d7114403" providerId="ADAL" clId="{20E823E2-E6CC-4BBC-B549-F0883863C698}" dt="2026-01-22T22:26:52.689" v="2425" actId="790"/>
          <ac:spMkLst>
            <pc:docMk/>
            <pc:sldMk cId="3766211167" sldId="410"/>
            <ac:spMk id="17" creationId="{49F2B486-9ED7-9447-DD0B-51DE0852635F}"/>
          </ac:spMkLst>
        </pc:spChg>
      </pc:sldChg>
      <pc:sldChg chg="modSp mod">
        <pc:chgData name="Nathan Edwards" userId="4f1aa8b7-5741-4991-b3ff-2e43d7114403" providerId="ADAL" clId="{20E823E2-E6CC-4BBC-B549-F0883863C698}" dt="2026-01-22T22:26:52.689" v="2425" actId="790"/>
        <pc:sldMkLst>
          <pc:docMk/>
          <pc:sldMk cId="2039227071" sldId="411"/>
        </pc:sldMkLst>
        <pc:spChg chg="mod">
          <ac:chgData name="Nathan Edwards" userId="4f1aa8b7-5741-4991-b3ff-2e43d7114403" providerId="ADAL" clId="{20E823E2-E6CC-4BBC-B549-F0883863C698}" dt="2026-01-22T22:26:52.689" v="2425" actId="790"/>
          <ac:spMkLst>
            <pc:docMk/>
            <pc:sldMk cId="2039227071" sldId="411"/>
            <ac:spMk id="7" creationId="{18CB5398-152C-A2E3-E122-577157540772}"/>
          </ac:spMkLst>
        </pc:spChg>
        <pc:spChg chg="mod">
          <ac:chgData name="Nathan Edwards" userId="4f1aa8b7-5741-4991-b3ff-2e43d7114403" providerId="ADAL" clId="{20E823E2-E6CC-4BBC-B549-F0883863C698}" dt="2026-01-22T22:26:52.689" v="2425" actId="790"/>
          <ac:spMkLst>
            <pc:docMk/>
            <pc:sldMk cId="2039227071" sldId="411"/>
            <ac:spMk id="14" creationId="{832BDC28-C45D-F2CA-0961-0039B02608B5}"/>
          </ac:spMkLst>
        </pc:spChg>
        <pc:spChg chg="mod">
          <ac:chgData name="Nathan Edwards" userId="4f1aa8b7-5741-4991-b3ff-2e43d7114403" providerId="ADAL" clId="{20E823E2-E6CC-4BBC-B549-F0883863C698}" dt="2026-01-22T22:26:52.689" v="2425" actId="790"/>
          <ac:spMkLst>
            <pc:docMk/>
            <pc:sldMk cId="2039227071" sldId="411"/>
            <ac:spMk id="16" creationId="{9449AC1D-E609-651E-96FE-A602CAF86A7F}"/>
          </ac:spMkLst>
        </pc:spChg>
      </pc:sldChg>
      <pc:sldChg chg="modSp mod">
        <pc:chgData name="Nathan Edwards" userId="4f1aa8b7-5741-4991-b3ff-2e43d7114403" providerId="ADAL" clId="{20E823E2-E6CC-4BBC-B549-F0883863C698}" dt="2026-01-22T22:26:52.689" v="2425" actId="790"/>
        <pc:sldMkLst>
          <pc:docMk/>
          <pc:sldMk cId="1077438716" sldId="412"/>
        </pc:sldMkLst>
        <pc:spChg chg="mod">
          <ac:chgData name="Nathan Edwards" userId="4f1aa8b7-5741-4991-b3ff-2e43d7114403" providerId="ADAL" clId="{20E823E2-E6CC-4BBC-B549-F0883863C698}" dt="2026-01-22T22:26:52.689" v="2425" actId="790"/>
          <ac:spMkLst>
            <pc:docMk/>
            <pc:sldMk cId="1077438716" sldId="412"/>
            <ac:spMk id="7" creationId="{A880AE13-3856-82CD-8BA9-CDD02413C58B}"/>
          </ac:spMkLst>
        </pc:spChg>
        <pc:spChg chg="mod">
          <ac:chgData name="Nathan Edwards" userId="4f1aa8b7-5741-4991-b3ff-2e43d7114403" providerId="ADAL" clId="{20E823E2-E6CC-4BBC-B549-F0883863C698}" dt="2026-01-22T22:26:52.689" v="2425" actId="790"/>
          <ac:spMkLst>
            <pc:docMk/>
            <pc:sldMk cId="1077438716" sldId="412"/>
            <ac:spMk id="22" creationId="{0AD2F9D3-522F-3D96-6583-68DB6329FE0C}"/>
          </ac:spMkLst>
        </pc:spChg>
        <pc:spChg chg="mod">
          <ac:chgData name="Nathan Edwards" userId="4f1aa8b7-5741-4991-b3ff-2e43d7114403" providerId="ADAL" clId="{20E823E2-E6CC-4BBC-B549-F0883863C698}" dt="2026-01-22T22:26:52.689" v="2425" actId="790"/>
          <ac:spMkLst>
            <pc:docMk/>
            <pc:sldMk cId="1077438716" sldId="412"/>
            <ac:spMk id="23" creationId="{8A340496-8E8B-0F1E-378B-D6442C0877F4}"/>
          </ac:spMkLst>
        </pc:spChg>
      </pc:sldChg>
      <pc:sldChg chg="modSp mod">
        <pc:chgData name="Nathan Edwards" userId="4f1aa8b7-5741-4991-b3ff-2e43d7114403" providerId="ADAL" clId="{20E823E2-E6CC-4BBC-B549-F0883863C698}" dt="2026-01-22T22:26:52.689" v="2425" actId="790"/>
        <pc:sldMkLst>
          <pc:docMk/>
          <pc:sldMk cId="2003509002" sldId="415"/>
        </pc:sldMkLst>
        <pc:spChg chg="mod">
          <ac:chgData name="Nathan Edwards" userId="4f1aa8b7-5741-4991-b3ff-2e43d7114403" providerId="ADAL" clId="{20E823E2-E6CC-4BBC-B549-F0883863C698}" dt="2026-01-22T22:26:52.689" v="2425" actId="790"/>
          <ac:spMkLst>
            <pc:docMk/>
            <pc:sldMk cId="2003509002" sldId="415"/>
            <ac:spMk id="7" creationId="{E09C4C07-8B7B-5E2B-9926-8898B68805C7}"/>
          </ac:spMkLst>
        </pc:spChg>
        <pc:spChg chg="mod">
          <ac:chgData name="Nathan Edwards" userId="4f1aa8b7-5741-4991-b3ff-2e43d7114403" providerId="ADAL" clId="{20E823E2-E6CC-4BBC-B549-F0883863C698}" dt="2026-01-22T22:26:52.689" v="2425" actId="790"/>
          <ac:spMkLst>
            <pc:docMk/>
            <pc:sldMk cId="2003509002" sldId="415"/>
            <ac:spMk id="10" creationId="{CAD4350B-F12E-D22B-3789-603F98494698}"/>
          </ac:spMkLst>
        </pc:spChg>
        <pc:spChg chg="mod">
          <ac:chgData name="Nathan Edwards" userId="4f1aa8b7-5741-4991-b3ff-2e43d7114403" providerId="ADAL" clId="{20E823E2-E6CC-4BBC-B549-F0883863C698}" dt="2026-01-22T22:26:52.689" v="2425" actId="790"/>
          <ac:spMkLst>
            <pc:docMk/>
            <pc:sldMk cId="2003509002" sldId="415"/>
            <ac:spMk id="11" creationId="{AA0A005B-A030-E267-AB63-881C4EAEE580}"/>
          </ac:spMkLst>
        </pc:spChg>
      </pc:sldChg>
      <pc:sldChg chg="modSp mod">
        <pc:chgData name="Nathan Edwards" userId="4f1aa8b7-5741-4991-b3ff-2e43d7114403" providerId="ADAL" clId="{20E823E2-E6CC-4BBC-B549-F0883863C698}" dt="2026-01-22T22:26:52.689" v="2425" actId="790"/>
        <pc:sldMkLst>
          <pc:docMk/>
          <pc:sldMk cId="591876624" sldId="416"/>
        </pc:sldMkLst>
        <pc:spChg chg="mod">
          <ac:chgData name="Nathan Edwards" userId="4f1aa8b7-5741-4991-b3ff-2e43d7114403" providerId="ADAL" clId="{20E823E2-E6CC-4BBC-B549-F0883863C698}" dt="2026-01-22T22:26:52.689" v="2425" actId="790"/>
          <ac:spMkLst>
            <pc:docMk/>
            <pc:sldMk cId="591876624" sldId="416"/>
            <ac:spMk id="10" creationId="{AB1CA7DD-D631-FC40-E6A5-358F8AE83E07}"/>
          </ac:spMkLst>
        </pc:spChg>
        <pc:spChg chg="mod">
          <ac:chgData name="Nathan Edwards" userId="4f1aa8b7-5741-4991-b3ff-2e43d7114403" providerId="ADAL" clId="{20E823E2-E6CC-4BBC-B549-F0883863C698}" dt="2026-01-22T22:26:52.689" v="2425" actId="790"/>
          <ac:spMkLst>
            <pc:docMk/>
            <pc:sldMk cId="591876624" sldId="416"/>
            <ac:spMk id="17" creationId="{6A1EDD3E-2E90-8C36-652C-65965233DD8E}"/>
          </ac:spMkLst>
        </pc:spChg>
        <pc:spChg chg="mod">
          <ac:chgData name="Nathan Edwards" userId="4f1aa8b7-5741-4991-b3ff-2e43d7114403" providerId="ADAL" clId="{20E823E2-E6CC-4BBC-B549-F0883863C698}" dt="2026-01-22T22:26:52.689" v="2425" actId="790"/>
          <ac:spMkLst>
            <pc:docMk/>
            <pc:sldMk cId="591876624" sldId="416"/>
            <ac:spMk id="18" creationId="{EF0E49C5-E98C-3641-8B5E-0752A4A05FFB}"/>
          </ac:spMkLst>
        </pc:spChg>
      </pc:sldChg>
      <pc:sldChg chg="modSp mod">
        <pc:chgData name="Nathan Edwards" userId="4f1aa8b7-5741-4991-b3ff-2e43d7114403" providerId="ADAL" clId="{20E823E2-E6CC-4BBC-B549-F0883863C698}" dt="2026-01-22T22:26:52.689" v="2425" actId="790"/>
        <pc:sldMkLst>
          <pc:docMk/>
          <pc:sldMk cId="3865513335" sldId="417"/>
        </pc:sldMkLst>
        <pc:spChg chg="mod">
          <ac:chgData name="Nathan Edwards" userId="4f1aa8b7-5741-4991-b3ff-2e43d7114403" providerId="ADAL" clId="{20E823E2-E6CC-4BBC-B549-F0883863C698}" dt="2026-01-22T22:26:52.689" v="2425" actId="790"/>
          <ac:spMkLst>
            <pc:docMk/>
            <pc:sldMk cId="3865513335" sldId="417"/>
            <ac:spMk id="4" creationId="{4ECF669B-C474-1748-4B49-601681C90C71}"/>
          </ac:spMkLst>
        </pc:spChg>
        <pc:spChg chg="mod">
          <ac:chgData name="Nathan Edwards" userId="4f1aa8b7-5741-4991-b3ff-2e43d7114403" providerId="ADAL" clId="{20E823E2-E6CC-4BBC-B549-F0883863C698}" dt="2026-01-22T22:26:52.689" v="2425" actId="790"/>
          <ac:spMkLst>
            <pc:docMk/>
            <pc:sldMk cId="3865513335" sldId="417"/>
            <ac:spMk id="10" creationId="{3C851335-E1B2-A378-41E3-2F3DFD1F1580}"/>
          </ac:spMkLst>
        </pc:spChg>
        <pc:graphicFrameChg chg="modGraphic">
          <ac:chgData name="Nathan Edwards" userId="4f1aa8b7-5741-4991-b3ff-2e43d7114403" providerId="ADAL" clId="{20E823E2-E6CC-4BBC-B549-F0883863C698}" dt="2026-01-22T22:26:52.689" v="2425" actId="790"/>
          <ac:graphicFrameMkLst>
            <pc:docMk/>
            <pc:sldMk cId="3865513335" sldId="417"/>
            <ac:graphicFrameMk id="8" creationId="{0823C803-BC89-C298-FA98-6E4F6453072D}"/>
          </ac:graphicFrameMkLst>
        </pc:graphicFrameChg>
      </pc:sldChg>
      <pc:sldChg chg="modSp mod">
        <pc:chgData name="Nathan Edwards" userId="4f1aa8b7-5741-4991-b3ff-2e43d7114403" providerId="ADAL" clId="{20E823E2-E6CC-4BBC-B549-F0883863C698}" dt="2026-01-22T22:26:52.689" v="2425" actId="790"/>
        <pc:sldMkLst>
          <pc:docMk/>
          <pc:sldMk cId="1726457252" sldId="420"/>
        </pc:sldMkLst>
        <pc:spChg chg="mod">
          <ac:chgData name="Nathan Edwards" userId="4f1aa8b7-5741-4991-b3ff-2e43d7114403" providerId="ADAL" clId="{20E823E2-E6CC-4BBC-B549-F0883863C698}" dt="2026-01-22T22:26:52.689" v="2425" actId="790"/>
          <ac:spMkLst>
            <pc:docMk/>
            <pc:sldMk cId="1726457252" sldId="420"/>
            <ac:spMk id="6" creationId="{05645886-1959-96A3-C66C-7FBD6C9C9858}"/>
          </ac:spMkLst>
        </pc:spChg>
        <pc:spChg chg="mod">
          <ac:chgData name="Nathan Edwards" userId="4f1aa8b7-5741-4991-b3ff-2e43d7114403" providerId="ADAL" clId="{20E823E2-E6CC-4BBC-B549-F0883863C698}" dt="2026-01-22T22:26:52.689" v="2425" actId="790"/>
          <ac:spMkLst>
            <pc:docMk/>
            <pc:sldMk cId="1726457252" sldId="420"/>
            <ac:spMk id="11" creationId="{11F5ABEE-D8F4-3169-B241-79DE9475DA42}"/>
          </ac:spMkLst>
        </pc:spChg>
        <pc:spChg chg="mod">
          <ac:chgData name="Nathan Edwards" userId="4f1aa8b7-5741-4991-b3ff-2e43d7114403" providerId="ADAL" clId="{20E823E2-E6CC-4BBC-B549-F0883863C698}" dt="2026-01-22T22:26:52.689" v="2425" actId="790"/>
          <ac:spMkLst>
            <pc:docMk/>
            <pc:sldMk cId="1726457252" sldId="420"/>
            <ac:spMk id="15" creationId="{DAC91D5F-3870-E9CA-C423-CF3B8CA6E485}"/>
          </ac:spMkLst>
        </pc:spChg>
      </pc:sldChg>
      <pc:sldChg chg="modSp mod">
        <pc:chgData name="Nathan Edwards" userId="4f1aa8b7-5741-4991-b3ff-2e43d7114403" providerId="ADAL" clId="{20E823E2-E6CC-4BBC-B549-F0883863C698}" dt="2026-01-22T22:26:52.689" v="2425" actId="790"/>
        <pc:sldMkLst>
          <pc:docMk/>
          <pc:sldMk cId="3907345050" sldId="422"/>
        </pc:sldMkLst>
        <pc:spChg chg="mod">
          <ac:chgData name="Nathan Edwards" userId="4f1aa8b7-5741-4991-b3ff-2e43d7114403" providerId="ADAL" clId="{20E823E2-E6CC-4BBC-B549-F0883863C698}" dt="2026-01-22T22:26:52.689" v="2425" actId="790"/>
          <ac:spMkLst>
            <pc:docMk/>
            <pc:sldMk cId="3907345050" sldId="422"/>
            <ac:spMk id="5" creationId="{385B20AC-FA61-6FA3-BC8C-784BDDCA038C}"/>
          </ac:spMkLst>
        </pc:spChg>
        <pc:spChg chg="mod">
          <ac:chgData name="Nathan Edwards" userId="4f1aa8b7-5741-4991-b3ff-2e43d7114403" providerId="ADAL" clId="{20E823E2-E6CC-4BBC-B549-F0883863C698}" dt="2026-01-22T22:26:52.689" v="2425" actId="790"/>
          <ac:spMkLst>
            <pc:docMk/>
            <pc:sldMk cId="3907345050" sldId="422"/>
            <ac:spMk id="6" creationId="{555E3415-DC34-271B-883A-ED3EAD4F2283}"/>
          </ac:spMkLst>
        </pc:spChg>
        <pc:spChg chg="mod">
          <ac:chgData name="Nathan Edwards" userId="4f1aa8b7-5741-4991-b3ff-2e43d7114403" providerId="ADAL" clId="{20E823E2-E6CC-4BBC-B549-F0883863C698}" dt="2026-01-22T22:26:52.689" v="2425" actId="790"/>
          <ac:spMkLst>
            <pc:docMk/>
            <pc:sldMk cId="3907345050" sldId="422"/>
            <ac:spMk id="11" creationId="{FF07D6FF-0BAB-BCBF-6AA6-DD4B71FE9E57}"/>
          </ac:spMkLst>
        </pc:spChg>
        <pc:spChg chg="mod">
          <ac:chgData name="Nathan Edwards" userId="4f1aa8b7-5741-4991-b3ff-2e43d7114403" providerId="ADAL" clId="{20E823E2-E6CC-4BBC-B549-F0883863C698}" dt="2026-01-22T22:26:52.689" v="2425" actId="790"/>
          <ac:spMkLst>
            <pc:docMk/>
            <pc:sldMk cId="3907345050" sldId="422"/>
            <ac:spMk id="12" creationId="{CF4D4C9E-3191-9D00-1AFA-450373AB8907}"/>
          </ac:spMkLst>
        </pc:spChg>
        <pc:spChg chg="mod">
          <ac:chgData name="Nathan Edwards" userId="4f1aa8b7-5741-4991-b3ff-2e43d7114403" providerId="ADAL" clId="{20E823E2-E6CC-4BBC-B549-F0883863C698}" dt="2026-01-22T22:26:52.689" v="2425" actId="790"/>
          <ac:spMkLst>
            <pc:docMk/>
            <pc:sldMk cId="3907345050" sldId="422"/>
            <ac:spMk id="13" creationId="{6D339838-FE52-A2D9-81D4-F2AF9586B78C}"/>
          </ac:spMkLst>
        </pc:spChg>
        <pc:graphicFrameChg chg="modGraphic">
          <ac:chgData name="Nathan Edwards" userId="4f1aa8b7-5741-4991-b3ff-2e43d7114403" providerId="ADAL" clId="{20E823E2-E6CC-4BBC-B549-F0883863C698}" dt="2026-01-22T22:26:52.689" v="2425" actId="790"/>
          <ac:graphicFrameMkLst>
            <pc:docMk/>
            <pc:sldMk cId="3907345050" sldId="422"/>
            <ac:graphicFrameMk id="9" creationId="{AE557FAE-4827-2923-E430-14E6B64DAD4F}"/>
          </ac:graphicFrameMkLst>
        </pc:graphicFrameChg>
      </pc:sldChg>
      <pc:sldChg chg="modSp mod">
        <pc:chgData name="Nathan Edwards" userId="4f1aa8b7-5741-4991-b3ff-2e43d7114403" providerId="ADAL" clId="{20E823E2-E6CC-4BBC-B549-F0883863C698}" dt="2026-01-22T22:26:52.689" v="2425" actId="790"/>
        <pc:sldMkLst>
          <pc:docMk/>
          <pc:sldMk cId="3808992136" sldId="426"/>
        </pc:sldMkLst>
        <pc:spChg chg="mod">
          <ac:chgData name="Nathan Edwards" userId="4f1aa8b7-5741-4991-b3ff-2e43d7114403" providerId="ADAL" clId="{20E823E2-E6CC-4BBC-B549-F0883863C698}" dt="2026-01-22T22:26:52.689" v="2425" actId="790"/>
          <ac:spMkLst>
            <pc:docMk/>
            <pc:sldMk cId="3808992136" sldId="426"/>
            <ac:spMk id="4" creationId="{FE717046-175A-5617-2A6A-73C8120FF4B6}"/>
          </ac:spMkLst>
        </pc:spChg>
        <pc:spChg chg="mod">
          <ac:chgData name="Nathan Edwards" userId="4f1aa8b7-5741-4991-b3ff-2e43d7114403" providerId="ADAL" clId="{20E823E2-E6CC-4BBC-B549-F0883863C698}" dt="2026-01-22T22:26:52.689" v="2425" actId="790"/>
          <ac:spMkLst>
            <pc:docMk/>
            <pc:sldMk cId="3808992136" sldId="426"/>
            <ac:spMk id="6" creationId="{E339043D-B194-70C3-1CC5-7E240409143F}"/>
          </ac:spMkLst>
        </pc:spChg>
        <pc:spChg chg="mod">
          <ac:chgData name="Nathan Edwards" userId="4f1aa8b7-5741-4991-b3ff-2e43d7114403" providerId="ADAL" clId="{20E823E2-E6CC-4BBC-B549-F0883863C698}" dt="2026-01-22T22:26:52.689" v="2425" actId="790"/>
          <ac:spMkLst>
            <pc:docMk/>
            <pc:sldMk cId="3808992136" sldId="426"/>
            <ac:spMk id="15" creationId="{A14F7FDF-8077-9737-D2DB-A566FC20ED81}"/>
          </ac:spMkLst>
        </pc:spChg>
      </pc:sldChg>
      <pc:sldChg chg="modSp mod">
        <pc:chgData name="Nathan Edwards" userId="4f1aa8b7-5741-4991-b3ff-2e43d7114403" providerId="ADAL" clId="{20E823E2-E6CC-4BBC-B549-F0883863C698}" dt="2026-01-22T22:26:52.689" v="2425" actId="790"/>
        <pc:sldMkLst>
          <pc:docMk/>
          <pc:sldMk cId="2252771351" sldId="427"/>
        </pc:sldMkLst>
        <pc:spChg chg="mod">
          <ac:chgData name="Nathan Edwards" userId="4f1aa8b7-5741-4991-b3ff-2e43d7114403" providerId="ADAL" clId="{20E823E2-E6CC-4BBC-B549-F0883863C698}" dt="2026-01-22T22:26:52.689" v="2425" actId="790"/>
          <ac:spMkLst>
            <pc:docMk/>
            <pc:sldMk cId="2252771351" sldId="427"/>
            <ac:spMk id="4" creationId="{C82587A0-9072-AD83-2A30-CAB5C2C21986}"/>
          </ac:spMkLst>
        </pc:spChg>
        <pc:spChg chg="mod">
          <ac:chgData name="Nathan Edwards" userId="4f1aa8b7-5741-4991-b3ff-2e43d7114403" providerId="ADAL" clId="{20E823E2-E6CC-4BBC-B549-F0883863C698}" dt="2026-01-22T22:26:52.689" v="2425" actId="790"/>
          <ac:spMkLst>
            <pc:docMk/>
            <pc:sldMk cId="2252771351" sldId="427"/>
            <ac:spMk id="6" creationId="{124F7C37-DE21-4B8E-C0EB-FB361F92310F}"/>
          </ac:spMkLst>
        </pc:spChg>
        <pc:spChg chg="mod">
          <ac:chgData name="Nathan Edwards" userId="4f1aa8b7-5741-4991-b3ff-2e43d7114403" providerId="ADAL" clId="{20E823E2-E6CC-4BBC-B549-F0883863C698}" dt="2026-01-22T22:26:52.689" v="2425" actId="790"/>
          <ac:spMkLst>
            <pc:docMk/>
            <pc:sldMk cId="2252771351" sldId="427"/>
            <ac:spMk id="15" creationId="{C1B3CAA2-75D8-1AE8-EA2D-D0B1D0CCE780}"/>
          </ac:spMkLst>
        </pc:spChg>
      </pc:sldChg>
      <pc:sldChg chg="modSp mod">
        <pc:chgData name="Nathan Edwards" userId="4f1aa8b7-5741-4991-b3ff-2e43d7114403" providerId="ADAL" clId="{20E823E2-E6CC-4BBC-B549-F0883863C698}" dt="2026-01-22T22:26:52.689" v="2425" actId="790"/>
        <pc:sldMkLst>
          <pc:docMk/>
          <pc:sldMk cId="2372107033" sldId="428"/>
        </pc:sldMkLst>
        <pc:spChg chg="mod">
          <ac:chgData name="Nathan Edwards" userId="4f1aa8b7-5741-4991-b3ff-2e43d7114403" providerId="ADAL" clId="{20E823E2-E6CC-4BBC-B549-F0883863C698}" dt="2026-01-22T22:26:52.689" v="2425" actId="790"/>
          <ac:spMkLst>
            <pc:docMk/>
            <pc:sldMk cId="2372107033" sldId="428"/>
            <ac:spMk id="2" creationId="{C6384A72-51CA-EFE6-13DE-5D137C258526}"/>
          </ac:spMkLst>
        </pc:spChg>
        <pc:spChg chg="mod">
          <ac:chgData name="Nathan Edwards" userId="4f1aa8b7-5741-4991-b3ff-2e43d7114403" providerId="ADAL" clId="{20E823E2-E6CC-4BBC-B549-F0883863C698}" dt="2026-01-22T22:26:52.689" v="2425" actId="790"/>
          <ac:spMkLst>
            <pc:docMk/>
            <pc:sldMk cId="2372107033" sldId="428"/>
            <ac:spMk id="11" creationId="{47489162-40DB-5DB4-6133-662E1F03C2A5}"/>
          </ac:spMkLst>
        </pc:spChg>
        <pc:spChg chg="mod">
          <ac:chgData name="Nathan Edwards" userId="4f1aa8b7-5741-4991-b3ff-2e43d7114403" providerId="ADAL" clId="{20E823E2-E6CC-4BBC-B549-F0883863C698}" dt="2026-01-22T22:26:52.689" v="2425" actId="790"/>
          <ac:spMkLst>
            <pc:docMk/>
            <pc:sldMk cId="2372107033" sldId="428"/>
            <ac:spMk id="13" creationId="{5BF3AC4A-B419-9B29-E230-51DFE21D902F}"/>
          </ac:spMkLst>
        </pc:spChg>
      </pc:sldChg>
      <pc:sldChg chg="modSp mod">
        <pc:chgData name="Nathan Edwards" userId="4f1aa8b7-5741-4991-b3ff-2e43d7114403" providerId="ADAL" clId="{20E823E2-E6CC-4BBC-B549-F0883863C698}" dt="2026-01-22T22:26:52.689" v="2425" actId="790"/>
        <pc:sldMkLst>
          <pc:docMk/>
          <pc:sldMk cId="1161922296" sldId="429"/>
        </pc:sldMkLst>
        <pc:spChg chg="mod">
          <ac:chgData name="Nathan Edwards" userId="4f1aa8b7-5741-4991-b3ff-2e43d7114403" providerId="ADAL" clId="{20E823E2-E6CC-4BBC-B549-F0883863C698}" dt="2026-01-22T22:26:52.689" v="2425" actId="790"/>
          <ac:spMkLst>
            <pc:docMk/>
            <pc:sldMk cId="1161922296" sldId="429"/>
            <ac:spMk id="4" creationId="{E6EEF6B6-AFB4-1FB9-8A61-BD51DA0C43D1}"/>
          </ac:spMkLst>
        </pc:spChg>
        <pc:spChg chg="mod">
          <ac:chgData name="Nathan Edwards" userId="4f1aa8b7-5741-4991-b3ff-2e43d7114403" providerId="ADAL" clId="{20E823E2-E6CC-4BBC-B549-F0883863C698}" dt="2026-01-22T22:26:52.689" v="2425" actId="790"/>
          <ac:spMkLst>
            <pc:docMk/>
            <pc:sldMk cId="1161922296" sldId="429"/>
            <ac:spMk id="5" creationId="{96B4B888-5CBD-2919-931C-D74DB66DFD82}"/>
          </ac:spMkLst>
        </pc:spChg>
        <pc:spChg chg="mod">
          <ac:chgData name="Nathan Edwards" userId="4f1aa8b7-5741-4991-b3ff-2e43d7114403" providerId="ADAL" clId="{20E823E2-E6CC-4BBC-B549-F0883863C698}" dt="2026-01-22T22:26:52.689" v="2425" actId="790"/>
          <ac:spMkLst>
            <pc:docMk/>
            <pc:sldMk cId="1161922296" sldId="429"/>
            <ac:spMk id="8" creationId="{A5C532B3-8805-EEFD-A075-975D39F7A216}"/>
          </ac:spMkLst>
        </pc:spChg>
        <pc:spChg chg="mod">
          <ac:chgData name="Nathan Edwards" userId="4f1aa8b7-5741-4991-b3ff-2e43d7114403" providerId="ADAL" clId="{20E823E2-E6CC-4BBC-B549-F0883863C698}" dt="2026-01-22T22:26:52.689" v="2425" actId="790"/>
          <ac:spMkLst>
            <pc:docMk/>
            <pc:sldMk cId="1161922296" sldId="429"/>
            <ac:spMk id="9" creationId="{93CA669E-BC1C-A731-DCCB-4BC0731053B4}"/>
          </ac:spMkLst>
        </pc:spChg>
        <pc:spChg chg="mod">
          <ac:chgData name="Nathan Edwards" userId="4f1aa8b7-5741-4991-b3ff-2e43d7114403" providerId="ADAL" clId="{20E823E2-E6CC-4BBC-B549-F0883863C698}" dt="2026-01-22T22:26:52.689" v="2425" actId="790"/>
          <ac:spMkLst>
            <pc:docMk/>
            <pc:sldMk cId="1161922296" sldId="429"/>
            <ac:spMk id="10" creationId="{F9E35820-B1F9-FE78-15BC-BF97F6F195B2}"/>
          </ac:spMkLst>
        </pc:spChg>
        <pc:spChg chg="mod">
          <ac:chgData name="Nathan Edwards" userId="4f1aa8b7-5741-4991-b3ff-2e43d7114403" providerId="ADAL" clId="{20E823E2-E6CC-4BBC-B549-F0883863C698}" dt="2026-01-22T22:26:52.689" v="2425" actId="790"/>
          <ac:spMkLst>
            <pc:docMk/>
            <pc:sldMk cId="1161922296" sldId="429"/>
            <ac:spMk id="11" creationId="{547B2292-67B6-1CBE-EE27-25C15929EDB5}"/>
          </ac:spMkLst>
        </pc:spChg>
      </pc:sldChg>
      <pc:sldChg chg="modSp add mod">
        <pc:chgData name="Nathan Edwards" userId="4f1aa8b7-5741-4991-b3ff-2e43d7114403" providerId="ADAL" clId="{20E823E2-E6CC-4BBC-B549-F0883863C698}" dt="2026-01-22T22:27:20.067" v="2426" actId="20577"/>
        <pc:sldMkLst>
          <pc:docMk/>
          <pc:sldMk cId="1732252631" sldId="430"/>
        </pc:sldMkLst>
        <pc:spChg chg="mod">
          <ac:chgData name="Nathan Edwards" userId="4f1aa8b7-5741-4991-b3ff-2e43d7114403" providerId="ADAL" clId="{20E823E2-E6CC-4BBC-B549-F0883863C698}" dt="2026-01-22T22:26:52.689" v="2425" actId="790"/>
          <ac:spMkLst>
            <pc:docMk/>
            <pc:sldMk cId="1732252631" sldId="430"/>
            <ac:spMk id="18" creationId="{78B22DD5-3B71-E9FE-C63B-F23DE79B4F0C}"/>
          </ac:spMkLst>
        </pc:spChg>
        <pc:spChg chg="mod">
          <ac:chgData name="Nathan Edwards" userId="4f1aa8b7-5741-4991-b3ff-2e43d7114403" providerId="ADAL" clId="{20E823E2-E6CC-4BBC-B549-F0883863C698}" dt="2026-01-22T22:26:52.689" v="2425" actId="790"/>
          <ac:spMkLst>
            <pc:docMk/>
            <pc:sldMk cId="1732252631" sldId="430"/>
            <ac:spMk id="21" creationId="{13DF0FD4-7170-8102-15C5-AD7552E54296}"/>
          </ac:spMkLst>
        </pc:spChg>
        <pc:spChg chg="mod">
          <ac:chgData name="Nathan Edwards" userId="4f1aa8b7-5741-4991-b3ff-2e43d7114403" providerId="ADAL" clId="{20E823E2-E6CC-4BBC-B549-F0883863C698}" dt="2026-01-22T22:26:52.689" v="2425" actId="790"/>
          <ac:spMkLst>
            <pc:docMk/>
            <pc:sldMk cId="1732252631" sldId="430"/>
            <ac:spMk id="22" creationId="{BC340A2A-6CA4-9FCC-BAAE-8E9BD8828CA2}"/>
          </ac:spMkLst>
        </pc:spChg>
        <pc:spChg chg="mod">
          <ac:chgData name="Nathan Edwards" userId="4f1aa8b7-5741-4991-b3ff-2e43d7114403" providerId="ADAL" clId="{20E823E2-E6CC-4BBC-B549-F0883863C698}" dt="2026-01-22T22:26:52.689" v="2425" actId="790"/>
          <ac:spMkLst>
            <pc:docMk/>
            <pc:sldMk cId="1732252631" sldId="430"/>
            <ac:spMk id="35" creationId="{75A7EF4F-0083-ACD4-A788-8D100AD0CE12}"/>
          </ac:spMkLst>
        </pc:spChg>
        <pc:spChg chg="mod">
          <ac:chgData name="Nathan Edwards" userId="4f1aa8b7-5741-4991-b3ff-2e43d7114403" providerId="ADAL" clId="{20E823E2-E6CC-4BBC-B549-F0883863C698}" dt="2026-01-22T22:27:20.067" v="2426" actId="20577"/>
          <ac:spMkLst>
            <pc:docMk/>
            <pc:sldMk cId="1732252631" sldId="430"/>
            <ac:spMk id="36" creationId="{A6A1CEB0-CC15-3B36-37E9-0B74275127BB}"/>
          </ac:spMkLst>
        </pc:spChg>
      </pc:sldChg>
    </pc:docChg>
  </pc:docChgLst>
  <pc:docChgLst>
    <pc:chgData name="Nathan Edwards" userId="S::nathan.edwards@msq.org.au::4f1aa8b7-5741-4991-b3ff-2e43d7114403" providerId="AD" clId="Web-{AFA999B2-D2F8-1713-541B-CD2C4953C317}"/>
    <pc:docChg chg="modSld">
      <pc:chgData name="Nathan Edwards" userId="S::nathan.edwards@msq.org.au::4f1aa8b7-5741-4991-b3ff-2e43d7114403" providerId="AD" clId="Web-{AFA999B2-D2F8-1713-541B-CD2C4953C317}" dt="2026-01-08T03:12:39.219" v="8" actId="20577"/>
      <pc:docMkLst>
        <pc:docMk/>
      </pc:docMkLst>
      <pc:sldChg chg="modSp">
        <pc:chgData name="Nathan Edwards" userId="S::nathan.edwards@msq.org.au::4f1aa8b7-5741-4991-b3ff-2e43d7114403" providerId="AD" clId="Web-{AFA999B2-D2F8-1713-541B-CD2C4953C317}" dt="2026-01-08T03:12:39.219" v="8" actId="20577"/>
        <pc:sldMkLst>
          <pc:docMk/>
          <pc:sldMk cId="1804649733" sldId="399"/>
        </pc:sldMkLst>
      </pc:sldChg>
      <pc:sldChg chg="modSp">
        <pc:chgData name="Nathan Edwards" userId="S::nathan.edwards@msq.org.au::4f1aa8b7-5741-4991-b3ff-2e43d7114403" providerId="AD" clId="Web-{AFA999B2-D2F8-1713-541B-CD2C4953C317}" dt="2026-01-08T03:12:16.984" v="7"/>
        <pc:sldMkLst>
          <pc:docMk/>
          <pc:sldMk cId="3907345050" sldId="422"/>
        </pc:sldMkLst>
        <pc:graphicFrameChg chg="mod modGraphic">
          <ac:chgData name="Nathan Edwards" userId="S::nathan.edwards@msq.org.au::4f1aa8b7-5741-4991-b3ff-2e43d7114403" providerId="AD" clId="Web-{AFA999B2-D2F8-1713-541B-CD2C4953C317}" dt="2026-01-08T03:12:16.984" v="7"/>
          <ac:graphicFrameMkLst>
            <pc:docMk/>
            <pc:sldMk cId="3907345050" sldId="422"/>
            <ac:graphicFrameMk id="9" creationId="{AE557FAE-4827-2923-E430-14E6B64DAD4F}"/>
          </ac:graphicFrameMkLst>
        </pc:graphicFrameChg>
      </pc:sldChg>
    </pc:docChg>
  </pc:docChgLst>
  <pc:docChgLst>
    <pc:chgData name="Nathan Edwards" userId="S::nathan.edwards@msq.org.au::4f1aa8b7-5741-4991-b3ff-2e43d7114403" providerId="AD" clId="Web-{A18D3E94-4F82-70D3-D141-07EC3F0013E7}"/>
    <pc:docChg chg="modSld">
      <pc:chgData name="Nathan Edwards" userId="S::nathan.edwards@msq.org.au::4f1aa8b7-5741-4991-b3ff-2e43d7114403" providerId="AD" clId="Web-{A18D3E94-4F82-70D3-D141-07EC3F0013E7}" dt="2026-01-22T23:03:08.910" v="10" actId="20577"/>
      <pc:docMkLst>
        <pc:docMk/>
      </pc:docMkLst>
      <pc:sldChg chg="modSp">
        <pc:chgData name="Nathan Edwards" userId="S::nathan.edwards@msq.org.au::4f1aa8b7-5741-4991-b3ff-2e43d7114403" providerId="AD" clId="Web-{A18D3E94-4F82-70D3-D141-07EC3F0013E7}" dt="2026-01-22T23:03:08.910" v="10" actId="20577"/>
        <pc:sldMkLst>
          <pc:docMk/>
          <pc:sldMk cId="1732252631" sldId="430"/>
        </pc:sldMkLst>
        <pc:spChg chg="mod">
          <ac:chgData name="Nathan Edwards" userId="S::nathan.edwards@msq.org.au::4f1aa8b7-5741-4991-b3ff-2e43d7114403" providerId="AD" clId="Web-{A18D3E94-4F82-70D3-D141-07EC3F0013E7}" dt="2026-01-22T23:03:08.910" v="10" actId="20577"/>
          <ac:spMkLst>
            <pc:docMk/>
            <pc:sldMk cId="1732252631" sldId="430"/>
            <ac:spMk id="18" creationId="{78B22DD5-3B71-E9FE-C63B-F23DE79B4F0C}"/>
          </ac:spMkLst>
        </pc:spChg>
      </pc:sldChg>
    </pc:docChg>
  </pc:docChgLst>
  <pc:docChgLst>
    <pc:chgData name="Nathan Edwards" userId="S::nathan.edwards@msq.org.au::4f1aa8b7-5741-4991-b3ff-2e43d7114403" providerId="AD" clId="Web-{D72B8176-70C5-C2B6-F454-8DE12B360158}"/>
    <pc:docChg chg="modSld">
      <pc:chgData name="Nathan Edwards" userId="S::nathan.edwards@msq.org.au::4f1aa8b7-5741-4991-b3ff-2e43d7114403" providerId="AD" clId="Web-{D72B8176-70C5-C2B6-F454-8DE12B360158}" dt="2026-01-12T23:09:33.452" v="11"/>
      <pc:docMkLst>
        <pc:docMk/>
      </pc:docMkLst>
      <pc:sldChg chg="modSp">
        <pc:chgData name="Nathan Edwards" userId="S::nathan.edwards@msq.org.au::4f1aa8b7-5741-4991-b3ff-2e43d7114403" providerId="AD" clId="Web-{D72B8176-70C5-C2B6-F454-8DE12B360158}" dt="2026-01-12T23:09:33.452" v="11"/>
        <pc:sldMkLst>
          <pc:docMk/>
          <pc:sldMk cId="1804649733" sldId="399"/>
        </pc:sldMkLst>
        <pc:spChg chg="mod">
          <ac:chgData name="Nathan Edwards" userId="S::nathan.edwards@msq.org.au::4f1aa8b7-5741-4991-b3ff-2e43d7114403" providerId="AD" clId="Web-{D72B8176-70C5-C2B6-F454-8DE12B360158}" dt="2026-01-12T23:09:26.234" v="5" actId="20577"/>
          <ac:spMkLst>
            <pc:docMk/>
            <pc:sldMk cId="1804649733" sldId="399"/>
            <ac:spMk id="3" creationId="{85607577-7581-E3AC-3B47-262F0756998F}"/>
          </ac:spMkLst>
        </pc:spChg>
        <pc:graphicFrameChg chg="mod modGraphic">
          <ac:chgData name="Nathan Edwards" userId="S::nathan.edwards@msq.org.au::4f1aa8b7-5741-4991-b3ff-2e43d7114403" providerId="AD" clId="Web-{D72B8176-70C5-C2B6-F454-8DE12B360158}" dt="2026-01-12T23:09:33.452" v="11"/>
          <ac:graphicFrameMkLst>
            <pc:docMk/>
            <pc:sldMk cId="1804649733" sldId="399"/>
            <ac:graphicFrameMk id="19" creationId="{CE09910B-D86D-DEE5-E7B1-9D834169BFA9}"/>
          </ac:graphicFrameMkLst>
        </pc:graphicFrameChg>
      </pc:sldChg>
    </pc:docChg>
  </pc:docChgLst>
  <pc:docChgLst>
    <pc:chgData name="Nathan Edwards" userId="S::nathan.edwards@msq.org.au::4f1aa8b7-5741-4991-b3ff-2e43d7114403" providerId="AD" clId="Web-{D615E5B5-F6B6-0F83-24B5-DD42F88A2FCF}"/>
    <pc:docChg chg="addSld delSld modSld">
      <pc:chgData name="Nathan Edwards" userId="S::nathan.edwards@msq.org.au::4f1aa8b7-5741-4991-b3ff-2e43d7114403" providerId="AD" clId="Web-{D615E5B5-F6B6-0F83-24B5-DD42F88A2FCF}" dt="2026-01-08T03:16:21.406" v="9"/>
      <pc:docMkLst>
        <pc:docMk/>
      </pc:docMkLst>
      <pc:sldChg chg="addSp delSp modSp">
        <pc:chgData name="Nathan Edwards" userId="S::nathan.edwards@msq.org.au::4f1aa8b7-5741-4991-b3ff-2e43d7114403" providerId="AD" clId="Web-{D615E5B5-F6B6-0F83-24B5-DD42F88A2FCF}" dt="2026-01-08T03:16:21.406" v="9"/>
        <pc:sldMkLst>
          <pc:docMk/>
          <pc:sldMk cId="1804649733" sldId="399"/>
        </pc:sldMkLst>
        <pc:spChg chg="add mod">
          <ac:chgData name="Nathan Edwards" userId="S::nathan.edwards@msq.org.au::4f1aa8b7-5741-4991-b3ff-2e43d7114403" providerId="AD" clId="Web-{D615E5B5-F6B6-0F83-24B5-DD42F88A2FCF}" dt="2026-01-08T03:15:58.265" v="6" actId="20577"/>
          <ac:spMkLst>
            <pc:docMk/>
            <pc:sldMk cId="1804649733" sldId="399"/>
            <ac:spMk id="3" creationId="{85607577-7581-E3AC-3B47-262F0756998F}"/>
          </ac:spMkLst>
        </pc:spChg>
      </pc:sldChg>
    </pc:docChg>
  </pc:docChgLst>
  <pc:docChgLst>
    <pc:chgData name="Renee Dickens" userId="41aaf39a-ae07-4d0c-94a4-8c4aca9d6d4f" providerId="ADAL" clId="{001D7FCF-CFD3-4FF0-947F-DD9E67F864D7}"/>
    <pc:docChg chg="modSld">
      <pc:chgData name="Renee Dickens" userId="41aaf39a-ae07-4d0c-94a4-8c4aca9d6d4f" providerId="ADAL" clId="{001D7FCF-CFD3-4FF0-947F-DD9E67F864D7}" dt="2025-12-24T02:06:06.500" v="35" actId="20577"/>
      <pc:docMkLst>
        <pc:docMk/>
      </pc:docMkLst>
      <pc:sldChg chg="modSp mod">
        <pc:chgData name="Renee Dickens" userId="41aaf39a-ae07-4d0c-94a4-8c4aca9d6d4f" providerId="ADAL" clId="{001D7FCF-CFD3-4FF0-947F-DD9E67F864D7}" dt="2025-12-24T02:03:50.786" v="34" actId="20577"/>
        <pc:sldMkLst>
          <pc:docMk/>
          <pc:sldMk cId="360495759" sldId="375"/>
        </pc:sldMkLst>
        <pc:graphicFrameChg chg="modGraphic">
          <ac:chgData name="Renee Dickens" userId="41aaf39a-ae07-4d0c-94a4-8c4aca9d6d4f" providerId="ADAL" clId="{001D7FCF-CFD3-4FF0-947F-DD9E67F864D7}" dt="2025-12-24T02:03:50.786" v="34" actId="20577"/>
          <ac:graphicFrameMkLst>
            <pc:docMk/>
            <pc:sldMk cId="360495759" sldId="375"/>
            <ac:graphicFrameMk id="9" creationId="{3A1120A0-67ED-40B6-F286-9C812C2F4D8C}"/>
          </ac:graphicFrameMkLst>
        </pc:graphicFrameChg>
      </pc:sldChg>
      <pc:sldChg chg="modSp mod">
        <pc:chgData name="Renee Dickens" userId="41aaf39a-ae07-4d0c-94a4-8c4aca9d6d4f" providerId="ADAL" clId="{001D7FCF-CFD3-4FF0-947F-DD9E67F864D7}" dt="2025-12-24T01:21:49.982" v="4" actId="6549"/>
        <pc:sldMkLst>
          <pc:docMk/>
          <pc:sldMk cId="2104051259" sldId="388"/>
        </pc:sldMkLst>
        <pc:spChg chg="mod">
          <ac:chgData name="Renee Dickens" userId="41aaf39a-ae07-4d0c-94a4-8c4aca9d6d4f" providerId="ADAL" clId="{001D7FCF-CFD3-4FF0-947F-DD9E67F864D7}" dt="2025-12-24T01:21:49.982" v="4" actId="6549"/>
          <ac:spMkLst>
            <pc:docMk/>
            <pc:sldMk cId="2104051259" sldId="388"/>
            <ac:spMk id="13" creationId="{74196A30-FFBF-8D17-ACC1-348920B73748}"/>
          </ac:spMkLst>
        </pc:spChg>
      </pc:sldChg>
      <pc:sldChg chg="modSp mod">
        <pc:chgData name="Renee Dickens" userId="41aaf39a-ae07-4d0c-94a4-8c4aca9d6d4f" providerId="ADAL" clId="{001D7FCF-CFD3-4FF0-947F-DD9E67F864D7}" dt="2025-12-24T01:47:53.516" v="6" actId="20577"/>
        <pc:sldMkLst>
          <pc:docMk/>
          <pc:sldMk cId="2051398358" sldId="393"/>
        </pc:sldMkLst>
        <pc:spChg chg="mod">
          <ac:chgData name="Renee Dickens" userId="41aaf39a-ae07-4d0c-94a4-8c4aca9d6d4f" providerId="ADAL" clId="{001D7FCF-CFD3-4FF0-947F-DD9E67F864D7}" dt="2025-12-24T01:47:53.516" v="6" actId="20577"/>
          <ac:spMkLst>
            <pc:docMk/>
            <pc:sldMk cId="2051398358" sldId="393"/>
            <ac:spMk id="3" creationId="{C76292B9-8B4D-961A-8786-778A9CD9F7DB}"/>
          </ac:spMkLst>
        </pc:spChg>
      </pc:sldChg>
      <pc:sldChg chg="modSp mod">
        <pc:chgData name="Renee Dickens" userId="41aaf39a-ae07-4d0c-94a4-8c4aca9d6d4f" providerId="ADAL" clId="{001D7FCF-CFD3-4FF0-947F-DD9E67F864D7}" dt="2025-12-24T01:33:47.343" v="5" actId="20577"/>
        <pc:sldMkLst>
          <pc:docMk/>
          <pc:sldMk cId="1329320971" sldId="398"/>
        </pc:sldMkLst>
        <pc:graphicFrameChg chg="modGraphic">
          <ac:chgData name="Renee Dickens" userId="41aaf39a-ae07-4d0c-94a4-8c4aca9d6d4f" providerId="ADAL" clId="{001D7FCF-CFD3-4FF0-947F-DD9E67F864D7}" dt="2025-12-24T01:33:47.343" v="5" actId="20577"/>
          <ac:graphicFrameMkLst>
            <pc:docMk/>
            <pc:sldMk cId="1329320971" sldId="398"/>
            <ac:graphicFrameMk id="2" creationId="{B23C743E-7AB5-7F2E-FE8D-4C8419D1E6A7}"/>
          </ac:graphicFrameMkLst>
        </pc:graphicFrameChg>
      </pc:sldChg>
      <pc:sldChg chg="modSp mod">
        <pc:chgData name="Renee Dickens" userId="41aaf39a-ae07-4d0c-94a4-8c4aca9d6d4f" providerId="ADAL" clId="{001D7FCF-CFD3-4FF0-947F-DD9E67F864D7}" dt="2025-12-24T01:59:39.778" v="27" actId="20577"/>
        <pc:sldMkLst>
          <pc:docMk/>
          <pc:sldMk cId="3865513335" sldId="417"/>
        </pc:sldMkLst>
        <pc:graphicFrameChg chg="modGraphic">
          <ac:chgData name="Renee Dickens" userId="41aaf39a-ae07-4d0c-94a4-8c4aca9d6d4f" providerId="ADAL" clId="{001D7FCF-CFD3-4FF0-947F-DD9E67F864D7}" dt="2025-12-24T01:59:39.778" v="27" actId="20577"/>
          <ac:graphicFrameMkLst>
            <pc:docMk/>
            <pc:sldMk cId="3865513335" sldId="417"/>
            <ac:graphicFrameMk id="8" creationId="{0823C803-BC89-C298-FA98-6E4F6453072D}"/>
          </ac:graphicFrameMkLst>
        </pc:graphicFrameChg>
      </pc:sldChg>
      <pc:sldChg chg="modSp mod">
        <pc:chgData name="Renee Dickens" userId="41aaf39a-ae07-4d0c-94a4-8c4aca9d6d4f" providerId="ADAL" clId="{001D7FCF-CFD3-4FF0-947F-DD9E67F864D7}" dt="2025-12-24T02:00:00.197" v="28" actId="20577"/>
        <pc:sldMkLst>
          <pc:docMk/>
          <pc:sldMk cId="1726457252" sldId="420"/>
        </pc:sldMkLst>
        <pc:spChg chg="mod">
          <ac:chgData name="Renee Dickens" userId="41aaf39a-ae07-4d0c-94a4-8c4aca9d6d4f" providerId="ADAL" clId="{001D7FCF-CFD3-4FF0-947F-DD9E67F864D7}" dt="2025-12-24T02:00:00.197" v="28" actId="20577"/>
          <ac:spMkLst>
            <pc:docMk/>
            <pc:sldMk cId="1726457252" sldId="420"/>
            <ac:spMk id="11" creationId="{11F5ABEE-D8F4-3169-B241-79DE9475DA42}"/>
          </ac:spMkLst>
        </pc:spChg>
      </pc:sldChg>
      <pc:sldChg chg="modSp mod">
        <pc:chgData name="Renee Dickens" userId="41aaf39a-ae07-4d0c-94a4-8c4aca9d6d4f" providerId="ADAL" clId="{001D7FCF-CFD3-4FF0-947F-DD9E67F864D7}" dt="2025-12-24T02:06:06.500" v="35" actId="20577"/>
        <pc:sldMkLst>
          <pc:docMk/>
          <pc:sldMk cId="3907345050" sldId="422"/>
        </pc:sldMkLst>
        <pc:graphicFrameChg chg="modGraphic">
          <ac:chgData name="Renee Dickens" userId="41aaf39a-ae07-4d0c-94a4-8c4aca9d6d4f" providerId="ADAL" clId="{001D7FCF-CFD3-4FF0-947F-DD9E67F864D7}" dt="2025-12-24T02:06:06.500" v="35" actId="20577"/>
          <ac:graphicFrameMkLst>
            <pc:docMk/>
            <pc:sldMk cId="3907345050" sldId="422"/>
            <ac:graphicFrameMk id="9" creationId="{AE557FAE-4827-2923-E430-14E6B64DAD4F}"/>
          </ac:graphicFrameMkLst>
        </pc:graphicFrameChg>
      </pc:sldChg>
      <pc:sldChg chg="modSp mod">
        <pc:chgData name="Renee Dickens" userId="41aaf39a-ae07-4d0c-94a4-8c4aca9d6d4f" providerId="ADAL" clId="{001D7FCF-CFD3-4FF0-947F-DD9E67F864D7}" dt="2025-12-24T02:00:40.634" v="29" actId="20577"/>
        <pc:sldMkLst>
          <pc:docMk/>
          <pc:sldMk cId="3808992136" sldId="426"/>
        </pc:sldMkLst>
        <pc:spChg chg="mod">
          <ac:chgData name="Renee Dickens" userId="41aaf39a-ae07-4d0c-94a4-8c4aca9d6d4f" providerId="ADAL" clId="{001D7FCF-CFD3-4FF0-947F-DD9E67F864D7}" dt="2025-12-24T02:00:40.634" v="29" actId="20577"/>
          <ac:spMkLst>
            <pc:docMk/>
            <pc:sldMk cId="3808992136" sldId="426"/>
            <ac:spMk id="4" creationId="{FE717046-175A-5617-2A6A-73C8120FF4B6}"/>
          </ac:spMkLst>
        </pc:spChg>
      </pc:sldChg>
      <pc:sldChg chg="modSp mod">
        <pc:chgData name="Renee Dickens" userId="41aaf39a-ae07-4d0c-94a4-8c4aca9d6d4f" providerId="ADAL" clId="{001D7FCF-CFD3-4FF0-947F-DD9E67F864D7}" dt="2025-12-24T02:02:40.115" v="30" actId="20577"/>
        <pc:sldMkLst>
          <pc:docMk/>
          <pc:sldMk cId="2252771351" sldId="427"/>
        </pc:sldMkLst>
        <pc:spChg chg="mod">
          <ac:chgData name="Renee Dickens" userId="41aaf39a-ae07-4d0c-94a4-8c4aca9d6d4f" providerId="ADAL" clId="{001D7FCF-CFD3-4FF0-947F-DD9E67F864D7}" dt="2025-12-24T02:02:40.115" v="30" actId="20577"/>
          <ac:spMkLst>
            <pc:docMk/>
            <pc:sldMk cId="2252771351" sldId="427"/>
            <ac:spMk id="4" creationId="{C82587A0-9072-AD83-2A30-CAB5C2C21986}"/>
          </ac:spMkLst>
        </pc:spChg>
      </pc:sldChg>
      <pc:sldChg chg="modSp mod">
        <pc:chgData name="Renee Dickens" userId="41aaf39a-ae07-4d0c-94a4-8c4aca9d6d4f" providerId="ADAL" clId="{001D7FCF-CFD3-4FF0-947F-DD9E67F864D7}" dt="2025-12-24T01:59:26.835" v="24" actId="20577"/>
        <pc:sldMkLst>
          <pc:docMk/>
          <pc:sldMk cId="1161922296" sldId="429"/>
        </pc:sldMkLst>
        <pc:spChg chg="mod">
          <ac:chgData name="Renee Dickens" userId="41aaf39a-ae07-4d0c-94a4-8c4aca9d6d4f" providerId="ADAL" clId="{001D7FCF-CFD3-4FF0-947F-DD9E67F864D7}" dt="2025-12-24T01:59:26.835" v="24" actId="20577"/>
          <ac:spMkLst>
            <pc:docMk/>
            <pc:sldMk cId="1161922296" sldId="429"/>
            <ac:spMk id="9" creationId="{93CA669E-BC1C-A731-DCCB-4BC0731053B4}"/>
          </ac:spMkLst>
        </pc:spChg>
        <pc:spChg chg="mod">
          <ac:chgData name="Renee Dickens" userId="41aaf39a-ae07-4d0c-94a4-8c4aca9d6d4f" providerId="ADAL" clId="{001D7FCF-CFD3-4FF0-947F-DD9E67F864D7}" dt="2025-12-24T01:59:21.111" v="22" actId="20577"/>
          <ac:spMkLst>
            <pc:docMk/>
            <pc:sldMk cId="1161922296" sldId="429"/>
            <ac:spMk id="11" creationId="{547B2292-67B6-1CBE-EE27-25C15929EDB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1/22/2026</a:t>
            </a:fld>
            <a:endParaRPr lang="en-US"/>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22/01/2026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64F05-3813-4256-AE9E-34ED6F9AEB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CE271A-06A3-5EEB-5F94-5C7F84B309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B15A51-E4B6-5FE2-921C-1FA6D318519A}"/>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5B66D167-BB09-F6B2-7436-8DA8C1A2DDAB}"/>
              </a:ext>
            </a:extLst>
          </p:cNvPr>
          <p:cNvSpPr>
            <a:spLocks noGrp="1"/>
          </p:cNvSpPr>
          <p:nvPr>
            <p:ph type="sldNum" sz="quarter" idx="5"/>
          </p:nvPr>
        </p:nvSpPr>
        <p:spPr/>
        <p:txBody>
          <a:bodyPr/>
          <a:lstStyle/>
          <a:p>
            <a:fld id="{9E153D6C-43B9-4211-B633-CC7148638171}" type="slidenum">
              <a:rPr lang="en-AU" smtClean="0"/>
              <a:t>4</a:t>
            </a:fld>
            <a:endParaRPr lang="en-AU"/>
          </a:p>
        </p:txBody>
      </p:sp>
    </p:spTree>
    <p:extLst>
      <p:ext uri="{BB962C8B-B14F-4D97-AF65-F5344CB8AC3E}">
        <p14:creationId xmlns:p14="http://schemas.microsoft.com/office/powerpoint/2010/main" val="6132205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ECE16-5AFA-90E6-D5F0-B473447D2B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51756D-D129-36A3-B1B3-CABC65CB00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BFC53D-22D8-5CEE-A825-4D9EAD4335F2}"/>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721B8F9E-AADA-13FF-FD2D-13050F955788}"/>
              </a:ext>
            </a:extLst>
          </p:cNvPr>
          <p:cNvSpPr>
            <a:spLocks noGrp="1"/>
          </p:cNvSpPr>
          <p:nvPr>
            <p:ph type="sldNum" sz="quarter" idx="5"/>
          </p:nvPr>
        </p:nvSpPr>
        <p:spPr/>
        <p:txBody>
          <a:bodyPr/>
          <a:lstStyle/>
          <a:p>
            <a:fld id="{9E153D6C-43B9-4211-B633-CC7148638171}" type="slidenum">
              <a:rPr lang="en-AU" smtClean="0"/>
              <a:t>13</a:t>
            </a:fld>
            <a:endParaRPr lang="en-AU"/>
          </a:p>
        </p:txBody>
      </p:sp>
    </p:spTree>
    <p:extLst>
      <p:ext uri="{BB962C8B-B14F-4D97-AF65-F5344CB8AC3E}">
        <p14:creationId xmlns:p14="http://schemas.microsoft.com/office/powerpoint/2010/main" val="30238617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4A2D1C-CBDE-8375-04C6-A0462EB3F5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9E8FC3-DDD0-7EB2-8A62-953A82AAB4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DB08CB-E86B-2FC6-D485-536ABEF0E9F3}"/>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BF883AF4-A04E-4916-5532-303075392F2E}"/>
              </a:ext>
            </a:extLst>
          </p:cNvPr>
          <p:cNvSpPr>
            <a:spLocks noGrp="1"/>
          </p:cNvSpPr>
          <p:nvPr>
            <p:ph type="sldNum" sz="quarter" idx="5"/>
          </p:nvPr>
        </p:nvSpPr>
        <p:spPr/>
        <p:txBody>
          <a:bodyPr/>
          <a:lstStyle/>
          <a:p>
            <a:fld id="{9E153D6C-43B9-4211-B633-CC7148638171}" type="slidenum">
              <a:rPr lang="en-AU" smtClean="0"/>
              <a:t>14</a:t>
            </a:fld>
            <a:endParaRPr lang="en-AU"/>
          </a:p>
        </p:txBody>
      </p:sp>
    </p:spTree>
    <p:extLst>
      <p:ext uri="{BB962C8B-B14F-4D97-AF65-F5344CB8AC3E}">
        <p14:creationId xmlns:p14="http://schemas.microsoft.com/office/powerpoint/2010/main" val="31585758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059CF6-6D39-3A53-58B1-F102A4E790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800AD8-D28F-C330-930B-DB7238CBE5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97F410-9A42-1C47-8E81-525154CC4C89}"/>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FC33AF4E-BDE3-4356-7463-6B474027CEF5}"/>
              </a:ext>
            </a:extLst>
          </p:cNvPr>
          <p:cNvSpPr>
            <a:spLocks noGrp="1"/>
          </p:cNvSpPr>
          <p:nvPr>
            <p:ph type="sldNum" sz="quarter" idx="5"/>
          </p:nvPr>
        </p:nvSpPr>
        <p:spPr/>
        <p:txBody>
          <a:bodyPr/>
          <a:lstStyle/>
          <a:p>
            <a:fld id="{9E153D6C-43B9-4211-B633-CC7148638171}" type="slidenum">
              <a:rPr lang="en-AU" smtClean="0"/>
              <a:t>15</a:t>
            </a:fld>
            <a:endParaRPr lang="en-AU"/>
          </a:p>
        </p:txBody>
      </p:sp>
    </p:spTree>
    <p:extLst>
      <p:ext uri="{BB962C8B-B14F-4D97-AF65-F5344CB8AC3E}">
        <p14:creationId xmlns:p14="http://schemas.microsoft.com/office/powerpoint/2010/main" val="40675491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497B35-037C-4D7C-D7CB-119A285EDA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79BA4C-4350-5656-E974-182452F7E8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5B6AC2-3261-2AFC-BE6D-2D757EEF20C5}"/>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D136CD2F-A0F1-EA03-AA99-E53FF8D0DE6F}"/>
              </a:ext>
            </a:extLst>
          </p:cNvPr>
          <p:cNvSpPr>
            <a:spLocks noGrp="1"/>
          </p:cNvSpPr>
          <p:nvPr>
            <p:ph type="sldNum" sz="quarter" idx="5"/>
          </p:nvPr>
        </p:nvSpPr>
        <p:spPr/>
        <p:txBody>
          <a:bodyPr/>
          <a:lstStyle/>
          <a:p>
            <a:fld id="{9E153D6C-43B9-4211-B633-CC7148638171}" type="slidenum">
              <a:rPr lang="en-AU" smtClean="0"/>
              <a:t>16</a:t>
            </a:fld>
            <a:endParaRPr lang="en-AU"/>
          </a:p>
        </p:txBody>
      </p:sp>
    </p:spTree>
    <p:extLst>
      <p:ext uri="{BB962C8B-B14F-4D97-AF65-F5344CB8AC3E}">
        <p14:creationId xmlns:p14="http://schemas.microsoft.com/office/powerpoint/2010/main" val="19224548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CFD285-C98E-A480-3896-6AD704C956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59E6FC-7C2B-1293-D895-7002571C28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E62E5D-2F90-1AEF-CA5B-E26480DBA4B4}"/>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D61FF31D-5297-34E9-BB84-10E47124749D}"/>
              </a:ext>
            </a:extLst>
          </p:cNvPr>
          <p:cNvSpPr>
            <a:spLocks noGrp="1"/>
          </p:cNvSpPr>
          <p:nvPr>
            <p:ph type="sldNum" sz="quarter" idx="5"/>
          </p:nvPr>
        </p:nvSpPr>
        <p:spPr/>
        <p:txBody>
          <a:bodyPr/>
          <a:lstStyle/>
          <a:p>
            <a:fld id="{9E153D6C-43B9-4211-B633-CC7148638171}" type="slidenum">
              <a:rPr lang="en-AU" smtClean="0"/>
              <a:t>17</a:t>
            </a:fld>
            <a:endParaRPr lang="en-AU"/>
          </a:p>
        </p:txBody>
      </p:sp>
    </p:spTree>
    <p:extLst>
      <p:ext uri="{BB962C8B-B14F-4D97-AF65-F5344CB8AC3E}">
        <p14:creationId xmlns:p14="http://schemas.microsoft.com/office/powerpoint/2010/main" val="912496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93C93-9972-0B46-1369-C0E5FA7B48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F62526-17A8-1D95-F2C4-2FC3CB7A2A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BDF5BC-BAD5-E5CF-AB06-94A9749D926E}"/>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4EA7B7D1-AE2D-9CD8-0EDE-98ABE7DCE59F}"/>
              </a:ext>
            </a:extLst>
          </p:cNvPr>
          <p:cNvSpPr>
            <a:spLocks noGrp="1"/>
          </p:cNvSpPr>
          <p:nvPr>
            <p:ph type="sldNum" sz="quarter" idx="5"/>
          </p:nvPr>
        </p:nvSpPr>
        <p:spPr/>
        <p:txBody>
          <a:bodyPr/>
          <a:lstStyle/>
          <a:p>
            <a:fld id="{9E153D6C-43B9-4211-B633-CC7148638171}" type="slidenum">
              <a:rPr lang="en-AU" smtClean="0"/>
              <a:t>5</a:t>
            </a:fld>
            <a:endParaRPr lang="en-AU"/>
          </a:p>
        </p:txBody>
      </p:sp>
    </p:spTree>
    <p:extLst>
      <p:ext uri="{BB962C8B-B14F-4D97-AF65-F5344CB8AC3E}">
        <p14:creationId xmlns:p14="http://schemas.microsoft.com/office/powerpoint/2010/main" val="2161685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9E153D6C-43B9-4211-B633-CC7148638171}" type="slidenum">
              <a:rPr lang="en-AU" smtClean="0"/>
              <a:t>6</a:t>
            </a:fld>
            <a:endParaRPr lang="en-AU"/>
          </a:p>
        </p:txBody>
      </p:sp>
    </p:spTree>
    <p:extLst>
      <p:ext uri="{BB962C8B-B14F-4D97-AF65-F5344CB8AC3E}">
        <p14:creationId xmlns:p14="http://schemas.microsoft.com/office/powerpoint/2010/main" val="3944183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689FA9-0F55-2748-4E01-5AFD558FE1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34B973-A180-C832-C173-6485C88B69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A71C71-2114-A926-AB99-F6FE40CA8039}"/>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44ACEFEF-A823-18AC-49A8-4F9ED483AD98}"/>
              </a:ext>
            </a:extLst>
          </p:cNvPr>
          <p:cNvSpPr>
            <a:spLocks noGrp="1"/>
          </p:cNvSpPr>
          <p:nvPr>
            <p:ph type="sldNum" sz="quarter" idx="5"/>
          </p:nvPr>
        </p:nvSpPr>
        <p:spPr/>
        <p:txBody>
          <a:bodyPr/>
          <a:lstStyle/>
          <a:p>
            <a:fld id="{9E153D6C-43B9-4211-B633-CC7148638171}" type="slidenum">
              <a:rPr lang="en-AU" smtClean="0"/>
              <a:t>7</a:t>
            </a:fld>
            <a:endParaRPr lang="en-AU"/>
          </a:p>
        </p:txBody>
      </p:sp>
    </p:spTree>
    <p:extLst>
      <p:ext uri="{BB962C8B-B14F-4D97-AF65-F5344CB8AC3E}">
        <p14:creationId xmlns:p14="http://schemas.microsoft.com/office/powerpoint/2010/main" val="594698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D84104-C63E-6301-A316-E3A86D0BEF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6EA288-EF76-963A-E291-164FD86272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358C50-3D23-76DB-94ED-9DA82820D634}"/>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865E4188-B20B-5EA1-85E2-7583B38FF9F2}"/>
              </a:ext>
            </a:extLst>
          </p:cNvPr>
          <p:cNvSpPr>
            <a:spLocks noGrp="1"/>
          </p:cNvSpPr>
          <p:nvPr>
            <p:ph type="sldNum" sz="quarter" idx="5"/>
          </p:nvPr>
        </p:nvSpPr>
        <p:spPr/>
        <p:txBody>
          <a:bodyPr/>
          <a:lstStyle/>
          <a:p>
            <a:fld id="{9E153D6C-43B9-4211-B633-CC7148638171}" type="slidenum">
              <a:rPr lang="en-AU" smtClean="0"/>
              <a:t>8</a:t>
            </a:fld>
            <a:endParaRPr lang="en-AU"/>
          </a:p>
        </p:txBody>
      </p:sp>
    </p:spTree>
    <p:extLst>
      <p:ext uri="{BB962C8B-B14F-4D97-AF65-F5344CB8AC3E}">
        <p14:creationId xmlns:p14="http://schemas.microsoft.com/office/powerpoint/2010/main" val="390099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224FF-14C9-1A41-1135-AD043BADEC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AFEE31-4F76-3BA3-271B-29B5E9E6D5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5F10C8-26FA-82D0-9084-02BABD60F369}"/>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F65FDBC9-6031-24D3-C3BF-470C358D59F0}"/>
              </a:ext>
            </a:extLst>
          </p:cNvPr>
          <p:cNvSpPr>
            <a:spLocks noGrp="1"/>
          </p:cNvSpPr>
          <p:nvPr>
            <p:ph type="sldNum" sz="quarter" idx="5"/>
          </p:nvPr>
        </p:nvSpPr>
        <p:spPr/>
        <p:txBody>
          <a:bodyPr/>
          <a:lstStyle/>
          <a:p>
            <a:fld id="{9E153D6C-43B9-4211-B633-CC7148638171}" type="slidenum">
              <a:rPr lang="en-AU" smtClean="0"/>
              <a:t>9</a:t>
            </a:fld>
            <a:endParaRPr lang="en-AU"/>
          </a:p>
        </p:txBody>
      </p:sp>
    </p:spTree>
    <p:extLst>
      <p:ext uri="{BB962C8B-B14F-4D97-AF65-F5344CB8AC3E}">
        <p14:creationId xmlns:p14="http://schemas.microsoft.com/office/powerpoint/2010/main" val="27443034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E6EAC-9F7B-5848-EE70-C64966A949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262FF8-83F5-724C-612C-A2BC3BA856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A28F0F-75A2-E6B0-4706-D7EB71EDEB88}"/>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DFE8BC72-AD49-861D-3CEC-94A03F9BBD7C}"/>
              </a:ext>
            </a:extLst>
          </p:cNvPr>
          <p:cNvSpPr>
            <a:spLocks noGrp="1"/>
          </p:cNvSpPr>
          <p:nvPr>
            <p:ph type="sldNum" sz="quarter" idx="5"/>
          </p:nvPr>
        </p:nvSpPr>
        <p:spPr/>
        <p:txBody>
          <a:bodyPr/>
          <a:lstStyle/>
          <a:p>
            <a:fld id="{9E153D6C-43B9-4211-B633-CC7148638171}" type="slidenum">
              <a:rPr lang="en-AU" smtClean="0"/>
              <a:t>10</a:t>
            </a:fld>
            <a:endParaRPr lang="en-AU"/>
          </a:p>
        </p:txBody>
      </p:sp>
    </p:spTree>
    <p:extLst>
      <p:ext uri="{BB962C8B-B14F-4D97-AF65-F5344CB8AC3E}">
        <p14:creationId xmlns:p14="http://schemas.microsoft.com/office/powerpoint/2010/main" val="4883254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665037-F80A-8447-9AFA-D8AFFA0C29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A943AA-2834-9DBC-8154-CE4D896D17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8F1A0D-6985-B96A-42D0-D6E66FEC471B}"/>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28558D48-2845-CBFF-627D-D39C9C9888E1}"/>
              </a:ext>
            </a:extLst>
          </p:cNvPr>
          <p:cNvSpPr>
            <a:spLocks noGrp="1"/>
          </p:cNvSpPr>
          <p:nvPr>
            <p:ph type="sldNum" sz="quarter" idx="5"/>
          </p:nvPr>
        </p:nvSpPr>
        <p:spPr/>
        <p:txBody>
          <a:bodyPr/>
          <a:lstStyle/>
          <a:p>
            <a:fld id="{9E153D6C-43B9-4211-B633-CC7148638171}" type="slidenum">
              <a:rPr lang="en-AU" smtClean="0"/>
              <a:t>11</a:t>
            </a:fld>
            <a:endParaRPr lang="en-AU"/>
          </a:p>
        </p:txBody>
      </p:sp>
    </p:spTree>
    <p:extLst>
      <p:ext uri="{BB962C8B-B14F-4D97-AF65-F5344CB8AC3E}">
        <p14:creationId xmlns:p14="http://schemas.microsoft.com/office/powerpoint/2010/main" val="2472840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7EE9E-C06F-789A-7CC5-4AD8694768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36288B-9A29-6395-D88B-16B294A0C5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A9ECD8-F147-6FE7-D445-F9F39711486D}"/>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3B0ED888-CCDA-0FAD-D12C-0EA17A742C95}"/>
              </a:ext>
            </a:extLst>
          </p:cNvPr>
          <p:cNvSpPr>
            <a:spLocks noGrp="1"/>
          </p:cNvSpPr>
          <p:nvPr>
            <p:ph type="sldNum" sz="quarter" idx="5"/>
          </p:nvPr>
        </p:nvSpPr>
        <p:spPr/>
        <p:txBody>
          <a:bodyPr/>
          <a:lstStyle/>
          <a:p>
            <a:fld id="{9E153D6C-43B9-4211-B633-CC7148638171}" type="slidenum">
              <a:rPr lang="en-AU" smtClean="0"/>
              <a:t>12</a:t>
            </a:fld>
            <a:endParaRPr lang="en-AU"/>
          </a:p>
        </p:txBody>
      </p:sp>
    </p:spTree>
    <p:extLst>
      <p:ext uri="{BB962C8B-B14F-4D97-AF65-F5344CB8AC3E}">
        <p14:creationId xmlns:p14="http://schemas.microsoft.com/office/powerpoint/2010/main" val="16784649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9255321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125896379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6073700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50503324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71543869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327814818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276460017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51997004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15454440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65942741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4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95982937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6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graphicFrame>
        <p:nvGraphicFramePr>
          <p:cNvPr id="16" name="Table 15">
            <a:extLst>
              <a:ext uri="{FF2B5EF4-FFF2-40B4-BE49-F238E27FC236}">
                <a16:creationId xmlns:a16="http://schemas.microsoft.com/office/drawing/2014/main" id="{94FCAF18-BE5E-6FA8-7F03-8FD5CC5198E7}"/>
              </a:ext>
            </a:extLst>
          </p:cNvPr>
          <p:cNvGraphicFramePr>
            <a:graphicFrameLocks noGrp="1"/>
          </p:cNvGraphicFramePr>
          <p:nvPr userDrawn="1">
            <p:extLst>
              <p:ext uri="{D42A27DB-BD31-4B8C-83A1-F6EECF244321}">
                <p14:modId xmlns:p14="http://schemas.microsoft.com/office/powerpoint/2010/main" val="3485227489"/>
              </p:ext>
            </p:extLst>
          </p:nvPr>
        </p:nvGraphicFramePr>
        <p:xfrm>
          <a:off x="1055688" y="1706839"/>
          <a:ext cx="4895850" cy="417008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695014">
                <a:tc>
                  <a:txBody>
                    <a:bodyPr/>
                    <a:lstStyle/>
                    <a:p>
                      <a:r>
                        <a:rPr lang="en-US" sz="1600" noProof="0"/>
                        <a:t>By the end of this lesson, you will be able to:</a:t>
                      </a:r>
                      <a:endParaRPr lang="en-AU" sz="1600" noProof="0"/>
                    </a:p>
                  </a:txBody>
                  <a:tcPr anchor="ctr"/>
                </a:tc>
                <a:extLst>
                  <a:ext uri="{0D108BD9-81ED-4DB2-BD59-A6C34878D82A}">
                    <a16:rowId xmlns:a16="http://schemas.microsoft.com/office/drawing/2014/main" val="479762216"/>
                  </a:ext>
                </a:extLst>
              </a:tr>
              <a:tr h="695014">
                <a:tc>
                  <a:txBody>
                    <a:bodyPr/>
                    <a:lstStyle/>
                    <a:p>
                      <a:pPr marL="0" indent="0">
                        <a:buFont typeface="+mj-lt"/>
                        <a:buNone/>
                      </a:pPr>
                      <a:r>
                        <a:rPr lang="en-US" sz="1400" b="1" noProof="0">
                          <a:solidFill>
                            <a:schemeClr val="tx2"/>
                          </a:solidFill>
                        </a:rPr>
                        <a:t>Learning objective 1</a:t>
                      </a:r>
                      <a:endParaRPr lang="en-AU" sz="1400" b="0" noProof="0">
                        <a:solidFill>
                          <a:schemeClr val="tx2"/>
                        </a:solidFill>
                      </a:endParaRPr>
                    </a:p>
                  </a:txBody>
                  <a:tcPr anchor="ctr"/>
                </a:tc>
                <a:extLst>
                  <a:ext uri="{0D108BD9-81ED-4DB2-BD59-A6C34878D82A}">
                    <a16:rowId xmlns:a16="http://schemas.microsoft.com/office/drawing/2014/main" val="508081052"/>
                  </a:ext>
                </a:extLst>
              </a:tr>
              <a:tr h="695014">
                <a:tc>
                  <a:txBody>
                    <a:bodyPr/>
                    <a:lstStyle/>
                    <a:p>
                      <a:pPr marL="0" indent="0">
                        <a:buFont typeface="+mj-lt"/>
                        <a:buNone/>
                      </a:pPr>
                      <a:r>
                        <a:rPr lang="en-US" sz="1400" b="1" noProof="0">
                          <a:solidFill>
                            <a:schemeClr val="tx2"/>
                          </a:solidFill>
                        </a:rPr>
                        <a:t>Learning objective 2</a:t>
                      </a:r>
                      <a:endParaRPr lang="en-AU" sz="1400" b="0" noProof="0">
                        <a:solidFill>
                          <a:schemeClr val="tx2"/>
                        </a:solidFill>
                      </a:endParaRPr>
                    </a:p>
                  </a:txBody>
                  <a:tcPr anchor="ctr"/>
                </a:tc>
                <a:extLst>
                  <a:ext uri="{0D108BD9-81ED-4DB2-BD59-A6C34878D82A}">
                    <a16:rowId xmlns:a16="http://schemas.microsoft.com/office/drawing/2014/main" val="2929732075"/>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3</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923861008"/>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4</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553370433"/>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5</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725021986"/>
                  </a:ext>
                </a:extLst>
              </a:tr>
            </a:tbl>
          </a:graphicData>
        </a:graphic>
      </p:graphicFrame>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688943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89110967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2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700722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1410522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23165878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685636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262680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93240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3 Column Text">
    <p:bg>
      <p:bgPr>
        <a:solidFill>
          <a:schemeClr val="bg1"/>
        </a:solidFill>
        <a:effectLst/>
      </p:bgPr>
    </p:bg>
    <p:spTree>
      <p:nvGrpSpPr>
        <p:cNvPr id="1" name=""/>
        <p:cNvGrpSpPr/>
        <p:nvPr/>
      </p:nvGrpSpPr>
      <p:grpSpPr>
        <a:xfrm>
          <a:off x="0" y="0"/>
          <a:ext cx="0" cy="0"/>
          <a:chOff x="0" y="0"/>
          <a:chExt cx="0" cy="0"/>
        </a:xfrm>
      </p:grpSpPr>
      <p:pic>
        <p:nvPicPr>
          <p:cNvPr id="3" name="Picture 2" descr="A cartoon of a machine&#10;&#10;AI-generated content may be incorrect.">
            <a:extLst>
              <a:ext uri="{FF2B5EF4-FFF2-40B4-BE49-F238E27FC236}">
                <a16:creationId xmlns:a16="http://schemas.microsoft.com/office/drawing/2014/main" id="{EC55B89B-92A2-713F-66BF-0CBB3FC56F4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12" y="5464886"/>
            <a:ext cx="1128623" cy="921200"/>
          </a:xfrm>
          <a:prstGeom prst="rect">
            <a:avLst/>
          </a:prstGeom>
        </p:spPr>
      </p:pic>
      <p:pic>
        <p:nvPicPr>
          <p:cNvPr id="5" name="Picture 4" descr="A cartoon of a person in a hat and a basket&#10;&#10;AI-generated content may be incorrect.">
            <a:extLst>
              <a:ext uri="{FF2B5EF4-FFF2-40B4-BE49-F238E27FC236}">
                <a16:creationId xmlns:a16="http://schemas.microsoft.com/office/drawing/2014/main" id="{20E5B489-D62E-D982-4282-B1EE361D3C2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463535" y="5761338"/>
            <a:ext cx="529986" cy="605698"/>
          </a:xfrm>
          <a:prstGeom prst="rect">
            <a:avLst/>
          </a:prstGeom>
        </p:spPr>
      </p:pic>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9582819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D2AB1A09-E504-AE6D-91AF-12F5F94AB6E3}"/>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1B1E97C8-9FF4-790D-8863-DF0F783E909F}"/>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732532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3022329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21854942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userDrawn="1"/>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3123454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368915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0" name="Title 1">
            <a:extLst>
              <a:ext uri="{FF2B5EF4-FFF2-40B4-BE49-F238E27FC236}">
                <a16:creationId xmlns:a16="http://schemas.microsoft.com/office/drawing/2014/main" id="{FEEE1549-1D78-E0C7-AC07-C484917158C3}"/>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2576769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29288390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r="29749"/>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8494838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9" name="Title 1">
            <a:extLst>
              <a:ext uri="{FF2B5EF4-FFF2-40B4-BE49-F238E27FC236}">
                <a16:creationId xmlns:a16="http://schemas.microsoft.com/office/drawing/2014/main" id="{8F5B781E-C496-1896-F85D-24F218007A15}"/>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9775687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26579"/>
          </a:xfrm>
          <a:prstGeom prst="rect">
            <a:avLst/>
          </a:prstGeom>
          <a:noFill/>
        </p:spPr>
        <p:txBody>
          <a:bodyPr wrap="square" rtlCol="0">
            <a:spAutoFit/>
          </a:bodyPr>
          <a:lstStyle/>
          <a:p>
            <a:pPr>
              <a:lnSpc>
                <a:spcPts val="13000"/>
              </a:lnSpc>
            </a:pPr>
            <a:r>
              <a:rPr lang="en-US" sz="12500" b="1" i="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3791612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27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15949157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22935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Tree>
    <p:extLst>
      <p:ext uri="{BB962C8B-B14F-4D97-AF65-F5344CB8AC3E}">
        <p14:creationId xmlns:p14="http://schemas.microsoft.com/office/powerpoint/2010/main" val="16096513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823621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11447402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34130918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22935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15480849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22935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30226058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2293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14481206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2293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19001206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93443814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40024487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5361499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330742242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3332192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404994151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94568935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879545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4632664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22197146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3061015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8761265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805080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159831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039978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731850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54668855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35371782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1024874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79821630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80798659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8451804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1644512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08226140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5759191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2448426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24507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355117398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925073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46067885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87394654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a:extLst>
              <a:ext uri="{28A0092B-C50C-407E-A947-70E740481C1C}">
                <a14:useLocalDpi xmlns:a14="http://schemas.microsoft.com/office/drawing/2010/main" val="0"/>
              </a:ext>
            </a:extLst>
          </a:blip>
          <a:srcRect l="6911" t="89952" r="64994" b="183"/>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31350246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90558540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240567467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297421217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63100472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7279780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16988747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03331317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214779773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22338811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24655497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68013513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05070478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46030491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46298446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42119016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292465139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16448442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47148667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17588032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34160398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66504981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82531493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25196703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97902911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28372428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6765473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265042537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5495364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330157286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274562496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endParaRPr lang="en-US"/>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32528759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293379441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endParaRPr lang="en-US"/>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240216811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ICONS</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0978702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60187217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73107011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a:t>TAG ACTIVITY ICONS FOR USE</a:t>
            </a:r>
          </a:p>
        </p:txBody>
      </p:sp>
    </p:spTree>
    <p:extLst>
      <p:ext uri="{BB962C8B-B14F-4D97-AF65-F5344CB8AC3E}">
        <p14:creationId xmlns:p14="http://schemas.microsoft.com/office/powerpoint/2010/main" val="323917043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a:t>TAG INSPIRATION ICONS FOR USE</a:t>
            </a:r>
          </a:p>
        </p:txBody>
      </p:sp>
    </p:spTree>
    <p:extLst>
      <p:ext uri="{BB962C8B-B14F-4D97-AF65-F5344CB8AC3E}">
        <p14:creationId xmlns:p14="http://schemas.microsoft.com/office/powerpoint/2010/main" val="412991026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2131542579"/>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12" Type="http://schemas.openxmlformats.org/officeDocument/2006/relationships/image" Target="../media/image1.png"/><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0" name="Rectangle 9">
            <a:extLst>
              <a:ext uri="{FF2B5EF4-FFF2-40B4-BE49-F238E27FC236}">
                <a16:creationId xmlns:a16="http://schemas.microsoft.com/office/drawing/2014/main" id="{A9308AA4-5C48-AED8-084C-DCEE29E1DFE1}"/>
              </a:ext>
            </a:extLst>
          </p:cNvPr>
          <p:cNvSpPr/>
          <p:nvPr userDrawn="1"/>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userDrawn="1"/>
        </p:nvPicPr>
        <p:blipFill>
          <a:blip r:embed="rId112"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4088945450"/>
      </p:ext>
    </p:extLst>
  </p:cSld>
  <p:clrMap bg1="lt1" tx1="dk1" bg2="lt2" tx2="dk2" accent1="accent1" accent2="accent2" accent3="accent3" accent4="accent4" accent5="accent5" accent6="accent6" hlink="hlink" folHlink="folHlink"/>
  <p:sldLayoutIdLst>
    <p:sldLayoutId id="2147483881" r:id="rId1"/>
    <p:sldLayoutId id="2147483882" r:id="rId2"/>
    <p:sldLayoutId id="2147483883" r:id="rId3"/>
    <p:sldLayoutId id="2147483884" r:id="rId4"/>
    <p:sldLayoutId id="2147483885" r:id="rId5"/>
    <p:sldLayoutId id="2147483886" r:id="rId6"/>
    <p:sldLayoutId id="2147483887" r:id="rId7"/>
    <p:sldLayoutId id="2147483888" r:id="rId8"/>
    <p:sldLayoutId id="2147483889" r:id="rId9"/>
    <p:sldLayoutId id="2147483890" r:id="rId10"/>
    <p:sldLayoutId id="2147483891" r:id="rId11"/>
    <p:sldLayoutId id="2147483892" r:id="rId12"/>
    <p:sldLayoutId id="2147483893" r:id="rId13"/>
    <p:sldLayoutId id="2147483894" r:id="rId14"/>
    <p:sldLayoutId id="2147483895" r:id="rId15"/>
    <p:sldLayoutId id="2147483896" r:id="rId16"/>
    <p:sldLayoutId id="2147483897" r:id="rId17"/>
    <p:sldLayoutId id="2147483898" r:id="rId18"/>
    <p:sldLayoutId id="2147483899" r:id="rId19"/>
    <p:sldLayoutId id="2147483900" r:id="rId20"/>
    <p:sldLayoutId id="2147483901" r:id="rId21"/>
    <p:sldLayoutId id="2147483902" r:id="rId22"/>
    <p:sldLayoutId id="2147483903" r:id="rId23"/>
    <p:sldLayoutId id="2147483904" r:id="rId24"/>
    <p:sldLayoutId id="2147483905" r:id="rId25"/>
    <p:sldLayoutId id="2147483906" r:id="rId26"/>
    <p:sldLayoutId id="2147483907" r:id="rId27"/>
    <p:sldLayoutId id="2147483908" r:id="rId28"/>
    <p:sldLayoutId id="2147483909" r:id="rId29"/>
    <p:sldLayoutId id="2147483910" r:id="rId30"/>
    <p:sldLayoutId id="2147483911" r:id="rId31"/>
    <p:sldLayoutId id="2147483912" r:id="rId32"/>
    <p:sldLayoutId id="2147483913" r:id="rId33"/>
    <p:sldLayoutId id="2147483914" r:id="rId34"/>
    <p:sldLayoutId id="2147483915" r:id="rId35"/>
    <p:sldLayoutId id="2147483916" r:id="rId36"/>
    <p:sldLayoutId id="2147483917" r:id="rId37"/>
    <p:sldLayoutId id="2147483918" r:id="rId38"/>
    <p:sldLayoutId id="2147483989" r:id="rId39"/>
    <p:sldLayoutId id="2147483919" r:id="rId40"/>
    <p:sldLayoutId id="2147483920" r:id="rId41"/>
    <p:sldLayoutId id="2147483921" r:id="rId42"/>
    <p:sldLayoutId id="2147483922" r:id="rId43"/>
    <p:sldLayoutId id="2147483923" r:id="rId44"/>
    <p:sldLayoutId id="2147483924" r:id="rId45"/>
    <p:sldLayoutId id="2147483925" r:id="rId46"/>
    <p:sldLayoutId id="2147483926" r:id="rId47"/>
    <p:sldLayoutId id="2147483927" r:id="rId48"/>
    <p:sldLayoutId id="2147483928" r:id="rId49"/>
    <p:sldLayoutId id="2147483929" r:id="rId50"/>
    <p:sldLayoutId id="2147483930" r:id="rId51"/>
    <p:sldLayoutId id="2147483931" r:id="rId52"/>
    <p:sldLayoutId id="2147483932" r:id="rId53"/>
    <p:sldLayoutId id="2147483933" r:id="rId54"/>
    <p:sldLayoutId id="2147483934" r:id="rId55"/>
    <p:sldLayoutId id="2147483935" r:id="rId56"/>
    <p:sldLayoutId id="2147483936" r:id="rId57"/>
    <p:sldLayoutId id="2147483937" r:id="rId58"/>
    <p:sldLayoutId id="2147483938" r:id="rId59"/>
    <p:sldLayoutId id="2147483939" r:id="rId60"/>
    <p:sldLayoutId id="2147483940" r:id="rId61"/>
    <p:sldLayoutId id="2147483941" r:id="rId62"/>
    <p:sldLayoutId id="2147483988" r:id="rId63"/>
    <p:sldLayoutId id="2147483944" r:id="rId64"/>
    <p:sldLayoutId id="2147483945" r:id="rId65"/>
    <p:sldLayoutId id="2147483946" r:id="rId66"/>
    <p:sldLayoutId id="2147483947" r:id="rId67"/>
    <p:sldLayoutId id="2147483948" r:id="rId68"/>
    <p:sldLayoutId id="2147483949" r:id="rId69"/>
    <p:sldLayoutId id="2147483950" r:id="rId70"/>
    <p:sldLayoutId id="2147483951" r:id="rId71"/>
    <p:sldLayoutId id="2147483952" r:id="rId72"/>
    <p:sldLayoutId id="2147483953" r:id="rId73"/>
    <p:sldLayoutId id="2147483954" r:id="rId74"/>
    <p:sldLayoutId id="2147483955" r:id="rId75"/>
    <p:sldLayoutId id="2147483956" r:id="rId76"/>
    <p:sldLayoutId id="2147483957" r:id="rId77"/>
    <p:sldLayoutId id="2147483958" r:id="rId78"/>
    <p:sldLayoutId id="2147483959" r:id="rId79"/>
    <p:sldLayoutId id="2147483960" r:id="rId80"/>
    <p:sldLayoutId id="2147483961" r:id="rId81"/>
    <p:sldLayoutId id="2147483962" r:id="rId82"/>
    <p:sldLayoutId id="2147483963" r:id="rId83"/>
    <p:sldLayoutId id="2147483964" r:id="rId84"/>
    <p:sldLayoutId id="2147483965" r:id="rId85"/>
    <p:sldLayoutId id="2147483966" r:id="rId86"/>
    <p:sldLayoutId id="2147483967" r:id="rId87"/>
    <p:sldLayoutId id="2147483968" r:id="rId88"/>
    <p:sldLayoutId id="2147483969" r:id="rId89"/>
    <p:sldLayoutId id="2147483970" r:id="rId90"/>
    <p:sldLayoutId id="2147483971" r:id="rId91"/>
    <p:sldLayoutId id="2147483972" r:id="rId92"/>
    <p:sldLayoutId id="2147483973" r:id="rId93"/>
    <p:sldLayoutId id="2147483974" r:id="rId94"/>
    <p:sldLayoutId id="2147483975" r:id="rId95"/>
    <p:sldLayoutId id="2147483976" r:id="rId96"/>
    <p:sldLayoutId id="2147483977" r:id="rId97"/>
    <p:sldLayoutId id="2147483978" r:id="rId98"/>
    <p:sldLayoutId id="2147483979" r:id="rId99"/>
    <p:sldLayoutId id="2147483980" r:id="rId100"/>
    <p:sldLayoutId id="2147483981" r:id="rId101"/>
    <p:sldLayoutId id="2147483982" r:id="rId102"/>
    <p:sldLayoutId id="2147483983" r:id="rId103"/>
    <p:sldLayoutId id="2147483984" r:id="rId104"/>
    <p:sldLayoutId id="2147483985" r:id="rId105"/>
    <p:sldLayoutId id="2147483986" r:id="rId106"/>
    <p:sldLayoutId id="2147483987" r:id="rId107"/>
    <p:sldLayoutId id="2147483781" r:id="rId108"/>
    <p:sldLayoutId id="2147483797" r:id="rId109"/>
    <p:sldLayoutId id="2147483721" r:id="rId110"/>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36.xml"/><Relationship Id="rId5" Type="http://schemas.openxmlformats.org/officeDocument/2006/relationships/image" Target="../media/image49.png"/><Relationship Id="rId4" Type="http://schemas.openxmlformats.org/officeDocument/2006/relationships/image" Target="../media/image48.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7.xml"/><Relationship Id="rId4" Type="http://schemas.openxmlformats.org/officeDocument/2006/relationships/image" Target="../media/image50.png"/></Relationships>
</file>

<file path=ppt/slides/_rels/slide1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53.png"/><Relationship Id="rId4" Type="http://schemas.openxmlformats.org/officeDocument/2006/relationships/image" Target="../media/image5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3.xml"/><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4.xm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5.xml"/></Relationships>
</file>

<file path=ppt/slides/_rels/slide3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3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xml"/><Relationship Id="rId1" Type="http://schemas.openxmlformats.org/officeDocument/2006/relationships/slideLayout" Target="../slideLayouts/slideLayout24.xml"/><Relationship Id="rId5" Type="http://schemas.openxmlformats.org/officeDocument/2006/relationships/image" Target="../media/image42.png"/><Relationship Id="rId4" Type="http://schemas.openxmlformats.org/officeDocument/2006/relationships/image" Target="../media/image4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3.xml"/><Relationship Id="rId1" Type="http://schemas.openxmlformats.org/officeDocument/2006/relationships/video" Target="https://player.vimeo.com/video/1154872666?h=bb3cac3e9b&amp;amp;app_id=122963" TargetMode="External"/><Relationship Id="rId4" Type="http://schemas.openxmlformats.org/officeDocument/2006/relationships/image" Target="../media/image43.jpeg"/></Relationships>
</file>

<file path=ppt/slides/_rels/slide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93135EDC-E567-D1EC-EAE8-360B24E590EA}"/>
              </a:ext>
            </a:extLst>
          </p:cNvPr>
          <p:cNvSpPr>
            <a:spLocks noGrp="1"/>
          </p:cNvSpPr>
          <p:nvPr>
            <p:ph type="subTitle" idx="1"/>
          </p:nvPr>
        </p:nvSpPr>
        <p:spPr>
          <a:xfrm>
            <a:off x="1064653" y="3698217"/>
            <a:ext cx="6052870" cy="405102"/>
          </a:xfrm>
        </p:spPr>
        <p:txBody>
          <a:bodyPr/>
          <a:lstStyle/>
          <a:p>
            <a:r>
              <a:rPr lang="en-AU" noProof="0" dirty="0"/>
              <a:t>Careers education: Your career factory</a:t>
            </a:r>
          </a:p>
        </p:txBody>
      </p:sp>
      <p:sp>
        <p:nvSpPr>
          <p:cNvPr id="6" name="Text Placeholder 5">
            <a:extLst>
              <a:ext uri="{FF2B5EF4-FFF2-40B4-BE49-F238E27FC236}">
                <a16:creationId xmlns:a16="http://schemas.microsoft.com/office/drawing/2014/main" id="{830B4A21-1B7C-E979-307C-39481E3E5210}"/>
              </a:ext>
            </a:extLst>
          </p:cNvPr>
          <p:cNvSpPr>
            <a:spLocks noGrp="1"/>
          </p:cNvSpPr>
          <p:nvPr>
            <p:ph type="body" sz="quarter" idx="12"/>
          </p:nvPr>
        </p:nvSpPr>
        <p:spPr>
          <a:xfrm>
            <a:off x="1064653" y="1537594"/>
            <a:ext cx="5642671" cy="903700"/>
          </a:xfrm>
        </p:spPr>
        <p:txBody>
          <a:bodyPr/>
          <a:lstStyle/>
          <a:p>
            <a:r>
              <a:rPr lang="en-AU" noProof="0" dirty="0"/>
              <a:t>Introduction to</a:t>
            </a:r>
          </a:p>
        </p:txBody>
      </p:sp>
      <p:sp>
        <p:nvSpPr>
          <p:cNvPr id="8" name="Title 7">
            <a:extLst>
              <a:ext uri="{FF2B5EF4-FFF2-40B4-BE49-F238E27FC236}">
                <a16:creationId xmlns:a16="http://schemas.microsoft.com/office/drawing/2014/main" id="{EC4D889F-64B8-9D69-603F-E68BAC8D009F}"/>
              </a:ext>
            </a:extLst>
          </p:cNvPr>
          <p:cNvSpPr>
            <a:spLocks noGrp="1"/>
          </p:cNvSpPr>
          <p:nvPr>
            <p:ph type="ctrTitle"/>
          </p:nvPr>
        </p:nvSpPr>
        <p:spPr>
          <a:xfrm>
            <a:off x="1064653" y="2626590"/>
            <a:ext cx="6375244" cy="903700"/>
          </a:xfrm>
        </p:spPr>
        <p:txBody>
          <a:bodyPr/>
          <a:lstStyle/>
          <a:p>
            <a:r>
              <a:rPr lang="en-AU" noProof="0" dirty="0"/>
              <a:t>career education</a:t>
            </a:r>
          </a:p>
        </p:txBody>
      </p:sp>
    </p:spTree>
    <p:extLst>
      <p:ext uri="{BB962C8B-B14F-4D97-AF65-F5344CB8AC3E}">
        <p14:creationId xmlns:p14="http://schemas.microsoft.com/office/powerpoint/2010/main" val="28403652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ED10B2-31A2-A3A3-125B-E67A7F598965}"/>
            </a:ext>
          </a:extLst>
        </p:cNvPr>
        <p:cNvGrpSpPr/>
        <p:nvPr/>
      </p:nvGrpSpPr>
      <p:grpSpPr>
        <a:xfrm>
          <a:off x="0" y="0"/>
          <a:ext cx="0" cy="0"/>
          <a:chOff x="0" y="0"/>
          <a:chExt cx="0" cy="0"/>
        </a:xfrm>
      </p:grpSpPr>
      <p:sp>
        <p:nvSpPr>
          <p:cNvPr id="25" name="Rectangle 24">
            <a:extLst>
              <a:ext uri="{FF2B5EF4-FFF2-40B4-BE49-F238E27FC236}">
                <a16:creationId xmlns:a16="http://schemas.microsoft.com/office/drawing/2014/main" id="{6A3DB253-D7A6-9618-4142-ECBDA7C33C36}"/>
              </a:ext>
            </a:extLst>
          </p:cNvPr>
          <p:cNvSpPr>
            <a:spLocks noGrp="1" noRot="1" noMove="1" noResize="1" noEditPoints="1" noAdjustHandles="1" noChangeArrowheads="1" noChangeShapeType="1"/>
          </p:cNvSpPr>
          <p:nvPr/>
        </p:nvSpPr>
        <p:spPr>
          <a:xfrm>
            <a:off x="6888163" y="0"/>
            <a:ext cx="5303837" cy="680499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12" name="Title 11">
            <a:extLst>
              <a:ext uri="{FF2B5EF4-FFF2-40B4-BE49-F238E27FC236}">
                <a16:creationId xmlns:a16="http://schemas.microsoft.com/office/drawing/2014/main" id="{A18A8A0B-BD52-42AC-B085-67D10320DCB6}"/>
              </a:ext>
            </a:extLst>
          </p:cNvPr>
          <p:cNvSpPr>
            <a:spLocks noGrp="1"/>
          </p:cNvSpPr>
          <p:nvPr>
            <p:ph type="title"/>
          </p:nvPr>
        </p:nvSpPr>
        <p:spPr>
          <a:xfrm>
            <a:off x="1055940" y="873125"/>
            <a:ext cx="5407921" cy="524553"/>
          </a:xfrm>
        </p:spPr>
        <p:txBody>
          <a:bodyPr/>
          <a:lstStyle/>
          <a:p>
            <a:r>
              <a:rPr lang="en-AU" noProof="0" dirty="0"/>
              <a:t>Understanding your options</a:t>
            </a:r>
          </a:p>
        </p:txBody>
      </p:sp>
      <p:sp>
        <p:nvSpPr>
          <p:cNvPr id="2" name="Text Placeholder 1">
            <a:extLst>
              <a:ext uri="{FF2B5EF4-FFF2-40B4-BE49-F238E27FC236}">
                <a16:creationId xmlns:a16="http://schemas.microsoft.com/office/drawing/2014/main" id="{F2D0118C-CD6D-DA62-5318-90C185DDF9DB}"/>
              </a:ext>
            </a:extLst>
          </p:cNvPr>
          <p:cNvSpPr>
            <a:spLocks noGrp="1"/>
          </p:cNvSpPr>
          <p:nvPr>
            <p:ph type="body" sz="quarter" idx="20"/>
          </p:nvPr>
        </p:nvSpPr>
        <p:spPr>
          <a:xfrm>
            <a:off x="1055688" y="624947"/>
            <a:ext cx="3128595" cy="247554"/>
          </a:xfrm>
        </p:spPr>
        <p:txBody>
          <a:bodyPr/>
          <a:lstStyle/>
          <a:p>
            <a:r>
              <a:rPr lang="en-AU" noProof="0" dirty="0"/>
              <a:t>INTRODUCTION TO CAREER EDUCATION</a:t>
            </a:r>
          </a:p>
        </p:txBody>
      </p:sp>
      <p:sp>
        <p:nvSpPr>
          <p:cNvPr id="15" name="Text Placeholder 14">
            <a:extLst>
              <a:ext uri="{FF2B5EF4-FFF2-40B4-BE49-F238E27FC236}">
                <a16:creationId xmlns:a16="http://schemas.microsoft.com/office/drawing/2014/main" id="{879ED2B6-3BCD-9B6F-77A7-14F76804085F}"/>
              </a:ext>
            </a:extLst>
          </p:cNvPr>
          <p:cNvSpPr>
            <a:spLocks noGrp="1"/>
          </p:cNvSpPr>
          <p:nvPr>
            <p:ph type="body" idx="1"/>
          </p:nvPr>
        </p:nvSpPr>
        <p:spPr>
          <a:xfrm>
            <a:off x="7669212" y="1614010"/>
            <a:ext cx="3978276" cy="2209561"/>
          </a:xfrm>
        </p:spPr>
        <p:txBody>
          <a:bodyPr/>
          <a:lstStyle/>
          <a:p>
            <a:r>
              <a:rPr lang="en-AU" noProof="0" dirty="0"/>
              <a:t>Each pathway offers different advantages in terms of:</a:t>
            </a:r>
          </a:p>
          <a:p>
            <a:pPr marL="285750" indent="-285750">
              <a:buClr>
                <a:schemeClr val="tx2"/>
              </a:buClr>
              <a:buSzPct val="90000"/>
              <a:buFont typeface="Arial" panose="020B0604020202020204" pitchFamily="34" charset="0"/>
              <a:buChar char="•"/>
            </a:pPr>
            <a:r>
              <a:rPr lang="en-AU" b="1" noProof="0" dirty="0"/>
              <a:t>Learning style </a:t>
            </a:r>
            <a:r>
              <a:rPr lang="en-AU" noProof="0" dirty="0"/>
              <a:t>and</a:t>
            </a:r>
            <a:r>
              <a:rPr lang="en-AU" b="1" noProof="0" dirty="0"/>
              <a:t> environment</a:t>
            </a:r>
          </a:p>
          <a:p>
            <a:pPr marL="285750" indent="-285750">
              <a:buClr>
                <a:schemeClr val="tx2"/>
              </a:buClr>
              <a:buSzPct val="90000"/>
              <a:buFont typeface="Arial" panose="020B0604020202020204" pitchFamily="34" charset="0"/>
              <a:buChar char="•"/>
            </a:pPr>
            <a:r>
              <a:rPr lang="en-AU" b="1" noProof="0" dirty="0"/>
              <a:t>Duration</a:t>
            </a:r>
            <a:r>
              <a:rPr lang="en-AU" noProof="0" dirty="0"/>
              <a:t> and </a:t>
            </a:r>
            <a:r>
              <a:rPr lang="en-AU" b="1" noProof="0" dirty="0"/>
              <a:t>cost</a:t>
            </a:r>
          </a:p>
          <a:p>
            <a:pPr marL="285750" indent="-285750">
              <a:buClr>
                <a:schemeClr val="tx2"/>
              </a:buClr>
              <a:buSzPct val="90000"/>
              <a:buFont typeface="Arial" panose="020B0604020202020204" pitchFamily="34" charset="0"/>
              <a:buChar char="•"/>
            </a:pPr>
            <a:r>
              <a:rPr lang="en-AU" noProof="0" dirty="0"/>
              <a:t>Career preparation and </a:t>
            </a:r>
            <a:r>
              <a:rPr lang="en-AU" b="1" noProof="0" dirty="0"/>
              <a:t>specialisation</a:t>
            </a:r>
          </a:p>
          <a:p>
            <a:pPr marL="285750" indent="-285750">
              <a:buClr>
                <a:schemeClr val="tx2"/>
              </a:buClr>
              <a:buSzPct val="90000"/>
              <a:buFont typeface="Arial" panose="020B0604020202020204" pitchFamily="34" charset="0"/>
              <a:buChar char="•"/>
            </a:pPr>
            <a:r>
              <a:rPr lang="en-AU" b="1" noProof="0" dirty="0"/>
              <a:t>Employment outcomes </a:t>
            </a:r>
            <a:r>
              <a:rPr lang="en-AU" noProof="0" dirty="0"/>
              <a:t>and further education options</a:t>
            </a:r>
          </a:p>
        </p:txBody>
      </p:sp>
      <p:sp>
        <p:nvSpPr>
          <p:cNvPr id="3" name="Text Placeholder 2">
            <a:extLst>
              <a:ext uri="{FF2B5EF4-FFF2-40B4-BE49-F238E27FC236}">
                <a16:creationId xmlns:a16="http://schemas.microsoft.com/office/drawing/2014/main" id="{C76292B9-8B4D-961A-8786-778A9CD9F7DB}"/>
              </a:ext>
            </a:extLst>
          </p:cNvPr>
          <p:cNvSpPr>
            <a:spLocks noGrp="1"/>
          </p:cNvSpPr>
          <p:nvPr>
            <p:ph type="body" idx="21"/>
          </p:nvPr>
        </p:nvSpPr>
        <p:spPr>
          <a:xfrm>
            <a:off x="1055688" y="1614010"/>
            <a:ext cx="5202237" cy="4623555"/>
          </a:xfrm>
        </p:spPr>
        <p:txBody>
          <a:bodyPr/>
          <a:lstStyle/>
          <a:p>
            <a:r>
              <a:rPr lang="en-AU" noProof="0" dirty="0"/>
              <a:t>Educational pathways represent the various routes you can take to develop the knowledge, skills, and qualifications needed for your career goals.</a:t>
            </a:r>
          </a:p>
          <a:p>
            <a:r>
              <a:rPr lang="en-AU" noProof="0" dirty="0"/>
              <a:t>Understanding these options helps you make informed decisions. Key pathways include:</a:t>
            </a:r>
          </a:p>
          <a:p>
            <a:pPr marL="285750" indent="-285750">
              <a:buClr>
                <a:schemeClr val="tx2"/>
              </a:buClr>
              <a:buSzPct val="90000"/>
              <a:buFont typeface="Arial" panose="020B0604020202020204" pitchFamily="34" charset="0"/>
              <a:buChar char="•"/>
            </a:pPr>
            <a:r>
              <a:rPr lang="en-AU" noProof="0" dirty="0"/>
              <a:t>Senior secondary education (</a:t>
            </a:r>
            <a:r>
              <a:rPr lang="en-AU" b="1" noProof="0" dirty="0"/>
              <a:t>Years 11-12</a:t>
            </a:r>
            <a:r>
              <a:rPr lang="en-AU" noProof="0" dirty="0"/>
              <a:t>)</a:t>
            </a:r>
          </a:p>
          <a:p>
            <a:pPr marL="285750" indent="-285750">
              <a:buClr>
                <a:schemeClr val="tx2"/>
              </a:buClr>
              <a:buSzPct val="90000"/>
              <a:buFont typeface="Arial" panose="020B0604020202020204" pitchFamily="34" charset="0"/>
              <a:buChar char="•"/>
            </a:pPr>
            <a:r>
              <a:rPr lang="en-AU" noProof="0" dirty="0"/>
              <a:t>Vocational education and training (</a:t>
            </a:r>
            <a:r>
              <a:rPr lang="en-AU" b="1" noProof="0" dirty="0"/>
              <a:t>VET</a:t>
            </a:r>
            <a:r>
              <a:rPr lang="en-AU" noProof="0" dirty="0"/>
              <a:t>)</a:t>
            </a:r>
          </a:p>
          <a:p>
            <a:pPr marL="285750" indent="-285750">
              <a:buClr>
                <a:schemeClr val="tx2"/>
              </a:buClr>
              <a:buSzPct val="90000"/>
              <a:buFont typeface="Arial" panose="020B0604020202020204" pitchFamily="34" charset="0"/>
              <a:buChar char="•"/>
            </a:pPr>
            <a:r>
              <a:rPr lang="en-AU" b="1" noProof="0" dirty="0"/>
              <a:t>University</a:t>
            </a:r>
            <a:r>
              <a:rPr lang="en-AU" noProof="0" dirty="0"/>
              <a:t> education</a:t>
            </a:r>
          </a:p>
          <a:p>
            <a:pPr marL="285750" indent="-285750">
              <a:buClr>
                <a:schemeClr val="tx2"/>
              </a:buClr>
              <a:buSzPct val="90000"/>
              <a:buFont typeface="Arial" panose="020B0604020202020204" pitchFamily="34" charset="0"/>
              <a:buChar char="•"/>
            </a:pPr>
            <a:r>
              <a:rPr lang="en-AU" b="1" noProof="0" dirty="0"/>
              <a:t>Apprenticeships</a:t>
            </a:r>
            <a:r>
              <a:rPr lang="en-AU" noProof="0" dirty="0"/>
              <a:t> and traineeships</a:t>
            </a:r>
          </a:p>
          <a:p>
            <a:pPr marL="285750" indent="-285750">
              <a:buClr>
                <a:schemeClr val="tx2"/>
              </a:buClr>
              <a:buSzPct val="90000"/>
              <a:buFont typeface="Arial" panose="020B0604020202020204" pitchFamily="34" charset="0"/>
              <a:buChar char="•"/>
            </a:pPr>
            <a:r>
              <a:rPr lang="en-AU" noProof="0" dirty="0"/>
              <a:t>Industry-specific </a:t>
            </a:r>
            <a:r>
              <a:rPr lang="en-AU" b="1" noProof="0" dirty="0"/>
              <a:t>certifications</a:t>
            </a:r>
          </a:p>
          <a:p>
            <a:pPr marL="285750" indent="-285750">
              <a:buClr>
                <a:schemeClr val="tx2"/>
              </a:buClr>
              <a:buSzPct val="90000"/>
              <a:buFont typeface="Arial" panose="020B0604020202020204" pitchFamily="34" charset="0"/>
              <a:buChar char="•"/>
            </a:pPr>
            <a:r>
              <a:rPr lang="en-AU" b="1" noProof="0" dirty="0"/>
              <a:t>Micro-credentials and online learning</a:t>
            </a:r>
          </a:p>
          <a:p>
            <a:pPr>
              <a:buClr>
                <a:schemeClr val="tx2"/>
              </a:buClr>
              <a:buSzPct val="90000"/>
            </a:pPr>
            <a:r>
              <a:rPr lang="en-AU" noProof="0" dirty="0"/>
              <a:t>Pathways often intersect and can be combined. Many successful careers involve elements from multiple educational routes.</a:t>
            </a:r>
          </a:p>
          <a:p>
            <a:endParaRPr lang="en-AU" noProof="0" dirty="0"/>
          </a:p>
        </p:txBody>
      </p:sp>
      <p:pic>
        <p:nvPicPr>
          <p:cNvPr id="8" name="Picture 7" descr="A cartoon of a person wearing a mask&#10;&#10;AI-generated content may be incorrect.">
            <a:extLst>
              <a:ext uri="{FF2B5EF4-FFF2-40B4-BE49-F238E27FC236}">
                <a16:creationId xmlns:a16="http://schemas.microsoft.com/office/drawing/2014/main" id="{139A0176-D3AF-8D21-476C-A4AE071B3E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99710" y="4761186"/>
            <a:ext cx="1435273" cy="2096814"/>
          </a:xfrm>
          <a:prstGeom prst="rect">
            <a:avLst/>
          </a:prstGeom>
        </p:spPr>
      </p:pic>
      <p:pic>
        <p:nvPicPr>
          <p:cNvPr id="14" name="Picture 13" descr="A cartoon of a person wearing a white coat&#10;&#10;AI-generated content may be incorrect.">
            <a:extLst>
              <a:ext uri="{FF2B5EF4-FFF2-40B4-BE49-F238E27FC236}">
                <a16:creationId xmlns:a16="http://schemas.microsoft.com/office/drawing/2014/main" id="{2D0F1ABF-F72D-1D9B-0AEA-C29E3CF23E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51046" y="4663641"/>
            <a:ext cx="1109507" cy="2194359"/>
          </a:xfrm>
          <a:prstGeom prst="rect">
            <a:avLst/>
          </a:prstGeom>
        </p:spPr>
      </p:pic>
      <p:pic>
        <p:nvPicPr>
          <p:cNvPr id="17" name="Picture 16" descr="A cartoon of a person with a white face&#10;&#10;AI-generated content may be incorrect.">
            <a:extLst>
              <a:ext uri="{FF2B5EF4-FFF2-40B4-BE49-F238E27FC236}">
                <a16:creationId xmlns:a16="http://schemas.microsoft.com/office/drawing/2014/main" id="{09BA2105-D82A-59F6-6CFD-83717569F5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08918" y="4761186"/>
            <a:ext cx="939433" cy="2096815"/>
          </a:xfrm>
          <a:prstGeom prst="rect">
            <a:avLst/>
          </a:prstGeom>
        </p:spPr>
      </p:pic>
    </p:spTree>
    <p:extLst>
      <p:ext uri="{BB962C8B-B14F-4D97-AF65-F5344CB8AC3E}">
        <p14:creationId xmlns:p14="http://schemas.microsoft.com/office/powerpoint/2010/main" val="20513983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150F4-114E-E19B-FEDD-E6DEB34E0D01}"/>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D06BFB3-AD90-6DEA-3758-6DBC1337D4F2}"/>
              </a:ext>
            </a:extLst>
          </p:cNvPr>
          <p:cNvSpPr/>
          <p:nvPr/>
        </p:nvSpPr>
        <p:spPr>
          <a:xfrm>
            <a:off x="2905261" y="1803966"/>
            <a:ext cx="2136151" cy="3809434"/>
          </a:xfrm>
          <a:prstGeom prst="rect">
            <a:avLst/>
          </a:prstGeom>
          <a:solidFill>
            <a:schemeClr val="accent4">
              <a:lumMod val="20000"/>
              <a:lumOff val="80000"/>
            </a:schemeClr>
          </a:solidFill>
          <a:ln w="28575">
            <a:solidFill>
              <a:schemeClr val="accent1"/>
            </a:solidFill>
            <a:extLst>
              <a:ext uri="{C807C97D-BFC1-408E-A445-0C87EB9F89A2}">
                <ask:lineSketchStyleProps xmlns:ask="http://schemas.microsoft.com/office/drawing/2018/sketchyshapes" sd="1733922657">
                  <a:custGeom>
                    <a:avLst/>
                    <a:gdLst>
                      <a:gd name="connsiteX0" fmla="*/ 0 w 2136151"/>
                      <a:gd name="connsiteY0" fmla="*/ 0 h 3809434"/>
                      <a:gd name="connsiteX1" fmla="*/ 469953 w 2136151"/>
                      <a:gd name="connsiteY1" fmla="*/ 0 h 3809434"/>
                      <a:gd name="connsiteX2" fmla="*/ 961268 w 2136151"/>
                      <a:gd name="connsiteY2" fmla="*/ 0 h 3809434"/>
                      <a:gd name="connsiteX3" fmla="*/ 1431221 w 2136151"/>
                      <a:gd name="connsiteY3" fmla="*/ 0 h 3809434"/>
                      <a:gd name="connsiteX4" fmla="*/ 2136151 w 2136151"/>
                      <a:gd name="connsiteY4" fmla="*/ 0 h 3809434"/>
                      <a:gd name="connsiteX5" fmla="*/ 2136151 w 2136151"/>
                      <a:gd name="connsiteY5" fmla="*/ 634906 h 3809434"/>
                      <a:gd name="connsiteX6" fmla="*/ 2136151 w 2136151"/>
                      <a:gd name="connsiteY6" fmla="*/ 1193623 h 3809434"/>
                      <a:gd name="connsiteX7" fmla="*/ 2136151 w 2136151"/>
                      <a:gd name="connsiteY7" fmla="*/ 1828528 h 3809434"/>
                      <a:gd name="connsiteX8" fmla="*/ 2136151 w 2136151"/>
                      <a:gd name="connsiteY8" fmla="*/ 2463434 h 3809434"/>
                      <a:gd name="connsiteX9" fmla="*/ 2136151 w 2136151"/>
                      <a:gd name="connsiteY9" fmla="*/ 3022151 h 3809434"/>
                      <a:gd name="connsiteX10" fmla="*/ 2136151 w 2136151"/>
                      <a:gd name="connsiteY10" fmla="*/ 3809434 h 3809434"/>
                      <a:gd name="connsiteX11" fmla="*/ 1623475 w 2136151"/>
                      <a:gd name="connsiteY11" fmla="*/ 3809434 h 3809434"/>
                      <a:gd name="connsiteX12" fmla="*/ 1046714 w 2136151"/>
                      <a:gd name="connsiteY12" fmla="*/ 3809434 h 3809434"/>
                      <a:gd name="connsiteX13" fmla="*/ 491315 w 2136151"/>
                      <a:gd name="connsiteY13" fmla="*/ 3809434 h 3809434"/>
                      <a:gd name="connsiteX14" fmla="*/ 0 w 2136151"/>
                      <a:gd name="connsiteY14" fmla="*/ 3809434 h 3809434"/>
                      <a:gd name="connsiteX15" fmla="*/ 0 w 2136151"/>
                      <a:gd name="connsiteY15" fmla="*/ 3136434 h 3809434"/>
                      <a:gd name="connsiteX16" fmla="*/ 0 w 2136151"/>
                      <a:gd name="connsiteY16" fmla="*/ 2501528 h 3809434"/>
                      <a:gd name="connsiteX17" fmla="*/ 0 w 2136151"/>
                      <a:gd name="connsiteY17" fmla="*/ 1790434 h 3809434"/>
                      <a:gd name="connsiteX18" fmla="*/ 0 w 2136151"/>
                      <a:gd name="connsiteY18" fmla="*/ 1079340 h 3809434"/>
                      <a:gd name="connsiteX19" fmla="*/ 0 w 2136151"/>
                      <a:gd name="connsiteY19" fmla="*/ 558717 h 3809434"/>
                      <a:gd name="connsiteX20" fmla="*/ 0 w 2136151"/>
                      <a:gd name="connsiteY20" fmla="*/ 0 h 3809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36151" h="3809434" fill="none" extrusionOk="0">
                        <a:moveTo>
                          <a:pt x="0" y="0"/>
                        </a:moveTo>
                        <a:cubicBezTo>
                          <a:pt x="163678" y="-1674"/>
                          <a:pt x="249626" y="-20420"/>
                          <a:pt x="469953" y="0"/>
                        </a:cubicBezTo>
                        <a:cubicBezTo>
                          <a:pt x="690280" y="20420"/>
                          <a:pt x="718392" y="-14633"/>
                          <a:pt x="961268" y="0"/>
                        </a:cubicBezTo>
                        <a:cubicBezTo>
                          <a:pt x="1204144" y="14633"/>
                          <a:pt x="1215039" y="16879"/>
                          <a:pt x="1431221" y="0"/>
                        </a:cubicBezTo>
                        <a:cubicBezTo>
                          <a:pt x="1647403" y="-16879"/>
                          <a:pt x="1970337" y="2086"/>
                          <a:pt x="2136151" y="0"/>
                        </a:cubicBezTo>
                        <a:cubicBezTo>
                          <a:pt x="2129818" y="147580"/>
                          <a:pt x="2122473" y="364309"/>
                          <a:pt x="2136151" y="634906"/>
                        </a:cubicBezTo>
                        <a:cubicBezTo>
                          <a:pt x="2149829" y="905503"/>
                          <a:pt x="2110502" y="932641"/>
                          <a:pt x="2136151" y="1193623"/>
                        </a:cubicBezTo>
                        <a:cubicBezTo>
                          <a:pt x="2161800" y="1454605"/>
                          <a:pt x="2142628" y="1652889"/>
                          <a:pt x="2136151" y="1828528"/>
                        </a:cubicBezTo>
                        <a:cubicBezTo>
                          <a:pt x="2129674" y="2004168"/>
                          <a:pt x="2147900" y="2277818"/>
                          <a:pt x="2136151" y="2463434"/>
                        </a:cubicBezTo>
                        <a:cubicBezTo>
                          <a:pt x="2124402" y="2649050"/>
                          <a:pt x="2162826" y="2892471"/>
                          <a:pt x="2136151" y="3022151"/>
                        </a:cubicBezTo>
                        <a:cubicBezTo>
                          <a:pt x="2109476" y="3151831"/>
                          <a:pt x="2172078" y="3423945"/>
                          <a:pt x="2136151" y="3809434"/>
                        </a:cubicBezTo>
                        <a:cubicBezTo>
                          <a:pt x="1927954" y="3818074"/>
                          <a:pt x="1760145" y="3812664"/>
                          <a:pt x="1623475" y="3809434"/>
                        </a:cubicBezTo>
                        <a:cubicBezTo>
                          <a:pt x="1486805" y="3806204"/>
                          <a:pt x="1198071" y="3793189"/>
                          <a:pt x="1046714" y="3809434"/>
                        </a:cubicBezTo>
                        <a:cubicBezTo>
                          <a:pt x="895357" y="3825679"/>
                          <a:pt x="636067" y="3795827"/>
                          <a:pt x="491315" y="3809434"/>
                        </a:cubicBezTo>
                        <a:cubicBezTo>
                          <a:pt x="346563" y="3823041"/>
                          <a:pt x="241878" y="3815565"/>
                          <a:pt x="0" y="3809434"/>
                        </a:cubicBezTo>
                        <a:cubicBezTo>
                          <a:pt x="27500" y="3583295"/>
                          <a:pt x="-957" y="3438902"/>
                          <a:pt x="0" y="3136434"/>
                        </a:cubicBezTo>
                        <a:cubicBezTo>
                          <a:pt x="957" y="2833966"/>
                          <a:pt x="27136" y="2695658"/>
                          <a:pt x="0" y="2501528"/>
                        </a:cubicBezTo>
                        <a:cubicBezTo>
                          <a:pt x="-27136" y="2307398"/>
                          <a:pt x="-19257" y="2076438"/>
                          <a:pt x="0" y="1790434"/>
                        </a:cubicBezTo>
                        <a:cubicBezTo>
                          <a:pt x="19257" y="1504430"/>
                          <a:pt x="-2550" y="1375534"/>
                          <a:pt x="0" y="1079340"/>
                        </a:cubicBezTo>
                        <a:cubicBezTo>
                          <a:pt x="2550" y="783146"/>
                          <a:pt x="-431" y="719183"/>
                          <a:pt x="0" y="558717"/>
                        </a:cubicBezTo>
                        <a:cubicBezTo>
                          <a:pt x="431" y="398251"/>
                          <a:pt x="-3663" y="237107"/>
                          <a:pt x="0" y="0"/>
                        </a:cubicBezTo>
                        <a:close/>
                      </a:path>
                      <a:path w="2136151" h="3809434" stroke="0" extrusionOk="0">
                        <a:moveTo>
                          <a:pt x="0" y="0"/>
                        </a:moveTo>
                        <a:cubicBezTo>
                          <a:pt x="227794" y="14809"/>
                          <a:pt x="300584" y="19317"/>
                          <a:pt x="555399" y="0"/>
                        </a:cubicBezTo>
                        <a:cubicBezTo>
                          <a:pt x="810214" y="-19317"/>
                          <a:pt x="948302" y="-24292"/>
                          <a:pt x="1089437" y="0"/>
                        </a:cubicBezTo>
                        <a:cubicBezTo>
                          <a:pt x="1230572" y="24292"/>
                          <a:pt x="1354860" y="16520"/>
                          <a:pt x="1559390" y="0"/>
                        </a:cubicBezTo>
                        <a:cubicBezTo>
                          <a:pt x="1763920" y="-16520"/>
                          <a:pt x="1898819" y="16945"/>
                          <a:pt x="2136151" y="0"/>
                        </a:cubicBezTo>
                        <a:cubicBezTo>
                          <a:pt x="2125294" y="212467"/>
                          <a:pt x="2168022" y="390127"/>
                          <a:pt x="2136151" y="673000"/>
                        </a:cubicBezTo>
                        <a:cubicBezTo>
                          <a:pt x="2104280" y="955873"/>
                          <a:pt x="2157054" y="972691"/>
                          <a:pt x="2136151" y="1193623"/>
                        </a:cubicBezTo>
                        <a:cubicBezTo>
                          <a:pt x="2115248" y="1414555"/>
                          <a:pt x="2149661" y="1642755"/>
                          <a:pt x="2136151" y="1904717"/>
                        </a:cubicBezTo>
                        <a:cubicBezTo>
                          <a:pt x="2122641" y="2166679"/>
                          <a:pt x="2121637" y="2300283"/>
                          <a:pt x="2136151" y="2463434"/>
                        </a:cubicBezTo>
                        <a:cubicBezTo>
                          <a:pt x="2150665" y="2626585"/>
                          <a:pt x="2117101" y="2832876"/>
                          <a:pt x="2136151" y="3136434"/>
                        </a:cubicBezTo>
                        <a:cubicBezTo>
                          <a:pt x="2155201" y="3439992"/>
                          <a:pt x="2120501" y="3592225"/>
                          <a:pt x="2136151" y="3809434"/>
                        </a:cubicBezTo>
                        <a:cubicBezTo>
                          <a:pt x="1900071" y="3790009"/>
                          <a:pt x="1805652" y="3828833"/>
                          <a:pt x="1602113" y="3809434"/>
                        </a:cubicBezTo>
                        <a:cubicBezTo>
                          <a:pt x="1398574" y="3790035"/>
                          <a:pt x="1268876" y="3827265"/>
                          <a:pt x="1132160" y="3809434"/>
                        </a:cubicBezTo>
                        <a:cubicBezTo>
                          <a:pt x="995444" y="3791603"/>
                          <a:pt x="705816" y="3825902"/>
                          <a:pt x="598122" y="3809434"/>
                        </a:cubicBezTo>
                        <a:cubicBezTo>
                          <a:pt x="490428" y="3792966"/>
                          <a:pt x="243007" y="3823323"/>
                          <a:pt x="0" y="3809434"/>
                        </a:cubicBezTo>
                        <a:cubicBezTo>
                          <a:pt x="35163" y="3589704"/>
                          <a:pt x="26587" y="3351531"/>
                          <a:pt x="0" y="3098340"/>
                        </a:cubicBezTo>
                        <a:cubicBezTo>
                          <a:pt x="-26587" y="2845149"/>
                          <a:pt x="18374" y="2684025"/>
                          <a:pt x="0" y="2463434"/>
                        </a:cubicBezTo>
                        <a:cubicBezTo>
                          <a:pt x="-18374" y="2242843"/>
                          <a:pt x="3171" y="2066161"/>
                          <a:pt x="0" y="1866623"/>
                        </a:cubicBezTo>
                        <a:cubicBezTo>
                          <a:pt x="-3171" y="1667085"/>
                          <a:pt x="17691" y="1575997"/>
                          <a:pt x="0" y="1346000"/>
                        </a:cubicBezTo>
                        <a:cubicBezTo>
                          <a:pt x="-17691" y="1116003"/>
                          <a:pt x="-23402" y="1058631"/>
                          <a:pt x="0" y="787283"/>
                        </a:cubicBezTo>
                        <a:cubicBezTo>
                          <a:pt x="23402" y="515935"/>
                          <a:pt x="1653" y="230817"/>
                          <a:pt x="0" y="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n-AU" sz="1050" b="1" noProof="0" dirty="0">
              <a:solidFill>
                <a:schemeClr val="tx2"/>
              </a:solidFill>
            </a:endParaRPr>
          </a:p>
          <a:p>
            <a:pPr algn="ctr"/>
            <a:r>
              <a:rPr lang="en-AU" sz="1400" b="1" noProof="0" dirty="0">
                <a:solidFill>
                  <a:schemeClr val="tx2"/>
                </a:solidFill>
              </a:rPr>
              <a:t>VET in Schools</a:t>
            </a:r>
          </a:p>
          <a:p>
            <a:endParaRPr lang="en-AU" sz="1100" b="1" noProof="0" dirty="0">
              <a:solidFill>
                <a:schemeClr val="tx2"/>
              </a:solidFill>
            </a:endParaRPr>
          </a:p>
          <a:p>
            <a:pPr marL="171450" indent="-171450">
              <a:buFont typeface="Arial" panose="020B0604020202020204" pitchFamily="34" charset="0"/>
              <a:buChar char="•"/>
            </a:pPr>
            <a:r>
              <a:rPr lang="en-AU" sz="1100" noProof="0" dirty="0">
                <a:solidFill>
                  <a:schemeClr val="tx2"/>
                </a:solidFill>
              </a:rPr>
              <a:t>Vocational Education and Training integrated with school studies</a:t>
            </a:r>
          </a:p>
          <a:p>
            <a:pPr marL="171450" indent="-171450">
              <a:buFont typeface="Arial" panose="020B0604020202020204" pitchFamily="34" charset="0"/>
              <a:buChar char="•"/>
            </a:pPr>
            <a:r>
              <a:rPr lang="en-AU" sz="1100" noProof="0" dirty="0">
                <a:solidFill>
                  <a:schemeClr val="tx2"/>
                </a:solidFill>
              </a:rPr>
              <a:t>Opportunity to gain nationally recognised qualifications</a:t>
            </a:r>
          </a:p>
          <a:p>
            <a:pPr marL="171450" indent="-171450">
              <a:buFont typeface="Arial" panose="020B0604020202020204" pitchFamily="34" charset="0"/>
              <a:buChar char="•"/>
            </a:pPr>
            <a:r>
              <a:rPr lang="en-AU" sz="1100" noProof="0" dirty="0">
                <a:solidFill>
                  <a:schemeClr val="tx2"/>
                </a:solidFill>
              </a:rPr>
              <a:t>Practical, hands-on learning approaches</a:t>
            </a:r>
          </a:p>
          <a:p>
            <a:pPr marL="171450" indent="-171450">
              <a:buFont typeface="Arial" panose="020B0604020202020204" pitchFamily="34" charset="0"/>
              <a:buChar char="•"/>
            </a:pPr>
            <a:r>
              <a:rPr lang="en-AU" sz="1100" noProof="0" dirty="0">
                <a:solidFill>
                  <a:schemeClr val="tx2"/>
                </a:solidFill>
              </a:rPr>
              <a:t>Direct connection to workplace skills and industry needs</a:t>
            </a:r>
          </a:p>
          <a:p>
            <a:pPr marL="171450" indent="-171450">
              <a:buFont typeface="Arial" panose="020B0604020202020204" pitchFamily="34" charset="0"/>
              <a:buChar char="•"/>
            </a:pPr>
            <a:r>
              <a:rPr lang="en-AU" sz="1100" noProof="0" dirty="0">
                <a:solidFill>
                  <a:schemeClr val="tx2"/>
                </a:solidFill>
              </a:rPr>
              <a:t>Opportunity to “test drive” careers before committing</a:t>
            </a:r>
          </a:p>
          <a:p>
            <a:endParaRPr lang="en-AU" sz="1100" noProof="0" dirty="0">
              <a:solidFill>
                <a:schemeClr val="tx2"/>
              </a:solidFill>
            </a:endParaRPr>
          </a:p>
        </p:txBody>
      </p:sp>
      <p:sp>
        <p:nvSpPr>
          <p:cNvPr id="3" name="Rectangle 2">
            <a:extLst>
              <a:ext uri="{FF2B5EF4-FFF2-40B4-BE49-F238E27FC236}">
                <a16:creationId xmlns:a16="http://schemas.microsoft.com/office/drawing/2014/main" id="{FAD75EEC-20CC-B60F-104A-8DE7F9A904AC}"/>
              </a:ext>
            </a:extLst>
          </p:cNvPr>
          <p:cNvSpPr/>
          <p:nvPr/>
        </p:nvSpPr>
        <p:spPr>
          <a:xfrm>
            <a:off x="5199843" y="1803966"/>
            <a:ext cx="2136151" cy="3809434"/>
          </a:xfrm>
          <a:prstGeom prst="rect">
            <a:avLst/>
          </a:prstGeom>
          <a:solidFill>
            <a:schemeClr val="accent4">
              <a:lumMod val="20000"/>
              <a:lumOff val="80000"/>
            </a:schemeClr>
          </a:solidFill>
          <a:ln w="28575">
            <a:solidFill>
              <a:schemeClr val="accent1"/>
            </a:solidFill>
            <a:extLst>
              <a:ext uri="{C807C97D-BFC1-408E-A445-0C87EB9F89A2}">
                <ask:lineSketchStyleProps xmlns:ask="http://schemas.microsoft.com/office/drawing/2018/sketchyshapes" sd="2102978084">
                  <a:custGeom>
                    <a:avLst/>
                    <a:gdLst>
                      <a:gd name="connsiteX0" fmla="*/ 0 w 2136151"/>
                      <a:gd name="connsiteY0" fmla="*/ 0 h 3809434"/>
                      <a:gd name="connsiteX1" fmla="*/ 469953 w 2136151"/>
                      <a:gd name="connsiteY1" fmla="*/ 0 h 3809434"/>
                      <a:gd name="connsiteX2" fmla="*/ 1025352 w 2136151"/>
                      <a:gd name="connsiteY2" fmla="*/ 0 h 3809434"/>
                      <a:gd name="connsiteX3" fmla="*/ 1538029 w 2136151"/>
                      <a:gd name="connsiteY3" fmla="*/ 0 h 3809434"/>
                      <a:gd name="connsiteX4" fmla="*/ 2136151 w 2136151"/>
                      <a:gd name="connsiteY4" fmla="*/ 0 h 3809434"/>
                      <a:gd name="connsiteX5" fmla="*/ 2136151 w 2136151"/>
                      <a:gd name="connsiteY5" fmla="*/ 558717 h 3809434"/>
                      <a:gd name="connsiteX6" fmla="*/ 2136151 w 2136151"/>
                      <a:gd name="connsiteY6" fmla="*/ 1193623 h 3809434"/>
                      <a:gd name="connsiteX7" fmla="*/ 2136151 w 2136151"/>
                      <a:gd name="connsiteY7" fmla="*/ 1828528 h 3809434"/>
                      <a:gd name="connsiteX8" fmla="*/ 2136151 w 2136151"/>
                      <a:gd name="connsiteY8" fmla="*/ 2387245 h 3809434"/>
                      <a:gd name="connsiteX9" fmla="*/ 2136151 w 2136151"/>
                      <a:gd name="connsiteY9" fmla="*/ 3060245 h 3809434"/>
                      <a:gd name="connsiteX10" fmla="*/ 2136151 w 2136151"/>
                      <a:gd name="connsiteY10" fmla="*/ 3809434 h 3809434"/>
                      <a:gd name="connsiteX11" fmla="*/ 1602113 w 2136151"/>
                      <a:gd name="connsiteY11" fmla="*/ 3809434 h 3809434"/>
                      <a:gd name="connsiteX12" fmla="*/ 1132160 w 2136151"/>
                      <a:gd name="connsiteY12" fmla="*/ 3809434 h 3809434"/>
                      <a:gd name="connsiteX13" fmla="*/ 598122 w 2136151"/>
                      <a:gd name="connsiteY13" fmla="*/ 3809434 h 3809434"/>
                      <a:gd name="connsiteX14" fmla="*/ 0 w 2136151"/>
                      <a:gd name="connsiteY14" fmla="*/ 3809434 h 3809434"/>
                      <a:gd name="connsiteX15" fmla="*/ 0 w 2136151"/>
                      <a:gd name="connsiteY15" fmla="*/ 3250717 h 3809434"/>
                      <a:gd name="connsiteX16" fmla="*/ 0 w 2136151"/>
                      <a:gd name="connsiteY16" fmla="*/ 2615811 h 3809434"/>
                      <a:gd name="connsiteX17" fmla="*/ 0 w 2136151"/>
                      <a:gd name="connsiteY17" fmla="*/ 2057094 h 3809434"/>
                      <a:gd name="connsiteX18" fmla="*/ 0 w 2136151"/>
                      <a:gd name="connsiteY18" fmla="*/ 1498377 h 3809434"/>
                      <a:gd name="connsiteX19" fmla="*/ 0 w 2136151"/>
                      <a:gd name="connsiteY19" fmla="*/ 863472 h 3809434"/>
                      <a:gd name="connsiteX20" fmla="*/ 0 w 2136151"/>
                      <a:gd name="connsiteY20" fmla="*/ 0 h 3809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36151" h="3809434" fill="none" extrusionOk="0">
                        <a:moveTo>
                          <a:pt x="0" y="0"/>
                        </a:moveTo>
                        <a:cubicBezTo>
                          <a:pt x="224558" y="17614"/>
                          <a:pt x="329806" y="19813"/>
                          <a:pt x="469953" y="0"/>
                        </a:cubicBezTo>
                        <a:cubicBezTo>
                          <a:pt x="610100" y="-19813"/>
                          <a:pt x="782821" y="-6401"/>
                          <a:pt x="1025352" y="0"/>
                        </a:cubicBezTo>
                        <a:cubicBezTo>
                          <a:pt x="1267883" y="6401"/>
                          <a:pt x="1298759" y="15140"/>
                          <a:pt x="1538029" y="0"/>
                        </a:cubicBezTo>
                        <a:cubicBezTo>
                          <a:pt x="1777299" y="-15140"/>
                          <a:pt x="1888477" y="22767"/>
                          <a:pt x="2136151" y="0"/>
                        </a:cubicBezTo>
                        <a:cubicBezTo>
                          <a:pt x="2108528" y="199012"/>
                          <a:pt x="2156618" y="366421"/>
                          <a:pt x="2136151" y="558717"/>
                        </a:cubicBezTo>
                        <a:cubicBezTo>
                          <a:pt x="2115684" y="751013"/>
                          <a:pt x="2167809" y="973399"/>
                          <a:pt x="2136151" y="1193623"/>
                        </a:cubicBezTo>
                        <a:cubicBezTo>
                          <a:pt x="2104493" y="1413847"/>
                          <a:pt x="2140786" y="1574187"/>
                          <a:pt x="2136151" y="1828528"/>
                        </a:cubicBezTo>
                        <a:cubicBezTo>
                          <a:pt x="2131516" y="2082869"/>
                          <a:pt x="2147278" y="2193476"/>
                          <a:pt x="2136151" y="2387245"/>
                        </a:cubicBezTo>
                        <a:cubicBezTo>
                          <a:pt x="2125024" y="2581014"/>
                          <a:pt x="2133892" y="2807583"/>
                          <a:pt x="2136151" y="3060245"/>
                        </a:cubicBezTo>
                        <a:cubicBezTo>
                          <a:pt x="2138410" y="3312907"/>
                          <a:pt x="2118667" y="3491736"/>
                          <a:pt x="2136151" y="3809434"/>
                        </a:cubicBezTo>
                        <a:cubicBezTo>
                          <a:pt x="1970226" y="3834818"/>
                          <a:pt x="1777840" y="3791522"/>
                          <a:pt x="1602113" y="3809434"/>
                        </a:cubicBezTo>
                        <a:cubicBezTo>
                          <a:pt x="1426386" y="3827346"/>
                          <a:pt x="1329731" y="3794202"/>
                          <a:pt x="1132160" y="3809434"/>
                        </a:cubicBezTo>
                        <a:cubicBezTo>
                          <a:pt x="934589" y="3824666"/>
                          <a:pt x="742506" y="3784414"/>
                          <a:pt x="598122" y="3809434"/>
                        </a:cubicBezTo>
                        <a:cubicBezTo>
                          <a:pt x="453738" y="3834454"/>
                          <a:pt x="257180" y="3838250"/>
                          <a:pt x="0" y="3809434"/>
                        </a:cubicBezTo>
                        <a:cubicBezTo>
                          <a:pt x="13909" y="3684766"/>
                          <a:pt x="-17761" y="3366802"/>
                          <a:pt x="0" y="3250717"/>
                        </a:cubicBezTo>
                        <a:cubicBezTo>
                          <a:pt x="17761" y="3134632"/>
                          <a:pt x="-13806" y="2902747"/>
                          <a:pt x="0" y="2615811"/>
                        </a:cubicBezTo>
                        <a:cubicBezTo>
                          <a:pt x="13806" y="2328875"/>
                          <a:pt x="15639" y="2247658"/>
                          <a:pt x="0" y="2057094"/>
                        </a:cubicBezTo>
                        <a:cubicBezTo>
                          <a:pt x="-15639" y="1866530"/>
                          <a:pt x="15453" y="1706905"/>
                          <a:pt x="0" y="1498377"/>
                        </a:cubicBezTo>
                        <a:cubicBezTo>
                          <a:pt x="-15453" y="1289849"/>
                          <a:pt x="31572" y="1180034"/>
                          <a:pt x="0" y="863472"/>
                        </a:cubicBezTo>
                        <a:cubicBezTo>
                          <a:pt x="-31572" y="546911"/>
                          <a:pt x="-10297" y="325915"/>
                          <a:pt x="0" y="0"/>
                        </a:cubicBezTo>
                        <a:close/>
                      </a:path>
                      <a:path w="2136151" h="3809434" stroke="0" extrusionOk="0">
                        <a:moveTo>
                          <a:pt x="0" y="0"/>
                        </a:moveTo>
                        <a:cubicBezTo>
                          <a:pt x="193620" y="-11447"/>
                          <a:pt x="328109" y="-23360"/>
                          <a:pt x="469953" y="0"/>
                        </a:cubicBezTo>
                        <a:cubicBezTo>
                          <a:pt x="611797" y="23360"/>
                          <a:pt x="749335" y="17436"/>
                          <a:pt x="1003991" y="0"/>
                        </a:cubicBezTo>
                        <a:cubicBezTo>
                          <a:pt x="1258647" y="-17436"/>
                          <a:pt x="1355263" y="6763"/>
                          <a:pt x="1473944" y="0"/>
                        </a:cubicBezTo>
                        <a:cubicBezTo>
                          <a:pt x="1592625" y="-6763"/>
                          <a:pt x="1937088" y="-5226"/>
                          <a:pt x="2136151" y="0"/>
                        </a:cubicBezTo>
                        <a:cubicBezTo>
                          <a:pt x="2156281" y="225916"/>
                          <a:pt x="2117171" y="323530"/>
                          <a:pt x="2136151" y="520623"/>
                        </a:cubicBezTo>
                        <a:cubicBezTo>
                          <a:pt x="2155131" y="717716"/>
                          <a:pt x="2138995" y="857219"/>
                          <a:pt x="2136151" y="1193623"/>
                        </a:cubicBezTo>
                        <a:cubicBezTo>
                          <a:pt x="2133307" y="1530027"/>
                          <a:pt x="2109357" y="1703216"/>
                          <a:pt x="2136151" y="1866623"/>
                        </a:cubicBezTo>
                        <a:cubicBezTo>
                          <a:pt x="2162945" y="2030030"/>
                          <a:pt x="2131159" y="2238517"/>
                          <a:pt x="2136151" y="2577717"/>
                        </a:cubicBezTo>
                        <a:cubicBezTo>
                          <a:pt x="2141143" y="2916917"/>
                          <a:pt x="2133500" y="3016232"/>
                          <a:pt x="2136151" y="3212623"/>
                        </a:cubicBezTo>
                        <a:cubicBezTo>
                          <a:pt x="2138802" y="3409014"/>
                          <a:pt x="2127555" y="3545884"/>
                          <a:pt x="2136151" y="3809434"/>
                        </a:cubicBezTo>
                        <a:cubicBezTo>
                          <a:pt x="1899269" y="3822522"/>
                          <a:pt x="1733390" y="3831080"/>
                          <a:pt x="1580752" y="3809434"/>
                        </a:cubicBezTo>
                        <a:cubicBezTo>
                          <a:pt x="1428114" y="3787788"/>
                          <a:pt x="1299948" y="3814402"/>
                          <a:pt x="1025352" y="3809434"/>
                        </a:cubicBezTo>
                        <a:cubicBezTo>
                          <a:pt x="750756" y="3804466"/>
                          <a:pt x="640164" y="3795407"/>
                          <a:pt x="491315" y="3809434"/>
                        </a:cubicBezTo>
                        <a:cubicBezTo>
                          <a:pt x="342466" y="3823461"/>
                          <a:pt x="171200" y="3788764"/>
                          <a:pt x="0" y="3809434"/>
                        </a:cubicBezTo>
                        <a:cubicBezTo>
                          <a:pt x="31012" y="3535106"/>
                          <a:pt x="2322" y="3271998"/>
                          <a:pt x="0" y="3098340"/>
                        </a:cubicBezTo>
                        <a:cubicBezTo>
                          <a:pt x="-2322" y="2924682"/>
                          <a:pt x="31518" y="2730705"/>
                          <a:pt x="0" y="2425340"/>
                        </a:cubicBezTo>
                        <a:cubicBezTo>
                          <a:pt x="-31518" y="2119975"/>
                          <a:pt x="-27763" y="2115031"/>
                          <a:pt x="0" y="1866623"/>
                        </a:cubicBezTo>
                        <a:cubicBezTo>
                          <a:pt x="27763" y="1618215"/>
                          <a:pt x="809" y="1536109"/>
                          <a:pt x="0" y="1231717"/>
                        </a:cubicBezTo>
                        <a:cubicBezTo>
                          <a:pt x="-809" y="927325"/>
                          <a:pt x="-23412" y="896543"/>
                          <a:pt x="0" y="711094"/>
                        </a:cubicBezTo>
                        <a:cubicBezTo>
                          <a:pt x="23412" y="525645"/>
                          <a:pt x="4543" y="316668"/>
                          <a:pt x="0" y="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n-AU" sz="1050" b="1" noProof="0" dirty="0">
              <a:solidFill>
                <a:schemeClr val="tx2"/>
              </a:solidFill>
            </a:endParaRPr>
          </a:p>
          <a:p>
            <a:pPr algn="ctr"/>
            <a:r>
              <a:rPr lang="en-AU" sz="1400" b="1" noProof="0" dirty="0">
                <a:solidFill>
                  <a:schemeClr val="tx2"/>
                </a:solidFill>
              </a:rPr>
              <a:t>University Pathways</a:t>
            </a:r>
          </a:p>
          <a:p>
            <a:endParaRPr lang="en-AU" sz="1100" b="1" noProof="0" dirty="0">
              <a:solidFill>
                <a:schemeClr val="tx2"/>
              </a:solidFill>
            </a:endParaRPr>
          </a:p>
          <a:p>
            <a:pPr marL="171450" indent="-171450">
              <a:buFont typeface="Arial" panose="020B0604020202020204" pitchFamily="34" charset="0"/>
              <a:buChar char="•"/>
            </a:pPr>
            <a:r>
              <a:rPr lang="en-AU" sz="1100" noProof="0" dirty="0">
                <a:solidFill>
                  <a:schemeClr val="tx2"/>
                </a:solidFill>
              </a:rPr>
              <a:t>Higher education focusing on theoretical knowledge and professional preparation</a:t>
            </a:r>
          </a:p>
          <a:p>
            <a:pPr marL="171450" indent="-171450">
              <a:buFont typeface="Arial" panose="020B0604020202020204" pitchFamily="34" charset="0"/>
              <a:buChar char="•"/>
            </a:pPr>
            <a:r>
              <a:rPr lang="en-AU" sz="1100" noProof="0" dirty="0">
                <a:solidFill>
                  <a:schemeClr val="tx2"/>
                </a:solidFill>
              </a:rPr>
              <a:t>Multiple entry pathways available beyond ATAR</a:t>
            </a:r>
          </a:p>
          <a:p>
            <a:pPr marL="171450" indent="-171450">
              <a:buFont typeface="Arial" panose="020B0604020202020204" pitchFamily="34" charset="0"/>
              <a:buChar char="•"/>
            </a:pPr>
            <a:r>
              <a:rPr lang="en-AU" sz="1100" noProof="0" dirty="0">
                <a:solidFill>
                  <a:schemeClr val="tx2"/>
                </a:solidFill>
              </a:rPr>
              <a:t>Diverse qualification levels from diplomas to postgraduate degrees</a:t>
            </a:r>
          </a:p>
          <a:p>
            <a:pPr marL="171450" indent="-171450">
              <a:buFont typeface="Arial" panose="020B0604020202020204" pitchFamily="34" charset="0"/>
              <a:buChar char="•"/>
            </a:pPr>
            <a:r>
              <a:rPr lang="en-AU" sz="1100" noProof="0" dirty="0">
                <a:solidFill>
                  <a:schemeClr val="tx2"/>
                </a:solidFill>
              </a:rPr>
              <a:t>Options for specialisation and research</a:t>
            </a:r>
          </a:p>
          <a:p>
            <a:pPr marL="171450" indent="-171450">
              <a:buFont typeface="Arial" panose="020B0604020202020204" pitchFamily="34" charset="0"/>
              <a:buChar char="•"/>
            </a:pPr>
            <a:r>
              <a:rPr lang="en-AU" sz="1100" noProof="0" dirty="0">
                <a:solidFill>
                  <a:schemeClr val="tx2"/>
                </a:solidFill>
              </a:rPr>
              <a:t>ATAR requirements and subject prerequisites</a:t>
            </a:r>
          </a:p>
        </p:txBody>
      </p:sp>
      <p:sp>
        <p:nvSpPr>
          <p:cNvPr id="5" name="Rectangle 4">
            <a:extLst>
              <a:ext uri="{FF2B5EF4-FFF2-40B4-BE49-F238E27FC236}">
                <a16:creationId xmlns:a16="http://schemas.microsoft.com/office/drawing/2014/main" id="{459D28D6-6CC5-451D-AD83-D1AB3A21A67B}"/>
              </a:ext>
            </a:extLst>
          </p:cNvPr>
          <p:cNvSpPr/>
          <p:nvPr/>
        </p:nvSpPr>
        <p:spPr>
          <a:xfrm>
            <a:off x="7494425" y="1803966"/>
            <a:ext cx="2136151" cy="3809434"/>
          </a:xfrm>
          <a:prstGeom prst="rect">
            <a:avLst/>
          </a:prstGeom>
          <a:solidFill>
            <a:schemeClr val="accent4">
              <a:lumMod val="20000"/>
              <a:lumOff val="80000"/>
            </a:schemeClr>
          </a:solidFill>
          <a:ln w="28575">
            <a:solidFill>
              <a:schemeClr val="accent1"/>
            </a:solidFill>
            <a:extLst>
              <a:ext uri="{C807C97D-BFC1-408E-A445-0C87EB9F89A2}">
                <ask:lineSketchStyleProps xmlns:ask="http://schemas.microsoft.com/office/drawing/2018/sketchyshapes" sd="445957099">
                  <a:custGeom>
                    <a:avLst/>
                    <a:gdLst>
                      <a:gd name="connsiteX0" fmla="*/ 0 w 2136151"/>
                      <a:gd name="connsiteY0" fmla="*/ 0 h 3809434"/>
                      <a:gd name="connsiteX1" fmla="*/ 534038 w 2136151"/>
                      <a:gd name="connsiteY1" fmla="*/ 0 h 3809434"/>
                      <a:gd name="connsiteX2" fmla="*/ 1110799 w 2136151"/>
                      <a:gd name="connsiteY2" fmla="*/ 0 h 3809434"/>
                      <a:gd name="connsiteX3" fmla="*/ 1602113 w 2136151"/>
                      <a:gd name="connsiteY3" fmla="*/ 0 h 3809434"/>
                      <a:gd name="connsiteX4" fmla="*/ 2136151 w 2136151"/>
                      <a:gd name="connsiteY4" fmla="*/ 0 h 3809434"/>
                      <a:gd name="connsiteX5" fmla="*/ 2136151 w 2136151"/>
                      <a:gd name="connsiteY5" fmla="*/ 711094 h 3809434"/>
                      <a:gd name="connsiteX6" fmla="*/ 2136151 w 2136151"/>
                      <a:gd name="connsiteY6" fmla="*/ 1231717 h 3809434"/>
                      <a:gd name="connsiteX7" fmla="*/ 2136151 w 2136151"/>
                      <a:gd name="connsiteY7" fmla="*/ 1828528 h 3809434"/>
                      <a:gd name="connsiteX8" fmla="*/ 2136151 w 2136151"/>
                      <a:gd name="connsiteY8" fmla="*/ 2463434 h 3809434"/>
                      <a:gd name="connsiteX9" fmla="*/ 2136151 w 2136151"/>
                      <a:gd name="connsiteY9" fmla="*/ 3174528 h 3809434"/>
                      <a:gd name="connsiteX10" fmla="*/ 2136151 w 2136151"/>
                      <a:gd name="connsiteY10" fmla="*/ 3809434 h 3809434"/>
                      <a:gd name="connsiteX11" fmla="*/ 1644836 w 2136151"/>
                      <a:gd name="connsiteY11" fmla="*/ 3809434 h 3809434"/>
                      <a:gd name="connsiteX12" fmla="*/ 1174883 w 2136151"/>
                      <a:gd name="connsiteY12" fmla="*/ 3809434 h 3809434"/>
                      <a:gd name="connsiteX13" fmla="*/ 704930 w 2136151"/>
                      <a:gd name="connsiteY13" fmla="*/ 3809434 h 3809434"/>
                      <a:gd name="connsiteX14" fmla="*/ 0 w 2136151"/>
                      <a:gd name="connsiteY14" fmla="*/ 3809434 h 3809434"/>
                      <a:gd name="connsiteX15" fmla="*/ 0 w 2136151"/>
                      <a:gd name="connsiteY15" fmla="*/ 3098340 h 3809434"/>
                      <a:gd name="connsiteX16" fmla="*/ 0 w 2136151"/>
                      <a:gd name="connsiteY16" fmla="*/ 2539623 h 3809434"/>
                      <a:gd name="connsiteX17" fmla="*/ 0 w 2136151"/>
                      <a:gd name="connsiteY17" fmla="*/ 1904717 h 3809434"/>
                      <a:gd name="connsiteX18" fmla="*/ 0 w 2136151"/>
                      <a:gd name="connsiteY18" fmla="*/ 1269811 h 3809434"/>
                      <a:gd name="connsiteX19" fmla="*/ 0 w 2136151"/>
                      <a:gd name="connsiteY19" fmla="*/ 596811 h 3809434"/>
                      <a:gd name="connsiteX20" fmla="*/ 0 w 2136151"/>
                      <a:gd name="connsiteY20" fmla="*/ 0 h 3809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36151" h="3809434" fill="none" extrusionOk="0">
                        <a:moveTo>
                          <a:pt x="0" y="0"/>
                        </a:moveTo>
                        <a:cubicBezTo>
                          <a:pt x="144992" y="18774"/>
                          <a:pt x="384722" y="10263"/>
                          <a:pt x="534038" y="0"/>
                        </a:cubicBezTo>
                        <a:cubicBezTo>
                          <a:pt x="683354" y="-10263"/>
                          <a:pt x="865797" y="20505"/>
                          <a:pt x="1110799" y="0"/>
                        </a:cubicBezTo>
                        <a:cubicBezTo>
                          <a:pt x="1355801" y="-20505"/>
                          <a:pt x="1384977" y="-17360"/>
                          <a:pt x="1602113" y="0"/>
                        </a:cubicBezTo>
                        <a:cubicBezTo>
                          <a:pt x="1819249" y="17360"/>
                          <a:pt x="1931206" y="15891"/>
                          <a:pt x="2136151" y="0"/>
                        </a:cubicBezTo>
                        <a:cubicBezTo>
                          <a:pt x="2137068" y="304649"/>
                          <a:pt x="2129505" y="506209"/>
                          <a:pt x="2136151" y="711094"/>
                        </a:cubicBezTo>
                        <a:cubicBezTo>
                          <a:pt x="2142797" y="915979"/>
                          <a:pt x="2155179" y="1012233"/>
                          <a:pt x="2136151" y="1231717"/>
                        </a:cubicBezTo>
                        <a:cubicBezTo>
                          <a:pt x="2117123" y="1451201"/>
                          <a:pt x="2142528" y="1610353"/>
                          <a:pt x="2136151" y="1828528"/>
                        </a:cubicBezTo>
                        <a:cubicBezTo>
                          <a:pt x="2129774" y="2046703"/>
                          <a:pt x="2117987" y="2200199"/>
                          <a:pt x="2136151" y="2463434"/>
                        </a:cubicBezTo>
                        <a:cubicBezTo>
                          <a:pt x="2154315" y="2726669"/>
                          <a:pt x="2121415" y="3007661"/>
                          <a:pt x="2136151" y="3174528"/>
                        </a:cubicBezTo>
                        <a:cubicBezTo>
                          <a:pt x="2150887" y="3341395"/>
                          <a:pt x="2124239" y="3614641"/>
                          <a:pt x="2136151" y="3809434"/>
                        </a:cubicBezTo>
                        <a:cubicBezTo>
                          <a:pt x="1943987" y="3832368"/>
                          <a:pt x="1762132" y="3824031"/>
                          <a:pt x="1644836" y="3809434"/>
                        </a:cubicBezTo>
                        <a:cubicBezTo>
                          <a:pt x="1527541" y="3794837"/>
                          <a:pt x="1280453" y="3817813"/>
                          <a:pt x="1174883" y="3809434"/>
                        </a:cubicBezTo>
                        <a:cubicBezTo>
                          <a:pt x="1069313" y="3801055"/>
                          <a:pt x="838673" y="3791820"/>
                          <a:pt x="704930" y="3809434"/>
                        </a:cubicBezTo>
                        <a:cubicBezTo>
                          <a:pt x="571187" y="3827048"/>
                          <a:pt x="271335" y="3821594"/>
                          <a:pt x="0" y="3809434"/>
                        </a:cubicBezTo>
                        <a:cubicBezTo>
                          <a:pt x="35347" y="3513121"/>
                          <a:pt x="-11497" y="3390571"/>
                          <a:pt x="0" y="3098340"/>
                        </a:cubicBezTo>
                        <a:cubicBezTo>
                          <a:pt x="11497" y="2806109"/>
                          <a:pt x="5528" y="2665048"/>
                          <a:pt x="0" y="2539623"/>
                        </a:cubicBezTo>
                        <a:cubicBezTo>
                          <a:pt x="-5528" y="2414198"/>
                          <a:pt x="8794" y="2162140"/>
                          <a:pt x="0" y="1904717"/>
                        </a:cubicBezTo>
                        <a:cubicBezTo>
                          <a:pt x="-8794" y="1647294"/>
                          <a:pt x="31512" y="1479882"/>
                          <a:pt x="0" y="1269811"/>
                        </a:cubicBezTo>
                        <a:cubicBezTo>
                          <a:pt x="-31512" y="1059740"/>
                          <a:pt x="-20131" y="774230"/>
                          <a:pt x="0" y="596811"/>
                        </a:cubicBezTo>
                        <a:cubicBezTo>
                          <a:pt x="20131" y="419392"/>
                          <a:pt x="-10182" y="260813"/>
                          <a:pt x="0" y="0"/>
                        </a:cubicBezTo>
                        <a:close/>
                      </a:path>
                      <a:path w="2136151" h="3809434" stroke="0" extrusionOk="0">
                        <a:moveTo>
                          <a:pt x="0" y="0"/>
                        </a:moveTo>
                        <a:cubicBezTo>
                          <a:pt x="144731" y="19649"/>
                          <a:pt x="327570" y="-16608"/>
                          <a:pt x="491315" y="0"/>
                        </a:cubicBezTo>
                        <a:cubicBezTo>
                          <a:pt x="655061" y="16608"/>
                          <a:pt x="813470" y="-11191"/>
                          <a:pt x="1003991" y="0"/>
                        </a:cubicBezTo>
                        <a:cubicBezTo>
                          <a:pt x="1194512" y="11191"/>
                          <a:pt x="1388312" y="6352"/>
                          <a:pt x="1580752" y="0"/>
                        </a:cubicBezTo>
                        <a:cubicBezTo>
                          <a:pt x="1773192" y="-6352"/>
                          <a:pt x="1898321" y="-20915"/>
                          <a:pt x="2136151" y="0"/>
                        </a:cubicBezTo>
                        <a:cubicBezTo>
                          <a:pt x="2151740" y="196877"/>
                          <a:pt x="2104649" y="401897"/>
                          <a:pt x="2136151" y="634906"/>
                        </a:cubicBezTo>
                        <a:cubicBezTo>
                          <a:pt x="2167653" y="867915"/>
                          <a:pt x="2145561" y="1074322"/>
                          <a:pt x="2136151" y="1193623"/>
                        </a:cubicBezTo>
                        <a:cubicBezTo>
                          <a:pt x="2126741" y="1312924"/>
                          <a:pt x="2114507" y="1703870"/>
                          <a:pt x="2136151" y="1904717"/>
                        </a:cubicBezTo>
                        <a:cubicBezTo>
                          <a:pt x="2157795" y="2105564"/>
                          <a:pt x="2125502" y="2274847"/>
                          <a:pt x="2136151" y="2425340"/>
                        </a:cubicBezTo>
                        <a:cubicBezTo>
                          <a:pt x="2146800" y="2575833"/>
                          <a:pt x="2124551" y="2891818"/>
                          <a:pt x="2136151" y="3060245"/>
                        </a:cubicBezTo>
                        <a:cubicBezTo>
                          <a:pt x="2147751" y="3228672"/>
                          <a:pt x="2140966" y="3602864"/>
                          <a:pt x="2136151" y="3809434"/>
                        </a:cubicBezTo>
                        <a:cubicBezTo>
                          <a:pt x="1960628" y="3828768"/>
                          <a:pt x="1826725" y="3834416"/>
                          <a:pt x="1559390" y="3809434"/>
                        </a:cubicBezTo>
                        <a:cubicBezTo>
                          <a:pt x="1292055" y="3784452"/>
                          <a:pt x="1245959" y="3822437"/>
                          <a:pt x="1068076" y="3809434"/>
                        </a:cubicBezTo>
                        <a:cubicBezTo>
                          <a:pt x="890193" y="3796431"/>
                          <a:pt x="685039" y="3833969"/>
                          <a:pt x="491315" y="3809434"/>
                        </a:cubicBezTo>
                        <a:cubicBezTo>
                          <a:pt x="297591" y="3784899"/>
                          <a:pt x="227466" y="3820950"/>
                          <a:pt x="0" y="3809434"/>
                        </a:cubicBezTo>
                        <a:cubicBezTo>
                          <a:pt x="-2266" y="3669372"/>
                          <a:pt x="-2570" y="3526327"/>
                          <a:pt x="0" y="3288811"/>
                        </a:cubicBezTo>
                        <a:cubicBezTo>
                          <a:pt x="2570" y="3051295"/>
                          <a:pt x="-15570" y="2796508"/>
                          <a:pt x="0" y="2577717"/>
                        </a:cubicBezTo>
                        <a:cubicBezTo>
                          <a:pt x="15570" y="2358926"/>
                          <a:pt x="-13464" y="2039106"/>
                          <a:pt x="0" y="1866623"/>
                        </a:cubicBezTo>
                        <a:cubicBezTo>
                          <a:pt x="13464" y="1694140"/>
                          <a:pt x="7121" y="1473928"/>
                          <a:pt x="0" y="1155528"/>
                        </a:cubicBezTo>
                        <a:cubicBezTo>
                          <a:pt x="-7121" y="837128"/>
                          <a:pt x="38739" y="349289"/>
                          <a:pt x="0" y="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n-AU" sz="1050" b="1" noProof="0" dirty="0">
              <a:solidFill>
                <a:schemeClr val="tx2"/>
              </a:solidFill>
            </a:endParaRPr>
          </a:p>
          <a:p>
            <a:pPr algn="ctr"/>
            <a:r>
              <a:rPr lang="en-AU" sz="1400" b="1" noProof="0" dirty="0">
                <a:solidFill>
                  <a:schemeClr val="tx2"/>
                </a:solidFill>
              </a:rPr>
              <a:t>Work Experience</a:t>
            </a:r>
          </a:p>
          <a:p>
            <a:endParaRPr lang="en-AU" sz="1100" b="1" noProof="0" dirty="0">
              <a:solidFill>
                <a:schemeClr val="tx2"/>
              </a:solidFill>
            </a:endParaRPr>
          </a:p>
          <a:p>
            <a:pPr marL="171450" indent="-171450">
              <a:buFont typeface="Arial" panose="020B0604020202020204" pitchFamily="34" charset="0"/>
              <a:buChar char="•"/>
            </a:pPr>
            <a:r>
              <a:rPr lang="en-AU" sz="1100" noProof="0" dirty="0">
                <a:solidFill>
                  <a:schemeClr val="tx2"/>
                </a:solidFill>
              </a:rPr>
              <a:t>Structured placement in a workplace environment</a:t>
            </a:r>
          </a:p>
          <a:p>
            <a:pPr marL="171450" indent="-171450">
              <a:buFont typeface="Arial" panose="020B0604020202020204" pitchFamily="34" charset="0"/>
              <a:buChar char="•"/>
            </a:pPr>
            <a:r>
              <a:rPr lang="en-AU" sz="1100" noProof="0" dirty="0">
                <a:solidFill>
                  <a:schemeClr val="tx2"/>
                </a:solidFill>
              </a:rPr>
              <a:t>Opportunity to observe and participate in real work activities</a:t>
            </a:r>
          </a:p>
          <a:p>
            <a:pPr marL="171450" indent="-171450">
              <a:buFont typeface="Arial" panose="020B0604020202020204" pitchFamily="34" charset="0"/>
              <a:buChar char="•"/>
            </a:pPr>
            <a:r>
              <a:rPr lang="en-AU" sz="1100" noProof="0" dirty="0">
                <a:solidFill>
                  <a:schemeClr val="tx2"/>
                </a:solidFill>
              </a:rPr>
              <a:t>Typically, short-term (1-4 weeks) but highly valuable</a:t>
            </a:r>
          </a:p>
          <a:p>
            <a:pPr marL="171450" indent="-171450">
              <a:buFont typeface="Arial" panose="020B0604020202020204" pitchFamily="34" charset="0"/>
              <a:buChar char="•"/>
            </a:pPr>
            <a:r>
              <a:rPr lang="en-AU" sz="1100" noProof="0" dirty="0">
                <a:solidFill>
                  <a:schemeClr val="tx2"/>
                </a:solidFill>
              </a:rPr>
              <a:t>Designed to provide insight into careers and industries</a:t>
            </a:r>
          </a:p>
          <a:p>
            <a:pPr marL="171450" indent="-171450">
              <a:buFont typeface="Arial" panose="020B0604020202020204" pitchFamily="34" charset="0"/>
              <a:buChar char="•"/>
            </a:pPr>
            <a:r>
              <a:rPr lang="en-AU" sz="1100" noProof="0" dirty="0">
                <a:solidFill>
                  <a:schemeClr val="tx2"/>
                </a:solidFill>
              </a:rPr>
              <a:t>Tests career interests in real environments</a:t>
            </a:r>
          </a:p>
          <a:p>
            <a:pPr marL="171450" indent="-171450">
              <a:buFont typeface="Arial" panose="020B0604020202020204" pitchFamily="34" charset="0"/>
              <a:buChar char="•"/>
            </a:pPr>
            <a:r>
              <a:rPr lang="en-AU" sz="1100" noProof="0" dirty="0">
                <a:solidFill>
                  <a:schemeClr val="tx2"/>
                </a:solidFill>
              </a:rPr>
              <a:t>Develops workplace understanding and expectations</a:t>
            </a:r>
          </a:p>
        </p:txBody>
      </p:sp>
      <p:sp>
        <p:nvSpPr>
          <p:cNvPr id="6" name="Rectangle 5">
            <a:extLst>
              <a:ext uri="{FF2B5EF4-FFF2-40B4-BE49-F238E27FC236}">
                <a16:creationId xmlns:a16="http://schemas.microsoft.com/office/drawing/2014/main" id="{26953F27-91AD-92DA-F4C6-80A8A3C00459}"/>
              </a:ext>
            </a:extLst>
          </p:cNvPr>
          <p:cNvSpPr/>
          <p:nvPr/>
        </p:nvSpPr>
        <p:spPr>
          <a:xfrm>
            <a:off x="9811295" y="1803966"/>
            <a:ext cx="2136151" cy="3809434"/>
          </a:xfrm>
          <a:prstGeom prst="rect">
            <a:avLst/>
          </a:prstGeom>
          <a:solidFill>
            <a:schemeClr val="accent4">
              <a:lumMod val="20000"/>
              <a:lumOff val="80000"/>
            </a:schemeClr>
          </a:solidFill>
          <a:ln w="28575">
            <a:solidFill>
              <a:schemeClr val="accent1"/>
            </a:solidFill>
            <a:extLst>
              <a:ext uri="{C807C97D-BFC1-408E-A445-0C87EB9F89A2}">
                <ask:lineSketchStyleProps xmlns:ask="http://schemas.microsoft.com/office/drawing/2018/sketchyshapes" sd="2507222670">
                  <a:custGeom>
                    <a:avLst/>
                    <a:gdLst>
                      <a:gd name="connsiteX0" fmla="*/ 0 w 2136151"/>
                      <a:gd name="connsiteY0" fmla="*/ 0 h 3809434"/>
                      <a:gd name="connsiteX1" fmla="*/ 555399 w 2136151"/>
                      <a:gd name="connsiteY1" fmla="*/ 0 h 3809434"/>
                      <a:gd name="connsiteX2" fmla="*/ 1025352 w 2136151"/>
                      <a:gd name="connsiteY2" fmla="*/ 0 h 3809434"/>
                      <a:gd name="connsiteX3" fmla="*/ 1580752 w 2136151"/>
                      <a:gd name="connsiteY3" fmla="*/ 0 h 3809434"/>
                      <a:gd name="connsiteX4" fmla="*/ 2136151 w 2136151"/>
                      <a:gd name="connsiteY4" fmla="*/ 0 h 3809434"/>
                      <a:gd name="connsiteX5" fmla="*/ 2136151 w 2136151"/>
                      <a:gd name="connsiteY5" fmla="*/ 520623 h 3809434"/>
                      <a:gd name="connsiteX6" fmla="*/ 2136151 w 2136151"/>
                      <a:gd name="connsiteY6" fmla="*/ 1193623 h 3809434"/>
                      <a:gd name="connsiteX7" fmla="*/ 2136151 w 2136151"/>
                      <a:gd name="connsiteY7" fmla="*/ 1828528 h 3809434"/>
                      <a:gd name="connsiteX8" fmla="*/ 2136151 w 2136151"/>
                      <a:gd name="connsiteY8" fmla="*/ 2425340 h 3809434"/>
                      <a:gd name="connsiteX9" fmla="*/ 2136151 w 2136151"/>
                      <a:gd name="connsiteY9" fmla="*/ 3022151 h 3809434"/>
                      <a:gd name="connsiteX10" fmla="*/ 2136151 w 2136151"/>
                      <a:gd name="connsiteY10" fmla="*/ 3809434 h 3809434"/>
                      <a:gd name="connsiteX11" fmla="*/ 1644836 w 2136151"/>
                      <a:gd name="connsiteY11" fmla="*/ 3809434 h 3809434"/>
                      <a:gd name="connsiteX12" fmla="*/ 1068076 w 2136151"/>
                      <a:gd name="connsiteY12" fmla="*/ 3809434 h 3809434"/>
                      <a:gd name="connsiteX13" fmla="*/ 534038 w 2136151"/>
                      <a:gd name="connsiteY13" fmla="*/ 3809434 h 3809434"/>
                      <a:gd name="connsiteX14" fmla="*/ 0 w 2136151"/>
                      <a:gd name="connsiteY14" fmla="*/ 3809434 h 3809434"/>
                      <a:gd name="connsiteX15" fmla="*/ 0 w 2136151"/>
                      <a:gd name="connsiteY15" fmla="*/ 3250717 h 3809434"/>
                      <a:gd name="connsiteX16" fmla="*/ 0 w 2136151"/>
                      <a:gd name="connsiteY16" fmla="*/ 2692000 h 3809434"/>
                      <a:gd name="connsiteX17" fmla="*/ 0 w 2136151"/>
                      <a:gd name="connsiteY17" fmla="*/ 2095189 h 3809434"/>
                      <a:gd name="connsiteX18" fmla="*/ 0 w 2136151"/>
                      <a:gd name="connsiteY18" fmla="*/ 1384094 h 3809434"/>
                      <a:gd name="connsiteX19" fmla="*/ 0 w 2136151"/>
                      <a:gd name="connsiteY19" fmla="*/ 787283 h 3809434"/>
                      <a:gd name="connsiteX20" fmla="*/ 0 w 2136151"/>
                      <a:gd name="connsiteY20" fmla="*/ 0 h 3809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36151" h="3809434" fill="none" extrusionOk="0">
                        <a:moveTo>
                          <a:pt x="0" y="0"/>
                        </a:moveTo>
                        <a:cubicBezTo>
                          <a:pt x="210196" y="-9463"/>
                          <a:pt x="287902" y="11496"/>
                          <a:pt x="555399" y="0"/>
                        </a:cubicBezTo>
                        <a:cubicBezTo>
                          <a:pt x="822896" y="-11496"/>
                          <a:pt x="862244" y="-13570"/>
                          <a:pt x="1025352" y="0"/>
                        </a:cubicBezTo>
                        <a:cubicBezTo>
                          <a:pt x="1188460" y="13570"/>
                          <a:pt x="1387864" y="16627"/>
                          <a:pt x="1580752" y="0"/>
                        </a:cubicBezTo>
                        <a:cubicBezTo>
                          <a:pt x="1773640" y="-16627"/>
                          <a:pt x="2004554" y="7139"/>
                          <a:pt x="2136151" y="0"/>
                        </a:cubicBezTo>
                        <a:cubicBezTo>
                          <a:pt x="2140280" y="141749"/>
                          <a:pt x="2112348" y="267146"/>
                          <a:pt x="2136151" y="520623"/>
                        </a:cubicBezTo>
                        <a:cubicBezTo>
                          <a:pt x="2159954" y="774100"/>
                          <a:pt x="2162998" y="902952"/>
                          <a:pt x="2136151" y="1193623"/>
                        </a:cubicBezTo>
                        <a:cubicBezTo>
                          <a:pt x="2109304" y="1484294"/>
                          <a:pt x="2149324" y="1571089"/>
                          <a:pt x="2136151" y="1828528"/>
                        </a:cubicBezTo>
                        <a:cubicBezTo>
                          <a:pt x="2122978" y="2085968"/>
                          <a:pt x="2164879" y="2222212"/>
                          <a:pt x="2136151" y="2425340"/>
                        </a:cubicBezTo>
                        <a:cubicBezTo>
                          <a:pt x="2107423" y="2628468"/>
                          <a:pt x="2126200" y="2888659"/>
                          <a:pt x="2136151" y="3022151"/>
                        </a:cubicBezTo>
                        <a:cubicBezTo>
                          <a:pt x="2146102" y="3155643"/>
                          <a:pt x="2104153" y="3430948"/>
                          <a:pt x="2136151" y="3809434"/>
                        </a:cubicBezTo>
                        <a:cubicBezTo>
                          <a:pt x="2036666" y="3830830"/>
                          <a:pt x="1876059" y="3807378"/>
                          <a:pt x="1644836" y="3809434"/>
                        </a:cubicBezTo>
                        <a:cubicBezTo>
                          <a:pt x="1413613" y="3811490"/>
                          <a:pt x="1292750" y="3802316"/>
                          <a:pt x="1068076" y="3809434"/>
                        </a:cubicBezTo>
                        <a:cubicBezTo>
                          <a:pt x="843402" y="3816552"/>
                          <a:pt x="747717" y="3824087"/>
                          <a:pt x="534038" y="3809434"/>
                        </a:cubicBezTo>
                        <a:cubicBezTo>
                          <a:pt x="320359" y="3794781"/>
                          <a:pt x="204661" y="3830953"/>
                          <a:pt x="0" y="3809434"/>
                        </a:cubicBezTo>
                        <a:cubicBezTo>
                          <a:pt x="-17871" y="3667578"/>
                          <a:pt x="-19929" y="3375916"/>
                          <a:pt x="0" y="3250717"/>
                        </a:cubicBezTo>
                        <a:cubicBezTo>
                          <a:pt x="19929" y="3125518"/>
                          <a:pt x="-9821" y="2818448"/>
                          <a:pt x="0" y="2692000"/>
                        </a:cubicBezTo>
                        <a:cubicBezTo>
                          <a:pt x="9821" y="2565552"/>
                          <a:pt x="-20042" y="2336240"/>
                          <a:pt x="0" y="2095189"/>
                        </a:cubicBezTo>
                        <a:cubicBezTo>
                          <a:pt x="20042" y="1854138"/>
                          <a:pt x="8642" y="1727507"/>
                          <a:pt x="0" y="1384094"/>
                        </a:cubicBezTo>
                        <a:cubicBezTo>
                          <a:pt x="-8642" y="1040682"/>
                          <a:pt x="25860" y="1081956"/>
                          <a:pt x="0" y="787283"/>
                        </a:cubicBezTo>
                        <a:cubicBezTo>
                          <a:pt x="-25860" y="492610"/>
                          <a:pt x="6792" y="249498"/>
                          <a:pt x="0" y="0"/>
                        </a:cubicBezTo>
                        <a:close/>
                      </a:path>
                      <a:path w="2136151" h="3809434" stroke="0" extrusionOk="0">
                        <a:moveTo>
                          <a:pt x="0" y="0"/>
                        </a:moveTo>
                        <a:cubicBezTo>
                          <a:pt x="189385" y="3196"/>
                          <a:pt x="314425" y="-21420"/>
                          <a:pt x="469953" y="0"/>
                        </a:cubicBezTo>
                        <a:cubicBezTo>
                          <a:pt x="625481" y="21420"/>
                          <a:pt x="794151" y="-5842"/>
                          <a:pt x="939906" y="0"/>
                        </a:cubicBezTo>
                        <a:cubicBezTo>
                          <a:pt x="1085661" y="5842"/>
                          <a:pt x="1199949" y="-4029"/>
                          <a:pt x="1431221" y="0"/>
                        </a:cubicBezTo>
                        <a:cubicBezTo>
                          <a:pt x="1662493" y="4029"/>
                          <a:pt x="1855812" y="15862"/>
                          <a:pt x="2136151" y="0"/>
                        </a:cubicBezTo>
                        <a:cubicBezTo>
                          <a:pt x="2165215" y="131353"/>
                          <a:pt x="2166850" y="332583"/>
                          <a:pt x="2136151" y="634906"/>
                        </a:cubicBezTo>
                        <a:cubicBezTo>
                          <a:pt x="2105452" y="937229"/>
                          <a:pt x="2146759" y="970892"/>
                          <a:pt x="2136151" y="1193623"/>
                        </a:cubicBezTo>
                        <a:cubicBezTo>
                          <a:pt x="2125543" y="1416354"/>
                          <a:pt x="2154999" y="1519536"/>
                          <a:pt x="2136151" y="1752340"/>
                        </a:cubicBezTo>
                        <a:cubicBezTo>
                          <a:pt x="2117303" y="1985144"/>
                          <a:pt x="2160660" y="2159699"/>
                          <a:pt x="2136151" y="2311057"/>
                        </a:cubicBezTo>
                        <a:cubicBezTo>
                          <a:pt x="2111642" y="2462415"/>
                          <a:pt x="2121488" y="2637888"/>
                          <a:pt x="2136151" y="2945962"/>
                        </a:cubicBezTo>
                        <a:cubicBezTo>
                          <a:pt x="2150814" y="3254037"/>
                          <a:pt x="2101070" y="3502273"/>
                          <a:pt x="2136151" y="3809434"/>
                        </a:cubicBezTo>
                        <a:cubicBezTo>
                          <a:pt x="1937522" y="3823448"/>
                          <a:pt x="1772405" y="3793256"/>
                          <a:pt x="1644836" y="3809434"/>
                        </a:cubicBezTo>
                        <a:cubicBezTo>
                          <a:pt x="1517268" y="3825612"/>
                          <a:pt x="1363899" y="3813264"/>
                          <a:pt x="1110799" y="3809434"/>
                        </a:cubicBezTo>
                        <a:cubicBezTo>
                          <a:pt x="857699" y="3805604"/>
                          <a:pt x="819414" y="3782889"/>
                          <a:pt x="576761" y="3809434"/>
                        </a:cubicBezTo>
                        <a:cubicBezTo>
                          <a:pt x="334108" y="3835979"/>
                          <a:pt x="192899" y="3798139"/>
                          <a:pt x="0" y="3809434"/>
                        </a:cubicBezTo>
                        <a:cubicBezTo>
                          <a:pt x="-28395" y="3551748"/>
                          <a:pt x="-11713" y="3271302"/>
                          <a:pt x="0" y="3136434"/>
                        </a:cubicBezTo>
                        <a:cubicBezTo>
                          <a:pt x="11713" y="3001566"/>
                          <a:pt x="25767" y="2792394"/>
                          <a:pt x="0" y="2501528"/>
                        </a:cubicBezTo>
                        <a:cubicBezTo>
                          <a:pt x="-25767" y="2210662"/>
                          <a:pt x="11195" y="2057878"/>
                          <a:pt x="0" y="1866623"/>
                        </a:cubicBezTo>
                        <a:cubicBezTo>
                          <a:pt x="-11195" y="1675369"/>
                          <a:pt x="28737" y="1479170"/>
                          <a:pt x="0" y="1269811"/>
                        </a:cubicBezTo>
                        <a:cubicBezTo>
                          <a:pt x="-28737" y="1060452"/>
                          <a:pt x="-8587" y="763601"/>
                          <a:pt x="0" y="634906"/>
                        </a:cubicBezTo>
                        <a:cubicBezTo>
                          <a:pt x="8587" y="506212"/>
                          <a:pt x="-6280" y="281835"/>
                          <a:pt x="0" y="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n-AU" sz="1000" b="1" noProof="0" dirty="0">
              <a:solidFill>
                <a:schemeClr val="tx2"/>
              </a:solidFill>
            </a:endParaRPr>
          </a:p>
          <a:p>
            <a:pPr algn="ctr"/>
            <a:r>
              <a:rPr lang="en-AU" sz="1400" b="1" noProof="0" dirty="0">
                <a:solidFill>
                  <a:schemeClr val="tx2"/>
                </a:solidFill>
              </a:rPr>
              <a:t>School-based Apprenticeships</a:t>
            </a:r>
          </a:p>
          <a:p>
            <a:endParaRPr lang="en-AU" sz="1100" b="1" noProof="0" dirty="0">
              <a:solidFill>
                <a:schemeClr val="tx2"/>
              </a:solidFill>
            </a:endParaRPr>
          </a:p>
          <a:p>
            <a:pPr marL="171450" indent="-171450">
              <a:buFont typeface="Arial" panose="020B0604020202020204" pitchFamily="34" charset="0"/>
              <a:buChar char="•"/>
            </a:pPr>
            <a:r>
              <a:rPr lang="en-AU" sz="1100" noProof="0" dirty="0">
                <a:solidFill>
                  <a:schemeClr val="tx2"/>
                </a:solidFill>
              </a:rPr>
              <a:t>Formal employment arrangements that combine school, training and paid work</a:t>
            </a:r>
          </a:p>
          <a:p>
            <a:pPr marL="171450" indent="-171450">
              <a:buFont typeface="Arial" panose="020B0604020202020204" pitchFamily="34" charset="0"/>
              <a:buChar char="•"/>
            </a:pPr>
            <a:r>
              <a:rPr lang="en-AU" sz="1100" noProof="0" dirty="0">
                <a:solidFill>
                  <a:schemeClr val="tx2"/>
                </a:solidFill>
              </a:rPr>
              <a:t>Start your qualification while still completing Year 10-12</a:t>
            </a:r>
          </a:p>
          <a:p>
            <a:pPr marL="171450" indent="-171450">
              <a:buFont typeface="Arial" panose="020B0604020202020204" pitchFamily="34" charset="0"/>
              <a:buChar char="•"/>
            </a:pPr>
            <a:r>
              <a:rPr lang="en-AU" sz="1100" noProof="0" dirty="0">
                <a:solidFill>
                  <a:schemeClr val="tx2"/>
                </a:solidFill>
              </a:rPr>
              <a:t>Contribute to your Queensland Certificate of Education (QCE)</a:t>
            </a:r>
          </a:p>
          <a:p>
            <a:pPr marL="171450" indent="-171450">
              <a:buFont typeface="Arial" panose="020B0604020202020204" pitchFamily="34" charset="0"/>
              <a:buChar char="•"/>
            </a:pPr>
            <a:r>
              <a:rPr lang="en-AU" sz="1100" noProof="0" dirty="0">
                <a:solidFill>
                  <a:schemeClr val="tx2"/>
                </a:solidFill>
              </a:rPr>
              <a:t>Blend classroom learning with real workplace experience</a:t>
            </a:r>
          </a:p>
          <a:p>
            <a:pPr marL="171450" indent="-171450">
              <a:buFont typeface="Arial" panose="020B0604020202020204" pitchFamily="34" charset="0"/>
              <a:buChar char="•"/>
            </a:pPr>
            <a:r>
              <a:rPr lang="en-AU" sz="1100" noProof="0" dirty="0">
                <a:solidFill>
                  <a:schemeClr val="tx2"/>
                </a:solidFill>
              </a:rPr>
              <a:t>Available across diverse industries including manufacturing, hospitality, business, construction, and healthcare</a:t>
            </a:r>
          </a:p>
        </p:txBody>
      </p:sp>
      <p:sp>
        <p:nvSpPr>
          <p:cNvPr id="8" name="Title 7">
            <a:extLst>
              <a:ext uri="{FF2B5EF4-FFF2-40B4-BE49-F238E27FC236}">
                <a16:creationId xmlns:a16="http://schemas.microsoft.com/office/drawing/2014/main" id="{FE35A531-4B58-F528-93DF-9EB43645ECC9}"/>
              </a:ext>
            </a:extLst>
          </p:cNvPr>
          <p:cNvSpPr>
            <a:spLocks noGrp="1"/>
          </p:cNvSpPr>
          <p:nvPr>
            <p:ph type="title"/>
          </p:nvPr>
        </p:nvSpPr>
        <p:spPr>
          <a:xfrm>
            <a:off x="1055941" y="873125"/>
            <a:ext cx="5337015" cy="524553"/>
          </a:xfrm>
        </p:spPr>
        <p:txBody>
          <a:bodyPr/>
          <a:lstStyle/>
          <a:p>
            <a:r>
              <a:rPr lang="en-AU" noProof="0" dirty="0"/>
              <a:t>Understanding your options</a:t>
            </a:r>
          </a:p>
        </p:txBody>
      </p:sp>
      <p:sp>
        <p:nvSpPr>
          <p:cNvPr id="10" name="Text Placeholder 9">
            <a:extLst>
              <a:ext uri="{FF2B5EF4-FFF2-40B4-BE49-F238E27FC236}">
                <a16:creationId xmlns:a16="http://schemas.microsoft.com/office/drawing/2014/main" id="{457CF94C-5CAA-E502-0A11-75306424F29C}"/>
              </a:ext>
            </a:extLst>
          </p:cNvPr>
          <p:cNvSpPr>
            <a:spLocks noGrp="1"/>
          </p:cNvSpPr>
          <p:nvPr>
            <p:ph type="body" sz="quarter" idx="20"/>
          </p:nvPr>
        </p:nvSpPr>
        <p:spPr>
          <a:xfrm>
            <a:off x="1055688" y="624947"/>
            <a:ext cx="3128595" cy="247554"/>
          </a:xfrm>
        </p:spPr>
        <p:txBody>
          <a:bodyPr/>
          <a:lstStyle/>
          <a:p>
            <a:r>
              <a:rPr lang="en-AU" noProof="0" dirty="0"/>
              <a:t>INTRODUCTION TO CAREER EDUCATION</a:t>
            </a:r>
          </a:p>
        </p:txBody>
      </p:sp>
      <p:pic>
        <p:nvPicPr>
          <p:cNvPr id="4" name="Picture 3">
            <a:extLst>
              <a:ext uri="{FF2B5EF4-FFF2-40B4-BE49-F238E27FC236}">
                <a16:creationId xmlns:a16="http://schemas.microsoft.com/office/drawing/2014/main" id="{C0C2EBA2-0090-C7C5-69E9-5FA20978FCB1}"/>
              </a:ext>
            </a:extLst>
          </p:cNvPr>
          <p:cNvPicPr>
            <a:picLocks noChangeAspect="1"/>
          </p:cNvPicPr>
          <p:nvPr/>
        </p:nvPicPr>
        <p:blipFill>
          <a:blip r:embed="rId3"/>
          <a:stretch>
            <a:fillRect/>
          </a:stretch>
        </p:blipFill>
        <p:spPr>
          <a:xfrm>
            <a:off x="1" y="5720709"/>
            <a:ext cx="12192000" cy="694267"/>
          </a:xfrm>
          <a:prstGeom prst="rect">
            <a:avLst/>
          </a:prstGeom>
        </p:spPr>
      </p:pic>
      <p:pic>
        <p:nvPicPr>
          <p:cNvPr id="7" name="Picture 6" descr="A cartoon of a person holding a medal and a bag of money&#10;&#10;AI-generated content may be incorrect.">
            <a:extLst>
              <a:ext uri="{FF2B5EF4-FFF2-40B4-BE49-F238E27FC236}">
                <a16:creationId xmlns:a16="http://schemas.microsoft.com/office/drawing/2014/main" id="{B8E7D7DC-1E90-7342-280E-985623A531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4554" y="3335376"/>
            <a:ext cx="2489576" cy="2508727"/>
          </a:xfrm>
          <a:prstGeom prst="rect">
            <a:avLst/>
          </a:prstGeom>
        </p:spPr>
      </p:pic>
    </p:spTree>
    <p:extLst>
      <p:ext uri="{BB962C8B-B14F-4D97-AF65-F5344CB8AC3E}">
        <p14:creationId xmlns:p14="http://schemas.microsoft.com/office/powerpoint/2010/main" val="10690888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1B4AD4-69FD-D136-2B86-75598D838910}"/>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EDC207CD-EAD3-3838-802A-37A60A438553}"/>
              </a:ext>
            </a:extLst>
          </p:cNvPr>
          <p:cNvSpPr>
            <a:spLocks noGrp="1"/>
          </p:cNvSpPr>
          <p:nvPr>
            <p:ph type="title"/>
          </p:nvPr>
        </p:nvSpPr>
        <p:spPr>
          <a:xfrm>
            <a:off x="1055941" y="873125"/>
            <a:ext cx="5660169" cy="524553"/>
          </a:xfrm>
        </p:spPr>
        <p:txBody>
          <a:bodyPr/>
          <a:lstStyle/>
          <a:p>
            <a:r>
              <a:rPr lang="en-AU" noProof="0" dirty="0"/>
              <a:t>Career education components</a:t>
            </a:r>
          </a:p>
        </p:txBody>
      </p:sp>
      <p:sp>
        <p:nvSpPr>
          <p:cNvPr id="3" name="Text Placeholder 2">
            <a:extLst>
              <a:ext uri="{FF2B5EF4-FFF2-40B4-BE49-F238E27FC236}">
                <a16:creationId xmlns:a16="http://schemas.microsoft.com/office/drawing/2014/main" id="{893833FC-2241-696B-3C83-7C5078FA3B46}"/>
              </a:ext>
            </a:extLst>
          </p:cNvPr>
          <p:cNvSpPr>
            <a:spLocks noGrp="1"/>
          </p:cNvSpPr>
          <p:nvPr>
            <p:ph type="body" sz="quarter" idx="13"/>
          </p:nvPr>
        </p:nvSpPr>
        <p:spPr>
          <a:xfrm>
            <a:off x="1055688" y="624947"/>
            <a:ext cx="3128595" cy="247554"/>
          </a:xfrm>
        </p:spPr>
        <p:txBody>
          <a:bodyPr/>
          <a:lstStyle/>
          <a:p>
            <a:r>
              <a:rPr lang="en-AU" noProof="0" dirty="0"/>
              <a:t>INTRODUCTION TO CAREER EDUCATION</a:t>
            </a:r>
          </a:p>
        </p:txBody>
      </p:sp>
      <p:sp>
        <p:nvSpPr>
          <p:cNvPr id="9" name="Text Placeholder 2">
            <a:extLst>
              <a:ext uri="{FF2B5EF4-FFF2-40B4-BE49-F238E27FC236}">
                <a16:creationId xmlns:a16="http://schemas.microsoft.com/office/drawing/2014/main" id="{2A7F4E46-6969-B05E-6761-FF087B9123E6}"/>
              </a:ext>
            </a:extLst>
          </p:cNvPr>
          <p:cNvSpPr txBox="1">
            <a:spLocks/>
          </p:cNvSpPr>
          <p:nvPr/>
        </p:nvSpPr>
        <p:spPr>
          <a:xfrm>
            <a:off x="6978869" y="1700212"/>
            <a:ext cx="4872647" cy="434990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dirty="0"/>
              <a:t>Self-knowledge without career exploration:</a:t>
            </a:r>
          </a:p>
          <a:p>
            <a:pPr marL="285750" indent="-285750">
              <a:buClr>
                <a:schemeClr val="tx2"/>
              </a:buClr>
              <a:buSzPct val="90000"/>
              <a:buFont typeface="Arial" panose="020B0604020202020204" pitchFamily="34" charset="0"/>
              <a:buChar char="•"/>
            </a:pPr>
            <a:r>
              <a:rPr lang="en-AU" noProof="0" dirty="0"/>
              <a:t>May lead to unrealistic expectations or missed opportunities</a:t>
            </a:r>
          </a:p>
          <a:p>
            <a:pPr marL="285750" indent="-285750">
              <a:buClr>
                <a:schemeClr val="tx2"/>
              </a:buClr>
              <a:buSzPct val="90000"/>
              <a:buFont typeface="Arial" panose="020B0604020202020204" pitchFamily="34" charset="0"/>
              <a:buChar char="•"/>
            </a:pPr>
            <a:r>
              <a:rPr lang="en-AU" i="1" noProof="0" dirty="0"/>
              <a:t>Example: Knowing your interests but not researching related careers</a:t>
            </a:r>
          </a:p>
          <a:p>
            <a:r>
              <a:rPr lang="en-AU" b="1" noProof="0" dirty="0"/>
              <a:t>Career exploration without self-knowledge:</a:t>
            </a:r>
          </a:p>
          <a:p>
            <a:pPr marL="285750" indent="-285750">
              <a:buClr>
                <a:schemeClr val="tx2"/>
              </a:buClr>
              <a:buSzPct val="90000"/>
              <a:buFont typeface="Arial" panose="020B0604020202020204" pitchFamily="34" charset="0"/>
              <a:buChar char="•"/>
            </a:pPr>
            <a:r>
              <a:rPr lang="en-AU" noProof="0" dirty="0"/>
              <a:t>May result in pursuing unsuitable options</a:t>
            </a:r>
          </a:p>
          <a:p>
            <a:pPr marL="285750" indent="-285750">
              <a:buClr>
                <a:schemeClr val="tx2"/>
              </a:buClr>
              <a:buSzPct val="90000"/>
              <a:buFont typeface="Arial" panose="020B0604020202020204" pitchFamily="34" charset="0"/>
              <a:buChar char="•"/>
            </a:pPr>
            <a:r>
              <a:rPr lang="en-AU" i="1" noProof="0" dirty="0"/>
              <a:t>Example: Choosing a career based solely on salary without considering personal values</a:t>
            </a:r>
          </a:p>
          <a:p>
            <a:r>
              <a:rPr lang="en-AU" b="1" noProof="0" dirty="0"/>
              <a:t>Career management without the other components:</a:t>
            </a:r>
          </a:p>
          <a:p>
            <a:pPr marL="285750" indent="-285750">
              <a:buClr>
                <a:schemeClr val="tx2"/>
              </a:buClr>
              <a:buSzPct val="90000"/>
              <a:buFont typeface="Arial" panose="020B0604020202020204" pitchFamily="34" charset="0"/>
              <a:buChar char="•"/>
            </a:pPr>
            <a:r>
              <a:rPr lang="en-AU" noProof="0" dirty="0"/>
              <a:t>May mean effectively pursuing goals that don’t ultimately satisfy</a:t>
            </a:r>
          </a:p>
          <a:p>
            <a:pPr marL="285750" indent="-285750">
              <a:buClr>
                <a:schemeClr val="tx2"/>
              </a:buClr>
              <a:buSzPct val="90000"/>
              <a:buFont typeface="Arial" panose="020B0604020202020204" pitchFamily="34" charset="0"/>
              <a:buChar char="•"/>
            </a:pPr>
            <a:r>
              <a:rPr lang="en-AU" i="1" noProof="0" dirty="0"/>
              <a:t>Example: Developing skills for a career that doesn’t match your interests</a:t>
            </a:r>
          </a:p>
        </p:txBody>
      </p:sp>
      <p:sp>
        <p:nvSpPr>
          <p:cNvPr id="7" name="Text Placeholder 2">
            <a:extLst>
              <a:ext uri="{FF2B5EF4-FFF2-40B4-BE49-F238E27FC236}">
                <a16:creationId xmlns:a16="http://schemas.microsoft.com/office/drawing/2014/main" id="{FB0FEE19-DF99-BF0E-67B1-708A8B6A87A9}"/>
              </a:ext>
            </a:extLst>
          </p:cNvPr>
          <p:cNvSpPr txBox="1">
            <a:spLocks noGrp="1"/>
          </p:cNvSpPr>
          <p:nvPr>
            <p:ph type="body" idx="1"/>
          </p:nvPr>
        </p:nvSpPr>
        <p:spPr>
          <a:xfrm>
            <a:off x="1055688" y="1919288"/>
            <a:ext cx="3821112" cy="358046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dirty="0"/>
              <a:t>Career success depends on the interplay between </a:t>
            </a:r>
            <a:r>
              <a:rPr lang="en-AU" b="1" noProof="0" dirty="0"/>
              <a:t>self-knowledge, career exploration, and career management</a:t>
            </a:r>
            <a:r>
              <a:rPr lang="en-AU" noProof="0" dirty="0"/>
              <a:t>. Each component contributes uniquely to your overall career development.</a:t>
            </a:r>
          </a:p>
          <a:p>
            <a:r>
              <a:rPr lang="en-AU" noProof="0" dirty="0"/>
              <a:t>The most fulfilling and successful careers often occur when all three elements align, when you’ve explored options that match your self-knowledge and developed management skills to navigate your chosen path effectively.</a:t>
            </a:r>
          </a:p>
          <a:p>
            <a:r>
              <a:rPr lang="en-AU" noProof="0" dirty="0"/>
              <a:t>By developing all three components in harmony, you position yourself for both effectiveness and satisfaction in your career journey.</a:t>
            </a:r>
          </a:p>
        </p:txBody>
      </p:sp>
      <p:pic>
        <p:nvPicPr>
          <p:cNvPr id="10" name="Picture 9" descr="A blue ball with black lines&#10;&#10;AI-generated content may be incorrect.">
            <a:extLst>
              <a:ext uri="{FF2B5EF4-FFF2-40B4-BE49-F238E27FC236}">
                <a16:creationId xmlns:a16="http://schemas.microsoft.com/office/drawing/2014/main" id="{FF84B9C9-6781-3334-AF05-BDFB2FB83E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2316" y="1921916"/>
            <a:ext cx="1054610" cy="844298"/>
          </a:xfrm>
          <a:prstGeom prst="rect">
            <a:avLst/>
          </a:prstGeom>
        </p:spPr>
      </p:pic>
      <p:pic>
        <p:nvPicPr>
          <p:cNvPr id="14" name="Picture 13" descr="An orange ball with black lines&#10;&#10;AI-generated content may be incorrect.">
            <a:extLst>
              <a:ext uri="{FF2B5EF4-FFF2-40B4-BE49-F238E27FC236}">
                <a16:creationId xmlns:a16="http://schemas.microsoft.com/office/drawing/2014/main" id="{0E01EBF1-610B-3ECB-51A5-B5B42C41A4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75364" y="3356142"/>
            <a:ext cx="1051562" cy="844298"/>
          </a:xfrm>
          <a:prstGeom prst="rect">
            <a:avLst/>
          </a:prstGeom>
        </p:spPr>
      </p:pic>
      <p:pic>
        <p:nvPicPr>
          <p:cNvPr id="17" name="Picture 16" descr="A yellow ball with black lines&#10;&#10;AI-generated content may be incorrect.">
            <a:extLst>
              <a:ext uri="{FF2B5EF4-FFF2-40B4-BE49-F238E27FC236}">
                <a16:creationId xmlns:a16="http://schemas.microsoft.com/office/drawing/2014/main" id="{234F9F5A-993E-0C30-BBEB-B4496ABF3E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72316" y="4790368"/>
            <a:ext cx="1054610" cy="844298"/>
          </a:xfrm>
          <a:prstGeom prst="rect">
            <a:avLst/>
          </a:prstGeom>
        </p:spPr>
      </p:pic>
    </p:spTree>
    <p:extLst>
      <p:ext uri="{BB962C8B-B14F-4D97-AF65-F5344CB8AC3E}">
        <p14:creationId xmlns:p14="http://schemas.microsoft.com/office/powerpoint/2010/main" val="13589613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CF84AA-FA28-1D6D-CCF5-BE061540F63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ECF669B-C474-1748-4B49-601681C90C71}"/>
              </a:ext>
            </a:extLst>
          </p:cNvPr>
          <p:cNvSpPr>
            <a:spLocks noGrp="1"/>
          </p:cNvSpPr>
          <p:nvPr>
            <p:ph type="title"/>
          </p:nvPr>
        </p:nvSpPr>
        <p:spPr>
          <a:xfrm>
            <a:off x="1055941" y="873125"/>
            <a:ext cx="3257921" cy="524553"/>
          </a:xfrm>
        </p:spPr>
        <p:txBody>
          <a:bodyPr/>
          <a:lstStyle/>
          <a:p>
            <a:r>
              <a:rPr lang="en-AU" noProof="0" dirty="0"/>
              <a:t>Course overview</a:t>
            </a:r>
          </a:p>
        </p:txBody>
      </p:sp>
      <p:sp>
        <p:nvSpPr>
          <p:cNvPr id="10" name="Text Placeholder 9">
            <a:extLst>
              <a:ext uri="{FF2B5EF4-FFF2-40B4-BE49-F238E27FC236}">
                <a16:creationId xmlns:a16="http://schemas.microsoft.com/office/drawing/2014/main" id="{3C851335-E1B2-A378-41E3-2F3DFD1F1580}"/>
              </a:ext>
            </a:extLst>
          </p:cNvPr>
          <p:cNvSpPr>
            <a:spLocks noGrp="1"/>
          </p:cNvSpPr>
          <p:nvPr>
            <p:ph type="body" sz="quarter" idx="20"/>
          </p:nvPr>
        </p:nvSpPr>
        <p:spPr>
          <a:xfrm>
            <a:off x="1055688" y="624947"/>
            <a:ext cx="3128595" cy="247554"/>
          </a:xfrm>
        </p:spPr>
        <p:txBody>
          <a:bodyPr/>
          <a:lstStyle/>
          <a:p>
            <a:r>
              <a:rPr lang="en-AU" noProof="0" dirty="0"/>
              <a:t>INTRODUCTION TO CAREER EDUCATION</a:t>
            </a:r>
          </a:p>
        </p:txBody>
      </p:sp>
      <p:graphicFrame>
        <p:nvGraphicFramePr>
          <p:cNvPr id="8" name="Table 7">
            <a:extLst>
              <a:ext uri="{FF2B5EF4-FFF2-40B4-BE49-F238E27FC236}">
                <a16:creationId xmlns:a16="http://schemas.microsoft.com/office/drawing/2014/main" id="{0823C803-BC89-C298-FA98-6E4F6453072D}"/>
              </a:ext>
            </a:extLst>
          </p:cNvPr>
          <p:cNvGraphicFramePr>
            <a:graphicFrameLocks noGrp="1"/>
          </p:cNvGraphicFramePr>
          <p:nvPr>
            <p:extLst>
              <p:ext uri="{D42A27DB-BD31-4B8C-83A1-F6EECF244321}">
                <p14:modId xmlns:p14="http://schemas.microsoft.com/office/powerpoint/2010/main" val="959233701"/>
              </p:ext>
            </p:extLst>
          </p:nvPr>
        </p:nvGraphicFramePr>
        <p:xfrm>
          <a:off x="577491" y="1651934"/>
          <a:ext cx="11037018" cy="4450080"/>
        </p:xfrm>
        <a:graphic>
          <a:graphicData uri="http://schemas.openxmlformats.org/drawingml/2006/table">
            <a:tbl>
              <a:tblPr firstRow="1" bandRow="1">
                <a:tableStyleId>{9DCAF9ED-07DC-4A11-8D7F-57B35C25682E}</a:tableStyleId>
              </a:tblPr>
              <a:tblGrid>
                <a:gridCol w="3679006">
                  <a:extLst>
                    <a:ext uri="{9D8B030D-6E8A-4147-A177-3AD203B41FA5}">
                      <a16:colId xmlns:a16="http://schemas.microsoft.com/office/drawing/2014/main" val="3307450780"/>
                    </a:ext>
                  </a:extLst>
                </a:gridCol>
                <a:gridCol w="3679006">
                  <a:extLst>
                    <a:ext uri="{9D8B030D-6E8A-4147-A177-3AD203B41FA5}">
                      <a16:colId xmlns:a16="http://schemas.microsoft.com/office/drawing/2014/main" val="2377924772"/>
                    </a:ext>
                  </a:extLst>
                </a:gridCol>
                <a:gridCol w="3679006">
                  <a:extLst>
                    <a:ext uri="{9D8B030D-6E8A-4147-A177-3AD203B41FA5}">
                      <a16:colId xmlns:a16="http://schemas.microsoft.com/office/drawing/2014/main" val="4056816435"/>
                    </a:ext>
                  </a:extLst>
                </a:gridCol>
              </a:tblGrid>
              <a:tr h="370840">
                <a:tc>
                  <a:txBody>
                    <a:bodyPr/>
                    <a:lstStyle/>
                    <a:p>
                      <a:pPr algn="ctr"/>
                      <a:r>
                        <a:rPr lang="en-AU" b="1" noProof="0" dirty="0"/>
                        <a:t>Career Blueprint</a:t>
                      </a:r>
                    </a:p>
                  </a:txBody>
                  <a:tcPr/>
                </a:tc>
                <a:tc>
                  <a:txBody>
                    <a:bodyPr/>
                    <a:lstStyle/>
                    <a:p>
                      <a:pPr algn="ctr"/>
                      <a:r>
                        <a:rPr lang="en-AU" b="1" noProof="0" dirty="0"/>
                        <a:t>Career Inventory</a:t>
                      </a:r>
                    </a:p>
                  </a:txBody>
                  <a:tcPr/>
                </a:tc>
                <a:tc>
                  <a:txBody>
                    <a:bodyPr/>
                    <a:lstStyle/>
                    <a:p>
                      <a:pPr algn="ctr"/>
                      <a:r>
                        <a:rPr lang="en-AU" b="1" noProof="0" dirty="0"/>
                        <a:t>Career Assembly</a:t>
                      </a:r>
                    </a:p>
                  </a:txBody>
                  <a:tcPr/>
                </a:tc>
                <a:extLst>
                  <a:ext uri="{0D108BD9-81ED-4DB2-BD59-A6C34878D82A}">
                    <a16:rowId xmlns:a16="http://schemas.microsoft.com/office/drawing/2014/main" val="3902041338"/>
                  </a:ext>
                </a:extLst>
              </a:tr>
              <a:tr h="370840">
                <a:tc>
                  <a:txBody>
                    <a:bodyPr/>
                    <a:lstStyle/>
                    <a:p>
                      <a:pPr algn="ctr"/>
                      <a:r>
                        <a:rPr lang="en-AU" b="1" noProof="0" dirty="0"/>
                        <a:t>Lessons 1-10</a:t>
                      </a:r>
                    </a:p>
                  </a:txBody>
                  <a:tcPr/>
                </a:tc>
                <a:tc>
                  <a:txBody>
                    <a:bodyPr/>
                    <a:lstStyle/>
                    <a:p>
                      <a:pPr algn="ctr"/>
                      <a:r>
                        <a:rPr lang="en-AU" b="1" noProof="0" dirty="0"/>
                        <a:t>Lessons 11-15</a:t>
                      </a:r>
                    </a:p>
                  </a:txBody>
                  <a:tcPr/>
                </a:tc>
                <a:tc>
                  <a:txBody>
                    <a:bodyPr/>
                    <a:lstStyle/>
                    <a:p>
                      <a:pPr algn="ctr"/>
                      <a:r>
                        <a:rPr lang="en-AU" b="1" noProof="0" dirty="0"/>
                        <a:t>Lessons 16-25</a:t>
                      </a:r>
                    </a:p>
                  </a:txBody>
                  <a:tcPr/>
                </a:tc>
                <a:extLst>
                  <a:ext uri="{0D108BD9-81ED-4DB2-BD59-A6C34878D82A}">
                    <a16:rowId xmlns:a16="http://schemas.microsoft.com/office/drawing/2014/main" val="5274652"/>
                  </a:ext>
                </a:extLst>
              </a:tr>
              <a:tr h="370840">
                <a:tc>
                  <a:txBody>
                    <a:bodyPr/>
                    <a:lstStyle/>
                    <a:p>
                      <a:r>
                        <a:rPr lang="en-AU" sz="1400" noProof="0" dirty="0">
                          <a:solidFill>
                            <a:schemeClr val="tx2"/>
                          </a:solidFill>
                        </a:rPr>
                        <a:t>Introduction to Career Education</a:t>
                      </a:r>
                    </a:p>
                  </a:txBody>
                  <a:tcPr/>
                </a:tc>
                <a:tc>
                  <a:txBody>
                    <a:bodyPr/>
                    <a:lstStyle/>
                    <a:p>
                      <a:r>
                        <a:rPr lang="en-AU" sz="1400" noProof="0" dirty="0">
                          <a:solidFill>
                            <a:schemeClr val="tx2"/>
                          </a:solidFill>
                        </a:rPr>
                        <a:t>Job search and applications</a:t>
                      </a:r>
                    </a:p>
                  </a:txBody>
                  <a:tcPr/>
                </a:tc>
                <a:tc>
                  <a:txBody>
                    <a:bodyPr/>
                    <a:lstStyle/>
                    <a:p>
                      <a:r>
                        <a:rPr lang="en-AU" sz="1400" noProof="0" dirty="0">
                          <a:solidFill>
                            <a:schemeClr val="tx2"/>
                          </a:solidFill>
                        </a:rPr>
                        <a:t>Reflect</a:t>
                      </a:r>
                    </a:p>
                  </a:txBody>
                  <a:tcPr/>
                </a:tc>
                <a:extLst>
                  <a:ext uri="{0D108BD9-81ED-4DB2-BD59-A6C34878D82A}">
                    <a16:rowId xmlns:a16="http://schemas.microsoft.com/office/drawing/2014/main" val="1938191973"/>
                  </a:ext>
                </a:extLst>
              </a:tr>
              <a:tr h="370840">
                <a:tc>
                  <a:txBody>
                    <a:bodyPr/>
                    <a:lstStyle/>
                    <a:p>
                      <a:r>
                        <a:rPr lang="en-AU" sz="1400" noProof="0" dirty="0">
                          <a:solidFill>
                            <a:schemeClr val="tx2"/>
                          </a:solidFill>
                        </a:rPr>
                        <a:t>Careers in manufacturing</a:t>
                      </a:r>
                    </a:p>
                  </a:txBody>
                  <a:tcPr/>
                </a:tc>
                <a:tc>
                  <a:txBody>
                    <a:bodyPr/>
                    <a:lstStyle/>
                    <a:p>
                      <a:r>
                        <a:rPr lang="en-AU" sz="1400" noProof="0" dirty="0">
                          <a:solidFill>
                            <a:schemeClr val="tx2"/>
                          </a:solidFill>
                        </a:rPr>
                        <a:t>Understanding employment</a:t>
                      </a:r>
                    </a:p>
                  </a:txBody>
                  <a:tcPr/>
                </a:tc>
                <a:tc>
                  <a:txBody>
                    <a:bodyPr/>
                    <a:lstStyle/>
                    <a:p>
                      <a:r>
                        <a:rPr lang="en-AU" sz="1400" noProof="0" dirty="0">
                          <a:solidFill>
                            <a:schemeClr val="tx2"/>
                          </a:solidFill>
                        </a:rPr>
                        <a:t>Reflect with industry packs</a:t>
                      </a:r>
                    </a:p>
                  </a:txBody>
                  <a:tcPr/>
                </a:tc>
                <a:extLst>
                  <a:ext uri="{0D108BD9-81ED-4DB2-BD59-A6C34878D82A}">
                    <a16:rowId xmlns:a16="http://schemas.microsoft.com/office/drawing/2014/main" val="1481820794"/>
                  </a:ext>
                </a:extLst>
              </a:tr>
              <a:tr h="370840">
                <a:tc>
                  <a:txBody>
                    <a:bodyPr/>
                    <a:lstStyle/>
                    <a:p>
                      <a:r>
                        <a:rPr lang="en-AU" sz="1400" noProof="0" dirty="0">
                          <a:solidFill>
                            <a:schemeClr val="tx2"/>
                          </a:solidFill>
                        </a:rPr>
                        <a:t>Career development and planning</a:t>
                      </a:r>
                    </a:p>
                  </a:txBody>
                  <a:tcPr/>
                </a:tc>
                <a:tc>
                  <a:txBody>
                    <a:bodyPr/>
                    <a:lstStyle/>
                    <a:p>
                      <a:r>
                        <a:rPr lang="en-AU" sz="1400" noProof="0" dirty="0">
                          <a:solidFill>
                            <a:schemeClr val="tx2"/>
                          </a:solidFill>
                        </a:rPr>
                        <a:t>Career transitions and resignation</a:t>
                      </a:r>
                    </a:p>
                  </a:txBody>
                  <a:tcPr/>
                </a:tc>
                <a:tc>
                  <a:txBody>
                    <a:bodyPr/>
                    <a:lstStyle/>
                    <a:p>
                      <a:r>
                        <a:rPr lang="en-AU" sz="1400" noProof="0" dirty="0">
                          <a:solidFill>
                            <a:schemeClr val="tx2"/>
                          </a:solidFill>
                        </a:rPr>
                        <a:t>Explore</a:t>
                      </a:r>
                    </a:p>
                  </a:txBody>
                  <a:tcPr/>
                </a:tc>
                <a:extLst>
                  <a:ext uri="{0D108BD9-81ED-4DB2-BD59-A6C34878D82A}">
                    <a16:rowId xmlns:a16="http://schemas.microsoft.com/office/drawing/2014/main" val="1431615635"/>
                  </a:ext>
                </a:extLst>
              </a:tr>
              <a:tr h="370840">
                <a:tc>
                  <a:txBody>
                    <a:bodyPr/>
                    <a:lstStyle/>
                    <a:p>
                      <a:r>
                        <a:rPr lang="en-AU" sz="1400" noProof="0" dirty="0">
                          <a:solidFill>
                            <a:schemeClr val="tx2"/>
                          </a:solidFill>
                        </a:rPr>
                        <a:t>Self-concept and growth mindset</a:t>
                      </a:r>
                    </a:p>
                  </a:txBody>
                  <a:tcPr/>
                </a:tc>
                <a:tc>
                  <a:txBody>
                    <a:bodyPr/>
                    <a:lstStyle/>
                    <a:p>
                      <a:r>
                        <a:rPr lang="en-AU" sz="1400" noProof="0" dirty="0">
                          <a:solidFill>
                            <a:schemeClr val="tx2"/>
                          </a:solidFill>
                        </a:rPr>
                        <a:t>Lifelong learning and progression</a:t>
                      </a:r>
                    </a:p>
                  </a:txBody>
                  <a:tcPr/>
                </a:tc>
                <a:tc>
                  <a:txBody>
                    <a:bodyPr/>
                    <a:lstStyle/>
                    <a:p>
                      <a:r>
                        <a:rPr lang="en-AU" sz="1400" noProof="0" dirty="0">
                          <a:solidFill>
                            <a:schemeClr val="tx2"/>
                          </a:solidFill>
                        </a:rPr>
                        <a:t>Explore with industry packs</a:t>
                      </a:r>
                    </a:p>
                  </a:txBody>
                  <a:tcPr/>
                </a:tc>
                <a:extLst>
                  <a:ext uri="{0D108BD9-81ED-4DB2-BD59-A6C34878D82A}">
                    <a16:rowId xmlns:a16="http://schemas.microsoft.com/office/drawing/2014/main" val="813444281"/>
                  </a:ext>
                </a:extLst>
              </a:tr>
              <a:tr h="370840">
                <a:tc>
                  <a:txBody>
                    <a:bodyPr/>
                    <a:lstStyle/>
                    <a:p>
                      <a:r>
                        <a:rPr lang="en-AU" sz="1400" noProof="0" dirty="0">
                          <a:solidFill>
                            <a:schemeClr val="tx2"/>
                          </a:solidFill>
                        </a:rPr>
                        <a:t>Reflection and decision making</a:t>
                      </a:r>
                    </a:p>
                  </a:txBody>
                  <a:tcPr/>
                </a:tc>
                <a:tc>
                  <a:txBody>
                    <a:bodyPr/>
                    <a:lstStyle/>
                    <a:p>
                      <a:r>
                        <a:rPr lang="en-AU" sz="1400" noProof="0" dirty="0">
                          <a:solidFill>
                            <a:schemeClr val="tx2"/>
                          </a:solidFill>
                        </a:rPr>
                        <a:t>Entrepreneurship and starting a business</a:t>
                      </a:r>
                    </a:p>
                  </a:txBody>
                  <a:tcPr/>
                </a:tc>
                <a:tc>
                  <a:txBody>
                    <a:bodyPr/>
                    <a:lstStyle/>
                    <a:p>
                      <a:r>
                        <a:rPr lang="en-AU" sz="1400" noProof="0" dirty="0">
                          <a:solidFill>
                            <a:schemeClr val="tx2"/>
                          </a:solidFill>
                        </a:rPr>
                        <a:t>Connect</a:t>
                      </a:r>
                    </a:p>
                  </a:txBody>
                  <a:tcPr/>
                </a:tc>
                <a:extLst>
                  <a:ext uri="{0D108BD9-81ED-4DB2-BD59-A6C34878D82A}">
                    <a16:rowId xmlns:a16="http://schemas.microsoft.com/office/drawing/2014/main" val="3599511256"/>
                  </a:ext>
                </a:extLst>
              </a:tr>
              <a:tr h="370840">
                <a:tc>
                  <a:txBody>
                    <a:bodyPr/>
                    <a:lstStyle/>
                    <a:p>
                      <a:r>
                        <a:rPr lang="en-AU" sz="1400" noProof="0" dirty="0">
                          <a:solidFill>
                            <a:schemeClr val="tx2"/>
                          </a:solidFill>
                        </a:rPr>
                        <a:t>Skills, strengths and attributes</a:t>
                      </a:r>
                    </a:p>
                  </a:txBody>
                  <a:tcPr/>
                </a:tc>
                <a:tc>
                  <a:txBody>
                    <a:bodyPr/>
                    <a:lstStyle/>
                    <a:p>
                      <a:endParaRPr lang="en-AU" sz="1400" noProof="0" dirty="0">
                        <a:solidFill>
                          <a:schemeClr val="tx2"/>
                        </a:solidFill>
                      </a:endParaRPr>
                    </a:p>
                  </a:txBody>
                  <a:tcPr/>
                </a:tc>
                <a:tc>
                  <a:txBody>
                    <a:bodyPr/>
                    <a:lstStyle/>
                    <a:p>
                      <a:r>
                        <a:rPr lang="en-AU" sz="1400" noProof="0" dirty="0">
                          <a:solidFill>
                            <a:schemeClr val="tx2"/>
                          </a:solidFill>
                        </a:rPr>
                        <a:t>Connect with industry packs</a:t>
                      </a:r>
                    </a:p>
                  </a:txBody>
                  <a:tcPr/>
                </a:tc>
                <a:extLst>
                  <a:ext uri="{0D108BD9-81ED-4DB2-BD59-A6C34878D82A}">
                    <a16:rowId xmlns:a16="http://schemas.microsoft.com/office/drawing/2014/main" val="3616335709"/>
                  </a:ext>
                </a:extLst>
              </a:tr>
              <a:tr h="370840">
                <a:tc>
                  <a:txBody>
                    <a:bodyPr/>
                    <a:lstStyle/>
                    <a:p>
                      <a:r>
                        <a:rPr lang="en-AU" sz="1400" noProof="0" dirty="0">
                          <a:solidFill>
                            <a:schemeClr val="tx2"/>
                          </a:solidFill>
                        </a:rPr>
                        <a:t>21</a:t>
                      </a:r>
                      <a:r>
                        <a:rPr lang="en-AU" sz="1400" baseline="30000" noProof="0" dirty="0">
                          <a:solidFill>
                            <a:schemeClr val="tx2"/>
                          </a:solidFill>
                        </a:rPr>
                        <a:t>st</a:t>
                      </a:r>
                      <a:r>
                        <a:rPr lang="en-AU" sz="1400" noProof="0" dirty="0">
                          <a:solidFill>
                            <a:schemeClr val="tx2"/>
                          </a:solidFill>
                        </a:rPr>
                        <a:t> century skills and future of work</a:t>
                      </a:r>
                    </a:p>
                  </a:txBody>
                  <a:tcPr/>
                </a:tc>
                <a:tc>
                  <a:txBody>
                    <a:bodyPr/>
                    <a:lstStyle/>
                    <a:p>
                      <a:endParaRPr lang="en-AU" sz="1400" noProof="0" dirty="0">
                        <a:solidFill>
                          <a:schemeClr val="tx2"/>
                        </a:solidFill>
                      </a:endParaRPr>
                    </a:p>
                  </a:txBody>
                  <a:tcPr/>
                </a:tc>
                <a:tc>
                  <a:txBody>
                    <a:bodyPr/>
                    <a:lstStyle/>
                    <a:p>
                      <a:r>
                        <a:rPr lang="en-AU" sz="1400" noProof="0" dirty="0">
                          <a:solidFill>
                            <a:schemeClr val="tx2"/>
                          </a:solidFill>
                        </a:rPr>
                        <a:t>Plan</a:t>
                      </a:r>
                    </a:p>
                  </a:txBody>
                  <a:tcPr/>
                </a:tc>
                <a:extLst>
                  <a:ext uri="{0D108BD9-81ED-4DB2-BD59-A6C34878D82A}">
                    <a16:rowId xmlns:a16="http://schemas.microsoft.com/office/drawing/2014/main" val="3884835386"/>
                  </a:ext>
                </a:extLst>
              </a:tr>
              <a:tr h="370840">
                <a:tc>
                  <a:txBody>
                    <a:bodyPr/>
                    <a:lstStyle/>
                    <a:p>
                      <a:r>
                        <a:rPr lang="en-AU" sz="1400" noProof="0" dirty="0">
                          <a:solidFill>
                            <a:schemeClr val="tx2"/>
                          </a:solidFill>
                        </a:rPr>
                        <a:t>Positive work habits and learning strategies</a:t>
                      </a:r>
                    </a:p>
                  </a:txBody>
                  <a:tcPr/>
                </a:tc>
                <a:tc>
                  <a:txBody>
                    <a:bodyPr/>
                    <a:lstStyle/>
                    <a:p>
                      <a:endParaRPr lang="en-AU" sz="1400" noProof="0" dirty="0">
                        <a:solidFill>
                          <a:schemeClr val="tx2"/>
                        </a:solidFill>
                      </a:endParaRPr>
                    </a:p>
                  </a:txBody>
                  <a:tcPr/>
                </a:tc>
                <a:tc>
                  <a:txBody>
                    <a:bodyPr/>
                    <a:lstStyle/>
                    <a:p>
                      <a:r>
                        <a:rPr lang="en-AU" sz="1400" noProof="0" dirty="0">
                          <a:solidFill>
                            <a:schemeClr val="tx2"/>
                          </a:solidFill>
                        </a:rPr>
                        <a:t>Plan with industry packs</a:t>
                      </a:r>
                    </a:p>
                  </a:txBody>
                  <a:tcPr/>
                </a:tc>
                <a:extLst>
                  <a:ext uri="{0D108BD9-81ED-4DB2-BD59-A6C34878D82A}">
                    <a16:rowId xmlns:a16="http://schemas.microsoft.com/office/drawing/2014/main" val="1131253801"/>
                  </a:ext>
                </a:extLst>
              </a:tr>
              <a:tr h="370840">
                <a:tc>
                  <a:txBody>
                    <a:bodyPr/>
                    <a:lstStyle/>
                    <a:p>
                      <a:r>
                        <a:rPr lang="en-AU" sz="1400" noProof="0" dirty="0">
                          <a:solidFill>
                            <a:schemeClr val="tx2"/>
                          </a:solidFill>
                        </a:rPr>
                        <a:t>Communication and conflict</a:t>
                      </a:r>
                    </a:p>
                  </a:txBody>
                  <a:tcPr/>
                </a:tc>
                <a:tc>
                  <a:txBody>
                    <a:bodyPr/>
                    <a:lstStyle/>
                    <a:p>
                      <a:endParaRPr lang="en-AU" sz="1400" noProof="0" dirty="0">
                        <a:solidFill>
                          <a:schemeClr val="tx2"/>
                        </a:solidFill>
                      </a:endParaRPr>
                    </a:p>
                  </a:txBody>
                  <a:tcPr/>
                </a:tc>
                <a:tc>
                  <a:txBody>
                    <a:bodyPr/>
                    <a:lstStyle/>
                    <a:p>
                      <a:r>
                        <a:rPr lang="en-AU" sz="1400" noProof="0" dirty="0">
                          <a:solidFill>
                            <a:schemeClr val="tx2"/>
                          </a:solidFill>
                        </a:rPr>
                        <a:t>Progress</a:t>
                      </a:r>
                    </a:p>
                  </a:txBody>
                  <a:tcPr/>
                </a:tc>
                <a:extLst>
                  <a:ext uri="{0D108BD9-81ED-4DB2-BD59-A6C34878D82A}">
                    <a16:rowId xmlns:a16="http://schemas.microsoft.com/office/drawing/2014/main" val="3183281178"/>
                  </a:ext>
                </a:extLst>
              </a:tr>
              <a:tr h="370840">
                <a:tc>
                  <a:txBody>
                    <a:bodyPr/>
                    <a:lstStyle/>
                    <a:p>
                      <a:r>
                        <a:rPr lang="en-AU" sz="1400" noProof="0" dirty="0">
                          <a:solidFill>
                            <a:schemeClr val="tx2"/>
                          </a:solidFill>
                        </a:rPr>
                        <a:t>Expectations and work-life balance</a:t>
                      </a:r>
                    </a:p>
                  </a:txBody>
                  <a:tcPr/>
                </a:tc>
                <a:tc>
                  <a:txBody>
                    <a:bodyPr/>
                    <a:lstStyle/>
                    <a:p>
                      <a:endParaRPr lang="en-AU" sz="1400" noProof="0" dirty="0">
                        <a:solidFill>
                          <a:schemeClr val="tx2"/>
                        </a:solidFill>
                      </a:endParaRPr>
                    </a:p>
                  </a:txBody>
                  <a:tcPr/>
                </a:tc>
                <a:tc>
                  <a:txBody>
                    <a:bodyPr/>
                    <a:lstStyle/>
                    <a:p>
                      <a:r>
                        <a:rPr lang="en-AU" sz="1400" noProof="0" dirty="0">
                          <a:solidFill>
                            <a:schemeClr val="tx2"/>
                          </a:solidFill>
                        </a:rPr>
                        <a:t>Progress with industry packs</a:t>
                      </a:r>
                    </a:p>
                  </a:txBody>
                  <a:tcPr/>
                </a:tc>
                <a:extLst>
                  <a:ext uri="{0D108BD9-81ED-4DB2-BD59-A6C34878D82A}">
                    <a16:rowId xmlns:a16="http://schemas.microsoft.com/office/drawing/2014/main" val="2375040058"/>
                  </a:ext>
                </a:extLst>
              </a:tr>
            </a:tbl>
          </a:graphicData>
        </a:graphic>
      </p:graphicFrame>
    </p:spTree>
    <p:extLst>
      <p:ext uri="{BB962C8B-B14F-4D97-AF65-F5344CB8AC3E}">
        <p14:creationId xmlns:p14="http://schemas.microsoft.com/office/powerpoint/2010/main" val="38655133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D78A8-C915-1D31-A45C-D9D27E25F50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6EEF6B6-AFB4-1FB9-8A61-BD51DA0C43D1}"/>
              </a:ext>
            </a:extLst>
          </p:cNvPr>
          <p:cNvSpPr>
            <a:spLocks noGrp="1"/>
          </p:cNvSpPr>
          <p:nvPr>
            <p:ph type="title"/>
          </p:nvPr>
        </p:nvSpPr>
        <p:spPr>
          <a:xfrm>
            <a:off x="1055941" y="873125"/>
            <a:ext cx="4195677" cy="524553"/>
          </a:xfrm>
        </p:spPr>
        <p:txBody>
          <a:bodyPr/>
          <a:lstStyle/>
          <a:p>
            <a:r>
              <a:rPr lang="en-AU" noProof="0" dirty="0"/>
              <a:t>Assessment overview</a:t>
            </a:r>
          </a:p>
        </p:txBody>
      </p:sp>
      <p:sp>
        <p:nvSpPr>
          <p:cNvPr id="10" name="Text Placeholder 9">
            <a:extLst>
              <a:ext uri="{FF2B5EF4-FFF2-40B4-BE49-F238E27FC236}">
                <a16:creationId xmlns:a16="http://schemas.microsoft.com/office/drawing/2014/main" id="{F9E35820-B1F9-FE78-15BC-BF97F6F195B2}"/>
              </a:ext>
            </a:extLst>
          </p:cNvPr>
          <p:cNvSpPr>
            <a:spLocks noGrp="1"/>
          </p:cNvSpPr>
          <p:nvPr>
            <p:ph type="body" sz="quarter" idx="20"/>
          </p:nvPr>
        </p:nvSpPr>
        <p:spPr>
          <a:xfrm>
            <a:off x="1055688" y="624947"/>
            <a:ext cx="3128595" cy="247554"/>
          </a:xfrm>
        </p:spPr>
        <p:txBody>
          <a:bodyPr/>
          <a:lstStyle/>
          <a:p>
            <a:r>
              <a:rPr lang="en-AU" noProof="0" dirty="0"/>
              <a:t>INTRODUCTION TO CAREER EDUCATION</a:t>
            </a:r>
          </a:p>
        </p:txBody>
      </p:sp>
      <p:sp>
        <p:nvSpPr>
          <p:cNvPr id="5" name="Text Placeholder 4">
            <a:extLst>
              <a:ext uri="{FF2B5EF4-FFF2-40B4-BE49-F238E27FC236}">
                <a16:creationId xmlns:a16="http://schemas.microsoft.com/office/drawing/2014/main" id="{96B4B888-5CBD-2919-931C-D74DB66DFD82}"/>
              </a:ext>
            </a:extLst>
          </p:cNvPr>
          <p:cNvSpPr>
            <a:spLocks noGrp="1"/>
          </p:cNvSpPr>
          <p:nvPr>
            <p:ph type="body" idx="21"/>
          </p:nvPr>
        </p:nvSpPr>
        <p:spPr/>
        <p:txBody>
          <a:bodyPr/>
          <a:lstStyle/>
          <a:p>
            <a:r>
              <a:rPr lang="en-AU" b="1" noProof="0" dirty="0"/>
              <a:t>Task 1</a:t>
            </a:r>
          </a:p>
        </p:txBody>
      </p:sp>
      <p:sp>
        <p:nvSpPr>
          <p:cNvPr id="8" name="Text Placeholder 4">
            <a:extLst>
              <a:ext uri="{FF2B5EF4-FFF2-40B4-BE49-F238E27FC236}">
                <a16:creationId xmlns:a16="http://schemas.microsoft.com/office/drawing/2014/main" id="{A5C532B3-8805-EEFD-A075-975D39F7A216}"/>
              </a:ext>
            </a:extLst>
          </p:cNvPr>
          <p:cNvSpPr txBox="1">
            <a:spLocks/>
          </p:cNvSpPr>
          <p:nvPr/>
        </p:nvSpPr>
        <p:spPr>
          <a:xfrm>
            <a:off x="6096000" y="1614010"/>
            <a:ext cx="2516187" cy="367005"/>
          </a:xfrm>
          <a:prstGeom prst="rect">
            <a:avLst/>
          </a:prstGeom>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chemeClr val="tx2"/>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dirty="0"/>
              <a:t>Task 2</a:t>
            </a:r>
          </a:p>
        </p:txBody>
      </p:sp>
      <p:sp>
        <p:nvSpPr>
          <p:cNvPr id="9" name="TextBox 8">
            <a:extLst>
              <a:ext uri="{FF2B5EF4-FFF2-40B4-BE49-F238E27FC236}">
                <a16:creationId xmlns:a16="http://schemas.microsoft.com/office/drawing/2014/main" id="{93CA669E-BC1C-A731-DCCB-4BC0731053B4}"/>
              </a:ext>
            </a:extLst>
          </p:cNvPr>
          <p:cNvSpPr txBox="1"/>
          <p:nvPr/>
        </p:nvSpPr>
        <p:spPr>
          <a:xfrm>
            <a:off x="1055688" y="2070538"/>
            <a:ext cx="4651429" cy="3108543"/>
          </a:xfrm>
          <a:prstGeom prst="rect">
            <a:avLst/>
          </a:prstGeom>
          <a:noFill/>
        </p:spPr>
        <p:txBody>
          <a:bodyPr wrap="square" rtlCol="0">
            <a:spAutoFit/>
          </a:bodyPr>
          <a:lstStyle/>
          <a:p>
            <a:r>
              <a:rPr lang="en-AU" sz="1400" b="1" noProof="0" dirty="0">
                <a:solidFill>
                  <a:schemeClr val="accent6"/>
                </a:solidFill>
              </a:rPr>
              <a:t>Presentation (multimodal) and Learning journal (written)</a:t>
            </a:r>
          </a:p>
          <a:p>
            <a:endParaRPr lang="en-AU" sz="1400" noProof="0" dirty="0">
              <a:solidFill>
                <a:schemeClr val="accent6"/>
              </a:solidFill>
            </a:endParaRPr>
          </a:p>
          <a:p>
            <a:pPr marL="342900" indent="-342900">
              <a:buAutoNum type="arabicPeriod"/>
            </a:pPr>
            <a:r>
              <a:rPr lang="en-AU" sz="1400" noProof="0" dirty="0">
                <a:solidFill>
                  <a:schemeClr val="accent6"/>
                </a:solidFill>
              </a:rPr>
              <a:t>Use Worksheet 3.2 to build questions that you will ask three people about their careers.</a:t>
            </a:r>
          </a:p>
          <a:p>
            <a:pPr marL="342900" indent="-342900">
              <a:buAutoNum type="arabicPeriod"/>
            </a:pPr>
            <a:r>
              <a:rPr lang="en-AU" sz="1400" noProof="0" dirty="0">
                <a:solidFill>
                  <a:schemeClr val="accent6"/>
                </a:solidFill>
              </a:rPr>
              <a:t>Develop a presentation that demonstrates your background research and findings from the interviews.</a:t>
            </a:r>
          </a:p>
          <a:p>
            <a:pPr marL="342900" indent="-342900">
              <a:buAutoNum type="arabicPeriod"/>
            </a:pPr>
            <a:r>
              <a:rPr lang="en-AU" sz="1400" noProof="0" dirty="0">
                <a:solidFill>
                  <a:schemeClr val="accent6"/>
                </a:solidFill>
              </a:rPr>
              <a:t>Presentations can include digital media in the form of a PowerPoint presentation with images, text and/or videos. They can be spoken, live or recorded.</a:t>
            </a:r>
          </a:p>
          <a:p>
            <a:pPr marL="342900" indent="-342900">
              <a:buAutoNum type="arabicPeriod"/>
            </a:pPr>
            <a:r>
              <a:rPr lang="en-AU" sz="1400" noProof="0" dirty="0">
                <a:solidFill>
                  <a:schemeClr val="accent6"/>
                </a:solidFill>
              </a:rPr>
              <a:t>Learning journals reflect on the journey of building your presentation and the lessons linked to the Career Blueprint and Career Inventory.</a:t>
            </a:r>
          </a:p>
        </p:txBody>
      </p:sp>
      <p:sp>
        <p:nvSpPr>
          <p:cNvPr id="11" name="TextBox 10">
            <a:extLst>
              <a:ext uri="{FF2B5EF4-FFF2-40B4-BE49-F238E27FC236}">
                <a16:creationId xmlns:a16="http://schemas.microsoft.com/office/drawing/2014/main" id="{547B2292-67B6-1CBE-EE27-25C15929EDB5}"/>
              </a:ext>
            </a:extLst>
          </p:cNvPr>
          <p:cNvSpPr txBox="1"/>
          <p:nvPr/>
        </p:nvSpPr>
        <p:spPr>
          <a:xfrm>
            <a:off x="6092446" y="2070538"/>
            <a:ext cx="4651429" cy="2677656"/>
          </a:xfrm>
          <a:prstGeom prst="rect">
            <a:avLst/>
          </a:prstGeom>
          <a:noFill/>
        </p:spPr>
        <p:txBody>
          <a:bodyPr wrap="square" rtlCol="0">
            <a:spAutoFit/>
          </a:bodyPr>
          <a:lstStyle/>
          <a:p>
            <a:r>
              <a:rPr lang="en-AU" sz="1400" b="1" noProof="0" dirty="0">
                <a:solidFill>
                  <a:schemeClr val="accent6"/>
                </a:solidFill>
              </a:rPr>
              <a:t>Investigation (action plan) and Learning journal (written)</a:t>
            </a:r>
          </a:p>
          <a:p>
            <a:endParaRPr lang="en-AU" sz="1400" noProof="0" dirty="0">
              <a:solidFill>
                <a:schemeClr val="accent6"/>
              </a:solidFill>
            </a:endParaRPr>
          </a:p>
          <a:p>
            <a:pPr marL="342900" indent="-342900">
              <a:buAutoNum type="arabicPeriod"/>
            </a:pPr>
            <a:r>
              <a:rPr lang="en-AU" sz="1400" noProof="0" dirty="0">
                <a:solidFill>
                  <a:schemeClr val="accent6"/>
                </a:solidFill>
              </a:rPr>
              <a:t>Complete Worksheets 16.2, 18.2, 20.2 and 22.2 to gather initial information on two different careers.</a:t>
            </a:r>
          </a:p>
          <a:p>
            <a:pPr marL="342900" indent="-342900">
              <a:buAutoNum type="arabicPeriod"/>
            </a:pPr>
            <a:r>
              <a:rPr lang="en-AU" sz="1400" noProof="0" dirty="0">
                <a:solidFill>
                  <a:schemeClr val="accent6"/>
                </a:solidFill>
              </a:rPr>
              <a:t>The investigation will require further research on the careers selected.</a:t>
            </a:r>
          </a:p>
          <a:p>
            <a:pPr marL="342900" indent="-342900">
              <a:buAutoNum type="arabicPeriod"/>
            </a:pPr>
            <a:r>
              <a:rPr lang="en-AU" sz="1400" noProof="0" dirty="0">
                <a:solidFill>
                  <a:schemeClr val="accent6"/>
                </a:solidFill>
              </a:rPr>
              <a:t>Complete the Career Assembly, which doubles as an Action Plan.</a:t>
            </a:r>
            <a:endParaRPr lang="en-AU" sz="1400" noProof="0" dirty="0">
              <a:solidFill>
                <a:schemeClr val="accent6"/>
              </a:solidFill>
              <a:highlight>
                <a:srgbClr val="FFFF00"/>
              </a:highlight>
            </a:endParaRPr>
          </a:p>
          <a:p>
            <a:pPr marL="342900" indent="-342900">
              <a:buAutoNum type="arabicPeriod"/>
            </a:pPr>
            <a:r>
              <a:rPr lang="en-AU" sz="1400" noProof="0" dirty="0">
                <a:solidFill>
                  <a:schemeClr val="accent6"/>
                </a:solidFill>
              </a:rPr>
              <a:t>Learning journals reflect on the journey of building your presentation and the lessons linked to the Career Assembly.</a:t>
            </a:r>
          </a:p>
        </p:txBody>
      </p:sp>
    </p:spTree>
    <p:extLst>
      <p:ext uri="{BB962C8B-B14F-4D97-AF65-F5344CB8AC3E}">
        <p14:creationId xmlns:p14="http://schemas.microsoft.com/office/powerpoint/2010/main" val="11619222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48065A-D8DD-2739-0CB4-9E4EDB2241AF}"/>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DAC91D5F-3870-E9CA-C423-CF3B8CA6E485}"/>
              </a:ext>
            </a:extLst>
          </p:cNvPr>
          <p:cNvSpPr>
            <a:spLocks noGrp="1"/>
          </p:cNvSpPr>
          <p:nvPr>
            <p:ph type="body" sz="quarter" idx="20"/>
          </p:nvPr>
        </p:nvSpPr>
        <p:spPr>
          <a:xfrm>
            <a:off x="1055688" y="624947"/>
            <a:ext cx="3095898" cy="248178"/>
          </a:xfrm>
        </p:spPr>
        <p:txBody>
          <a:bodyPr/>
          <a:lstStyle/>
          <a:p>
            <a:r>
              <a:rPr lang="en-AU" noProof="0" dirty="0"/>
              <a:t>INTRODUCTION TO CAREER EDUCATION</a:t>
            </a:r>
          </a:p>
        </p:txBody>
      </p:sp>
      <p:sp>
        <p:nvSpPr>
          <p:cNvPr id="6" name="Text Placeholder 5">
            <a:extLst>
              <a:ext uri="{FF2B5EF4-FFF2-40B4-BE49-F238E27FC236}">
                <a16:creationId xmlns:a16="http://schemas.microsoft.com/office/drawing/2014/main" id="{05645886-1959-96A3-C66C-7FBD6C9C9858}"/>
              </a:ext>
            </a:extLst>
          </p:cNvPr>
          <p:cNvSpPr>
            <a:spLocks noGrp="1"/>
          </p:cNvSpPr>
          <p:nvPr>
            <p:ph type="body" idx="21"/>
          </p:nvPr>
        </p:nvSpPr>
        <p:spPr>
          <a:xfrm>
            <a:off x="1055688" y="1614010"/>
            <a:ext cx="3453250" cy="4390671"/>
          </a:xfrm>
        </p:spPr>
        <p:txBody>
          <a:bodyPr/>
          <a:lstStyle/>
          <a:p>
            <a:r>
              <a:rPr lang="en-AU" noProof="0" dirty="0"/>
              <a:t>Career success relies on knowing yourself, exploring career options, and managing your path. Each part plays a unique role in your growth and development.</a:t>
            </a:r>
          </a:p>
          <a:p>
            <a:r>
              <a:rPr lang="en-AU" noProof="0" dirty="0"/>
              <a:t>The Career Blueprint will help you discover your skills, set goals, and understand your priorities. By working through it, you build a clear plan that connects your strengths with your career interests.</a:t>
            </a:r>
          </a:p>
          <a:p>
            <a:r>
              <a:rPr lang="en-AU" noProof="0" dirty="0"/>
              <a:t>Developing this plan supports your confidence and helps you balance work with life, setting you up for a satisfying career journey. It will also help you build other tools in this course, including the inventory and assembly.</a:t>
            </a:r>
          </a:p>
        </p:txBody>
      </p:sp>
      <p:pic>
        <p:nvPicPr>
          <p:cNvPr id="9" name="Picture 8" descr="A blue and white drawing of a person holding a bag&#10;&#10;AI-generated content may be incorrect.">
            <a:extLst>
              <a:ext uri="{FF2B5EF4-FFF2-40B4-BE49-F238E27FC236}">
                <a16:creationId xmlns:a16="http://schemas.microsoft.com/office/drawing/2014/main" id="{103AA22D-0F96-27A7-33DD-C70231A3F2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4458" y="1033608"/>
            <a:ext cx="7030072" cy="4971073"/>
          </a:xfrm>
          <a:prstGeom prst="rect">
            <a:avLst/>
          </a:prstGeom>
        </p:spPr>
      </p:pic>
      <p:sp>
        <p:nvSpPr>
          <p:cNvPr id="11" name="Title 10">
            <a:extLst>
              <a:ext uri="{FF2B5EF4-FFF2-40B4-BE49-F238E27FC236}">
                <a16:creationId xmlns:a16="http://schemas.microsoft.com/office/drawing/2014/main" id="{11F5ABEE-D8F4-3169-B241-79DE9475DA42}"/>
              </a:ext>
            </a:extLst>
          </p:cNvPr>
          <p:cNvSpPr>
            <a:spLocks noGrp="1"/>
          </p:cNvSpPr>
          <p:nvPr>
            <p:ph type="title"/>
          </p:nvPr>
        </p:nvSpPr>
        <p:spPr>
          <a:xfrm>
            <a:off x="1055941" y="873125"/>
            <a:ext cx="3193801" cy="524553"/>
          </a:xfrm>
        </p:spPr>
        <p:txBody>
          <a:bodyPr/>
          <a:lstStyle/>
          <a:p>
            <a:r>
              <a:rPr lang="en-AU" noProof="0" dirty="0"/>
              <a:t>Career Blueprint</a:t>
            </a:r>
          </a:p>
        </p:txBody>
      </p:sp>
    </p:spTree>
    <p:extLst>
      <p:ext uri="{BB962C8B-B14F-4D97-AF65-F5344CB8AC3E}">
        <p14:creationId xmlns:p14="http://schemas.microsoft.com/office/powerpoint/2010/main" val="17264572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5594F2-FD06-504F-3A8B-1D5C8A96B620}"/>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A14F7FDF-8077-9737-D2DB-A566FC20ED81}"/>
              </a:ext>
            </a:extLst>
          </p:cNvPr>
          <p:cNvSpPr>
            <a:spLocks noGrp="1"/>
          </p:cNvSpPr>
          <p:nvPr>
            <p:ph type="body" sz="quarter" idx="20"/>
          </p:nvPr>
        </p:nvSpPr>
        <p:spPr>
          <a:xfrm>
            <a:off x="1055688" y="624947"/>
            <a:ext cx="3095898" cy="248178"/>
          </a:xfrm>
        </p:spPr>
        <p:txBody>
          <a:bodyPr/>
          <a:lstStyle/>
          <a:p>
            <a:r>
              <a:rPr lang="en-AU" noProof="0" dirty="0"/>
              <a:t>INTRODUCTION TO CAREER EDUCATION</a:t>
            </a:r>
          </a:p>
        </p:txBody>
      </p:sp>
      <p:sp>
        <p:nvSpPr>
          <p:cNvPr id="6" name="Text Placeholder 5">
            <a:extLst>
              <a:ext uri="{FF2B5EF4-FFF2-40B4-BE49-F238E27FC236}">
                <a16:creationId xmlns:a16="http://schemas.microsoft.com/office/drawing/2014/main" id="{E339043D-B194-70C3-1CC5-7E240409143F}"/>
              </a:ext>
            </a:extLst>
          </p:cNvPr>
          <p:cNvSpPr>
            <a:spLocks noGrp="1"/>
          </p:cNvSpPr>
          <p:nvPr>
            <p:ph type="body" idx="21"/>
          </p:nvPr>
        </p:nvSpPr>
        <p:spPr>
          <a:xfrm>
            <a:off x="1055688" y="1614010"/>
            <a:ext cx="3453250" cy="3819232"/>
          </a:xfrm>
        </p:spPr>
        <p:txBody>
          <a:bodyPr/>
          <a:lstStyle/>
          <a:p>
            <a:r>
              <a:rPr lang="en-AU" noProof="0" dirty="0"/>
              <a:t>The Career Inventory will give you a checklist to support your job application journey. Lessons around the Career Inventory will give you the skills to craft a clear and professional resume that highlights your skills and experiences. You will learn how to draft a compelling cover letter/application that connects your strengths to the job. Finally, this course will help you build confidence by covering key tips and strategies to succeed. </a:t>
            </a:r>
          </a:p>
          <a:p>
            <a:r>
              <a:rPr lang="en-AU" noProof="0" dirty="0"/>
              <a:t>You can use the Career Inventory to make sure you have what you need to start applying for jobs. </a:t>
            </a:r>
          </a:p>
        </p:txBody>
      </p:sp>
      <p:sp>
        <p:nvSpPr>
          <p:cNvPr id="4" name="Title 3">
            <a:extLst>
              <a:ext uri="{FF2B5EF4-FFF2-40B4-BE49-F238E27FC236}">
                <a16:creationId xmlns:a16="http://schemas.microsoft.com/office/drawing/2014/main" id="{FE717046-175A-5617-2A6A-73C8120FF4B6}"/>
              </a:ext>
            </a:extLst>
          </p:cNvPr>
          <p:cNvSpPr>
            <a:spLocks noGrp="1"/>
          </p:cNvSpPr>
          <p:nvPr>
            <p:ph type="title"/>
          </p:nvPr>
        </p:nvSpPr>
        <p:spPr>
          <a:xfrm>
            <a:off x="1055941" y="873125"/>
            <a:ext cx="3235479" cy="524553"/>
          </a:xfrm>
        </p:spPr>
        <p:txBody>
          <a:bodyPr/>
          <a:lstStyle/>
          <a:p>
            <a:r>
              <a:rPr lang="en-AU" noProof="0" dirty="0"/>
              <a:t>Career Inventory</a:t>
            </a:r>
          </a:p>
        </p:txBody>
      </p:sp>
      <p:pic>
        <p:nvPicPr>
          <p:cNvPr id="3" name="Picture 2">
            <a:extLst>
              <a:ext uri="{FF2B5EF4-FFF2-40B4-BE49-F238E27FC236}">
                <a16:creationId xmlns:a16="http://schemas.microsoft.com/office/drawing/2014/main" id="{1B4866FA-3D92-5354-0143-2DD897CC6C0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754458" y="1033608"/>
            <a:ext cx="7030072" cy="4971072"/>
          </a:xfrm>
          <a:prstGeom prst="rect">
            <a:avLst/>
          </a:prstGeom>
        </p:spPr>
      </p:pic>
    </p:spTree>
    <p:extLst>
      <p:ext uri="{BB962C8B-B14F-4D97-AF65-F5344CB8AC3E}">
        <p14:creationId xmlns:p14="http://schemas.microsoft.com/office/powerpoint/2010/main" val="38089921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0B6E18-0AEF-3066-3FB6-28732DC2BDE9}"/>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7017C22-F286-1062-AB49-8CF6DE77437A}"/>
              </a:ext>
            </a:extLst>
          </p:cNvPr>
          <p:cNvPicPr>
            <a:picLocks noChangeAspect="1"/>
          </p:cNvPicPr>
          <p:nvPr/>
        </p:nvPicPr>
        <p:blipFill>
          <a:blip r:embed="rId3"/>
          <a:stretch>
            <a:fillRect/>
          </a:stretch>
        </p:blipFill>
        <p:spPr>
          <a:xfrm>
            <a:off x="4866290" y="1103312"/>
            <a:ext cx="6817652" cy="4831664"/>
          </a:xfrm>
          <a:prstGeom prst="rect">
            <a:avLst/>
          </a:prstGeom>
        </p:spPr>
      </p:pic>
      <p:sp>
        <p:nvSpPr>
          <p:cNvPr id="15" name="Text Placeholder 14">
            <a:extLst>
              <a:ext uri="{FF2B5EF4-FFF2-40B4-BE49-F238E27FC236}">
                <a16:creationId xmlns:a16="http://schemas.microsoft.com/office/drawing/2014/main" id="{C1B3CAA2-75D8-1AE8-EA2D-D0B1D0CCE780}"/>
              </a:ext>
            </a:extLst>
          </p:cNvPr>
          <p:cNvSpPr>
            <a:spLocks noGrp="1"/>
          </p:cNvSpPr>
          <p:nvPr>
            <p:ph type="body" sz="quarter" idx="20"/>
          </p:nvPr>
        </p:nvSpPr>
        <p:spPr>
          <a:xfrm>
            <a:off x="1055688" y="624947"/>
            <a:ext cx="3095898" cy="248178"/>
          </a:xfrm>
        </p:spPr>
        <p:txBody>
          <a:bodyPr/>
          <a:lstStyle/>
          <a:p>
            <a:r>
              <a:rPr lang="en-AU" noProof="0" dirty="0"/>
              <a:t>INTRODUCTION TO CAREER EDUCATION</a:t>
            </a:r>
          </a:p>
        </p:txBody>
      </p:sp>
      <p:sp>
        <p:nvSpPr>
          <p:cNvPr id="6" name="Text Placeholder 5">
            <a:extLst>
              <a:ext uri="{FF2B5EF4-FFF2-40B4-BE49-F238E27FC236}">
                <a16:creationId xmlns:a16="http://schemas.microsoft.com/office/drawing/2014/main" id="{124F7C37-DE21-4B8E-C0EB-FB361F92310F}"/>
              </a:ext>
            </a:extLst>
          </p:cNvPr>
          <p:cNvSpPr>
            <a:spLocks noGrp="1"/>
          </p:cNvSpPr>
          <p:nvPr>
            <p:ph type="body" idx="21"/>
          </p:nvPr>
        </p:nvSpPr>
        <p:spPr>
          <a:xfrm>
            <a:off x="1055688" y="1614010"/>
            <a:ext cx="3453250" cy="4262431"/>
          </a:xfrm>
        </p:spPr>
        <p:txBody>
          <a:bodyPr/>
          <a:lstStyle/>
          <a:p>
            <a:r>
              <a:rPr lang="en-AU" noProof="0" dirty="0"/>
              <a:t>The Career Assembly activity helps you take a closer look at your skills and how they connect to the subjects you study at school. You’ll explore different education pathways like vocational training and university, seeing how these options can lead to your first job in the career you want.</a:t>
            </a:r>
          </a:p>
          <a:p>
            <a:r>
              <a:rPr lang="en-AU" noProof="0" dirty="0"/>
              <a:t>This activity encourages you to think about how your learning and experiences fit together, helping you understand the steps needed to reach your goals. By completing the Career Assembly, you’ll create a personalised plan that links your skills, education, and career ambitions, giving you a clearer path forward. Best of all, it’s part of your assessment!</a:t>
            </a:r>
          </a:p>
        </p:txBody>
      </p:sp>
      <p:sp>
        <p:nvSpPr>
          <p:cNvPr id="4" name="Title 3">
            <a:extLst>
              <a:ext uri="{FF2B5EF4-FFF2-40B4-BE49-F238E27FC236}">
                <a16:creationId xmlns:a16="http://schemas.microsoft.com/office/drawing/2014/main" id="{C82587A0-9072-AD83-2A30-CAB5C2C21986}"/>
              </a:ext>
            </a:extLst>
          </p:cNvPr>
          <p:cNvSpPr>
            <a:spLocks noGrp="1"/>
          </p:cNvSpPr>
          <p:nvPr>
            <p:ph type="title"/>
          </p:nvPr>
        </p:nvSpPr>
        <p:spPr>
          <a:xfrm>
            <a:off x="1055941" y="873125"/>
            <a:ext cx="3304536" cy="524553"/>
          </a:xfrm>
        </p:spPr>
        <p:txBody>
          <a:bodyPr/>
          <a:lstStyle/>
          <a:p>
            <a:r>
              <a:rPr lang="en-AU" noProof="0" dirty="0"/>
              <a:t>Career Assembly</a:t>
            </a:r>
          </a:p>
        </p:txBody>
      </p:sp>
    </p:spTree>
    <p:extLst>
      <p:ext uri="{BB962C8B-B14F-4D97-AF65-F5344CB8AC3E}">
        <p14:creationId xmlns:p14="http://schemas.microsoft.com/office/powerpoint/2010/main" val="22527713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pic>
        <p:nvPicPr>
          <p:cNvPr id="5126" name="Picture 6">
            <a:extLst>
              <a:ext uri="{FF2B5EF4-FFF2-40B4-BE49-F238E27FC236}">
                <a16:creationId xmlns:a16="http://schemas.microsoft.com/office/drawing/2014/main" id="{BC9E2211-8BF5-D038-F000-736CFF63E75D}"/>
              </a:ext>
            </a:extLst>
          </p:cNvPr>
          <p:cNvPicPr>
            <a:picLocks noChangeAspect="1" noChangeArrowheads="1"/>
          </p:cNvPicPr>
          <p:nvPr/>
        </p:nvPicPr>
        <p:blipFill rotWithShape="1">
          <a:blip r:embed="rId2" cstate="screen">
            <a:extLst>
              <a:ext uri="{28A0092B-C50C-407E-A947-70E740481C1C}">
                <a14:useLocalDpi xmlns:a14="http://schemas.microsoft.com/office/drawing/2010/main" val="0"/>
              </a:ext>
            </a:extLst>
          </a:blip>
          <a:srcRect b="7433"/>
          <a:stretch>
            <a:fillRect/>
          </a:stretch>
        </p:blipFill>
        <p:spPr bwMode="auto">
          <a:xfrm>
            <a:off x="6888163" y="0"/>
            <a:ext cx="5303837" cy="6348248"/>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1">
            <a:extLst>
              <a:ext uri="{FF2B5EF4-FFF2-40B4-BE49-F238E27FC236}">
                <a16:creationId xmlns:a16="http://schemas.microsoft.com/office/drawing/2014/main" id="{2D8FEF8A-DBC1-FE6A-01D0-621E8A9C6E7E}"/>
              </a:ext>
            </a:extLst>
          </p:cNvPr>
          <p:cNvSpPr>
            <a:spLocks noGrp="1"/>
          </p:cNvSpPr>
          <p:nvPr>
            <p:ph type="title"/>
          </p:nvPr>
        </p:nvSpPr>
        <p:spPr>
          <a:xfrm>
            <a:off x="1055688" y="873125"/>
            <a:ext cx="2465278" cy="523875"/>
          </a:xfrm>
        </p:spPr>
        <p:txBody>
          <a:bodyPr/>
          <a:lstStyle/>
          <a:p>
            <a:r>
              <a:rPr lang="en-AU" noProof="0" dirty="0"/>
              <a:t>True or false</a:t>
            </a:r>
          </a:p>
        </p:txBody>
      </p:sp>
      <p:sp>
        <p:nvSpPr>
          <p:cNvPr id="5" name="Text Placeholder 4">
            <a:extLst>
              <a:ext uri="{FF2B5EF4-FFF2-40B4-BE49-F238E27FC236}">
                <a16:creationId xmlns:a16="http://schemas.microsoft.com/office/drawing/2014/main" id="{C7DC21E2-E654-84C5-473B-2B491723A7BF}"/>
              </a:ext>
            </a:extLst>
          </p:cNvPr>
          <p:cNvSpPr>
            <a:spLocks noGrp="1"/>
          </p:cNvSpPr>
          <p:nvPr>
            <p:ph type="body" sz="quarter" idx="11"/>
          </p:nvPr>
        </p:nvSpPr>
        <p:spPr>
          <a:xfrm>
            <a:off x="1055687" y="1606933"/>
            <a:ext cx="6877052" cy="304699"/>
          </a:xfrm>
        </p:spPr>
        <p:txBody>
          <a:bodyPr/>
          <a:lstStyle/>
          <a:p>
            <a:r>
              <a:rPr lang="en-AU" noProof="0" dirty="0"/>
              <a:t>It’s myth busting time!</a:t>
            </a:r>
          </a:p>
        </p:txBody>
      </p:sp>
      <p:sp>
        <p:nvSpPr>
          <p:cNvPr id="6" name="Text Placeholder 5">
            <a:extLst>
              <a:ext uri="{FF2B5EF4-FFF2-40B4-BE49-F238E27FC236}">
                <a16:creationId xmlns:a16="http://schemas.microsoft.com/office/drawing/2014/main" id="{8FFC3731-21F9-3274-7FDE-508C308226E3}"/>
              </a:ext>
            </a:extLst>
          </p:cNvPr>
          <p:cNvSpPr>
            <a:spLocks noGrp="1"/>
          </p:cNvSpPr>
          <p:nvPr>
            <p:ph type="body" sz="quarter" idx="13"/>
          </p:nvPr>
        </p:nvSpPr>
        <p:spPr>
          <a:xfrm>
            <a:off x="1055688" y="624947"/>
            <a:ext cx="3128595" cy="247554"/>
          </a:xfrm>
        </p:spPr>
        <p:txBody>
          <a:bodyPr/>
          <a:lstStyle/>
          <a:p>
            <a:r>
              <a:rPr lang="en-AU" noProof="0" dirty="0"/>
              <a:t>INTRODUCTION TO CAREER EDUCATION</a:t>
            </a:r>
          </a:p>
        </p:txBody>
      </p:sp>
      <p:graphicFrame>
        <p:nvGraphicFramePr>
          <p:cNvPr id="9" name="Table 8">
            <a:extLst>
              <a:ext uri="{FF2B5EF4-FFF2-40B4-BE49-F238E27FC236}">
                <a16:creationId xmlns:a16="http://schemas.microsoft.com/office/drawing/2014/main" id="{3A1120A0-67ED-40B6-F286-9C812C2F4D8C}"/>
              </a:ext>
            </a:extLst>
          </p:cNvPr>
          <p:cNvGraphicFramePr>
            <a:graphicFrameLocks noGrp="1"/>
          </p:cNvGraphicFramePr>
          <p:nvPr>
            <p:extLst>
              <p:ext uri="{D42A27DB-BD31-4B8C-83A1-F6EECF244321}">
                <p14:modId xmlns:p14="http://schemas.microsoft.com/office/powerpoint/2010/main" val="3619465724"/>
              </p:ext>
            </p:extLst>
          </p:nvPr>
        </p:nvGraphicFramePr>
        <p:xfrm>
          <a:off x="1055687" y="2121565"/>
          <a:ext cx="4895850" cy="372954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dirty="0"/>
                        <a:t>Activity / duration 15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dirty="0">
                          <a:solidFill>
                            <a:schemeClr val="tx2"/>
                          </a:solidFill>
                          <a:effectLst/>
                          <a:latin typeface="+mn-lt"/>
                          <a:ea typeface="+mn-ea"/>
                          <a:cs typeface="+mn-cs"/>
                        </a:rPr>
                        <a:t>In this activity you will evaluate common career misconceptions and discover the truth behind them. Each statement will appear on a slide, and you vote whether it's fact or fiction, then the answer is revealed with a brief explanation.</a:t>
                      </a:r>
                      <a:endParaRPr lang="en-AU" sz="1100" b="0" noProof="0" dirty="0">
                        <a:solidFill>
                          <a:schemeClr val="tx2"/>
                        </a:solidFill>
                        <a:highlight>
                          <a:srgbClr val="FFFF00"/>
                        </a:highlight>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dirty="0">
                          <a:solidFill>
                            <a:schemeClr val="accent1"/>
                          </a:solidFill>
                          <a:effectLst/>
                          <a:latin typeface="Arial" panose="020B0604020202020204" pitchFamily="34" charset="0"/>
                        </a:rPr>
                        <a:t>STEPS</a:t>
                      </a:r>
                      <a:r>
                        <a:rPr lang="en-AU" sz="1100" b="0" i="0" noProof="0" dirty="0">
                          <a:solidFill>
                            <a:schemeClr val="bg2"/>
                          </a:solidFill>
                          <a:effectLst/>
                          <a:latin typeface="Arial" panose="020B0604020202020204" pitchFamily="34" charset="0"/>
                        </a:rPr>
                        <a:t>​</a:t>
                      </a:r>
                      <a:endParaRPr lang="en-AU" sz="1100" b="0" i="0" noProof="0" dirty="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050" b="0" i="0" noProof="0" dirty="0">
                          <a:solidFill>
                            <a:srgbClr val="000000"/>
                          </a:solidFill>
                          <a:effectLst/>
                          <a:latin typeface="Arial" panose="020B0604020202020204" pitchFamily="34" charset="0"/>
                        </a:rPr>
                        <a:t>Wait for your teacher to read out each statement</a:t>
                      </a:r>
                    </a:p>
                    <a:p>
                      <a:pPr marL="228600" indent="-228600" algn="l" rtl="0" fontAlgn="base">
                        <a:lnSpc>
                          <a:spcPct val="100000"/>
                        </a:lnSpc>
                        <a:buFont typeface="+mj-lt"/>
                        <a:buAutoNum type="arabicPeriod"/>
                      </a:pPr>
                      <a:r>
                        <a:rPr lang="en-AU" sz="1050" b="0" i="0" kern="1200" noProof="0" dirty="0">
                          <a:solidFill>
                            <a:srgbClr val="000000"/>
                          </a:solidFill>
                          <a:effectLst/>
                          <a:latin typeface="Arial" panose="020B0604020202020204" pitchFamily="34" charset="0"/>
                          <a:ea typeface="+mn-ea"/>
                          <a:cs typeface="+mn-cs"/>
                        </a:rPr>
                        <a:t>"When you think a statement is TRUE, show: </a:t>
                      </a:r>
                      <a:r>
                        <a:rPr lang="en-AU" sz="1050" b="1" i="1" kern="1200" noProof="0" dirty="0">
                          <a:solidFill>
                            <a:srgbClr val="000000"/>
                          </a:solidFill>
                          <a:effectLst/>
                          <a:latin typeface="Arial" panose="020B0604020202020204" pitchFamily="34" charset="0"/>
                          <a:ea typeface="+mn-ea"/>
                          <a:cs typeface="+mn-cs"/>
                        </a:rPr>
                        <a:t>THUMBS UP </a:t>
                      </a:r>
                      <a:r>
                        <a:rPr lang="en-AU" sz="1050" b="0" i="0" kern="1200" noProof="0" dirty="0">
                          <a:solidFill>
                            <a:schemeClr val="dk1"/>
                          </a:solidFill>
                          <a:effectLst/>
                          <a:latin typeface="+mn-lt"/>
                          <a:ea typeface="+mn-ea"/>
                          <a:cs typeface="+mn-cs"/>
                        </a:rPr>
                        <a:t>👍</a:t>
                      </a:r>
                      <a:endParaRPr lang="en-AU" sz="1050" b="1" i="1" kern="1200" noProof="0" dirty="0">
                        <a:solidFill>
                          <a:srgbClr val="000000"/>
                        </a:solidFill>
                        <a:effectLst/>
                        <a:latin typeface="Arial" panose="020B0604020202020204" pitchFamily="34" charset="0"/>
                        <a:ea typeface="+mn-ea"/>
                        <a:cs typeface="+mn-cs"/>
                      </a:endParaRPr>
                    </a:p>
                    <a:p>
                      <a:pPr marL="228600" indent="-228600" algn="l" rtl="0" fontAlgn="base">
                        <a:lnSpc>
                          <a:spcPct val="100000"/>
                        </a:lnSpc>
                        <a:buFont typeface="+mj-lt"/>
                        <a:buAutoNum type="arabicPeriod"/>
                      </a:pPr>
                      <a:r>
                        <a:rPr lang="en-AU" sz="1050" b="0" i="0" kern="1200" noProof="0" dirty="0">
                          <a:solidFill>
                            <a:srgbClr val="000000"/>
                          </a:solidFill>
                          <a:effectLst/>
                          <a:latin typeface="Arial" panose="020B0604020202020204" pitchFamily="34" charset="0"/>
                          <a:ea typeface="+mn-ea"/>
                          <a:cs typeface="+mn-cs"/>
                        </a:rPr>
                        <a:t>"When you think a statement is FALSE, show: </a:t>
                      </a:r>
                      <a:r>
                        <a:rPr lang="en-AU" sz="1050" b="1" i="1" kern="1200" noProof="0" dirty="0">
                          <a:solidFill>
                            <a:srgbClr val="000000"/>
                          </a:solidFill>
                          <a:effectLst/>
                          <a:latin typeface="Arial" panose="020B0604020202020204" pitchFamily="34" charset="0"/>
                          <a:ea typeface="+mn-ea"/>
                          <a:cs typeface="+mn-cs"/>
                        </a:rPr>
                        <a:t>THUMBS DOWN </a:t>
                      </a:r>
                      <a:r>
                        <a:rPr lang="en-AU" sz="1050" b="0" i="0" kern="1200" noProof="0" dirty="0">
                          <a:solidFill>
                            <a:schemeClr val="dk1"/>
                          </a:solidFill>
                          <a:effectLst/>
                          <a:latin typeface="+mn-lt"/>
                          <a:ea typeface="+mn-ea"/>
                          <a:cs typeface="+mn-cs"/>
                        </a:rPr>
                        <a:t>👎</a:t>
                      </a:r>
                      <a:endParaRPr lang="en-AU" sz="1050" b="1" i="1" kern="1200" noProof="0" dirty="0">
                        <a:solidFill>
                          <a:srgbClr val="000000"/>
                        </a:solidFill>
                        <a:effectLst/>
                        <a:latin typeface="Arial" panose="020B0604020202020204" pitchFamily="34" charset="0"/>
                        <a:ea typeface="+mn-ea"/>
                        <a:cs typeface="+mn-cs"/>
                      </a:endParaRP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dirty="0">
                          <a:solidFill>
                            <a:schemeClr val="accent1"/>
                          </a:solidFill>
                          <a:effectLst/>
                          <a:latin typeface="Arial" panose="020B0604020202020204" pitchFamily="34" charset="0"/>
                        </a:rPr>
                        <a:t>RESOURCES</a:t>
                      </a:r>
                      <a:r>
                        <a:rPr lang="en-AU" sz="1100" b="0" i="0" noProof="0" dirty="0">
                          <a:solidFill>
                            <a:schemeClr val="accent1"/>
                          </a:solidFill>
                          <a:effectLst/>
                          <a:latin typeface="Arial" panose="020B0604020202020204" pitchFamily="34" charset="0"/>
                        </a:rPr>
                        <a:t>​</a:t>
                      </a:r>
                      <a:endParaRPr lang="en-AU" sz="1100" b="0" i="0" noProof="0" dirty="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dirty="0">
                          <a:solidFill>
                            <a:schemeClr val="tx2"/>
                          </a:solidFill>
                          <a:effectLst/>
                          <a:latin typeface="Arial" panose="020B0604020202020204" pitchFamily="34" charset="0"/>
                        </a:rPr>
                        <a:t>True/False slides [19 - 34]</a:t>
                      </a:r>
                    </a:p>
                  </a:txBody>
                  <a:tcPr anchor="ctr">
                    <a:solidFill>
                      <a:schemeClr val="bg2"/>
                    </a:solidFill>
                  </a:tcPr>
                </a:tc>
                <a:extLst>
                  <a:ext uri="{0D108BD9-81ED-4DB2-BD59-A6C34878D82A}">
                    <a16:rowId xmlns:a16="http://schemas.microsoft.com/office/drawing/2014/main" val="3625204483"/>
                  </a:ext>
                </a:extLst>
              </a:tr>
            </a:tbl>
          </a:graphicData>
        </a:graphic>
      </p:graphicFrame>
    </p:spTree>
    <p:extLst>
      <p:ext uri="{BB962C8B-B14F-4D97-AF65-F5344CB8AC3E}">
        <p14:creationId xmlns:p14="http://schemas.microsoft.com/office/powerpoint/2010/main" val="3604957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0D6F9BDD-DF7B-FF2A-6F26-A4136350FC3D}"/>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58AC4DAB-59F2-DE26-CCC7-79FB82C9EF4D}"/>
              </a:ext>
            </a:extLst>
          </p:cNvPr>
          <p:cNvSpPr txBox="1"/>
          <p:nvPr/>
        </p:nvSpPr>
        <p:spPr>
          <a:xfrm>
            <a:off x="3048000" y="2212370"/>
            <a:ext cx="6096000" cy="1569660"/>
          </a:xfrm>
          <a:prstGeom prst="rect">
            <a:avLst/>
          </a:prstGeom>
          <a:noFill/>
        </p:spPr>
        <p:txBody>
          <a:bodyPr wrap="square">
            <a:spAutoFit/>
          </a:bodyPr>
          <a:lstStyle/>
          <a:p>
            <a:pPr algn="ctr"/>
            <a:r>
              <a:rPr lang="en-AU" sz="3200" b="1" i="0" noProof="0" dirty="0">
                <a:solidFill>
                  <a:srgbClr val="3D3929"/>
                </a:solidFill>
                <a:effectLst/>
                <a:latin typeface="+mj-lt"/>
              </a:rPr>
              <a:t>You need to know exactly what career you want before finishing school</a:t>
            </a:r>
            <a:endParaRPr lang="en-AU" sz="3200" b="1" noProof="0" dirty="0">
              <a:latin typeface="+mj-lt"/>
            </a:endParaRPr>
          </a:p>
        </p:txBody>
      </p:sp>
      <p:sp>
        <p:nvSpPr>
          <p:cNvPr id="12" name="Title 11">
            <a:extLst>
              <a:ext uri="{FF2B5EF4-FFF2-40B4-BE49-F238E27FC236}">
                <a16:creationId xmlns:a16="http://schemas.microsoft.com/office/drawing/2014/main" id="{5E8A331E-FD2E-2DB3-F9C6-D1696EC27C18}"/>
              </a:ext>
            </a:extLst>
          </p:cNvPr>
          <p:cNvSpPr>
            <a:spLocks noGrp="1"/>
          </p:cNvSpPr>
          <p:nvPr>
            <p:ph type="title"/>
          </p:nvPr>
        </p:nvSpPr>
        <p:spPr>
          <a:xfrm>
            <a:off x="1055940" y="873125"/>
            <a:ext cx="2704500" cy="524553"/>
          </a:xfrm>
        </p:spPr>
        <p:txBody>
          <a:bodyPr/>
          <a:lstStyle/>
          <a:p>
            <a:r>
              <a:rPr lang="en-AU" noProof="0" dirty="0"/>
              <a:t>True or false?</a:t>
            </a:r>
          </a:p>
        </p:txBody>
      </p:sp>
      <p:sp>
        <p:nvSpPr>
          <p:cNvPr id="6" name="Text Placeholder 5">
            <a:extLst>
              <a:ext uri="{FF2B5EF4-FFF2-40B4-BE49-F238E27FC236}">
                <a16:creationId xmlns:a16="http://schemas.microsoft.com/office/drawing/2014/main" id="{248D7FBF-044F-9391-3845-F43AB0D99703}"/>
              </a:ext>
            </a:extLst>
          </p:cNvPr>
          <p:cNvSpPr>
            <a:spLocks noGrp="1"/>
          </p:cNvSpPr>
          <p:nvPr>
            <p:ph type="body" sz="quarter" idx="20"/>
          </p:nvPr>
        </p:nvSpPr>
        <p:spPr>
          <a:xfrm>
            <a:off x="1055688" y="624947"/>
            <a:ext cx="3128595" cy="247554"/>
          </a:xfrm>
        </p:spPr>
        <p:txBody>
          <a:bodyPr/>
          <a:lstStyle/>
          <a:p>
            <a:r>
              <a:rPr lang="en-AU" noProof="0" dirty="0"/>
              <a:t>INTRODUCTION TO CAREER EDUCATION</a:t>
            </a:r>
          </a:p>
        </p:txBody>
      </p:sp>
    </p:spTree>
    <p:extLst>
      <p:ext uri="{BB962C8B-B14F-4D97-AF65-F5344CB8AC3E}">
        <p14:creationId xmlns:p14="http://schemas.microsoft.com/office/powerpoint/2010/main" val="33741066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7DE26FA-7A4C-889A-330E-A589BBB2C0CD}"/>
              </a:ext>
            </a:extLst>
          </p:cNvPr>
          <p:cNvSpPr>
            <a:spLocks noGrp="1"/>
          </p:cNvSpPr>
          <p:nvPr>
            <p:ph type="title"/>
          </p:nvPr>
        </p:nvSpPr>
        <p:spPr/>
        <p:txBody>
          <a:bodyPr/>
          <a:lstStyle/>
          <a:p>
            <a:r>
              <a:rPr lang="en-AU" noProof="0" dirty="0"/>
              <a:t>Learning objectives</a:t>
            </a:r>
          </a:p>
        </p:txBody>
      </p:sp>
      <p:sp>
        <p:nvSpPr>
          <p:cNvPr id="15" name="Text Placeholder 14">
            <a:extLst>
              <a:ext uri="{FF2B5EF4-FFF2-40B4-BE49-F238E27FC236}">
                <a16:creationId xmlns:a16="http://schemas.microsoft.com/office/drawing/2014/main" id="{0AA587C4-BBB3-0A21-2415-DA2930C1FB2C}"/>
              </a:ext>
            </a:extLst>
          </p:cNvPr>
          <p:cNvSpPr>
            <a:spLocks noGrp="1"/>
          </p:cNvSpPr>
          <p:nvPr>
            <p:ph type="body" sz="quarter" idx="20"/>
          </p:nvPr>
        </p:nvSpPr>
        <p:spPr/>
        <p:txBody>
          <a:bodyPr/>
          <a:lstStyle/>
          <a:p>
            <a:r>
              <a:rPr lang="en-AU" noProof="0" dirty="0"/>
              <a:t>OVERVIEW</a:t>
            </a:r>
          </a:p>
        </p:txBody>
      </p:sp>
      <p:sp>
        <p:nvSpPr>
          <p:cNvPr id="27" name="Text Placeholder 5">
            <a:extLst>
              <a:ext uri="{FF2B5EF4-FFF2-40B4-BE49-F238E27FC236}">
                <a16:creationId xmlns:a16="http://schemas.microsoft.com/office/drawing/2014/main" id="{9C8A5B2D-82A6-3B56-279F-25BEE782B594}"/>
              </a:ext>
            </a:extLst>
          </p:cNvPr>
          <p:cNvSpPr>
            <a:spLocks noGrp="1"/>
          </p:cNvSpPr>
          <p:nvPr>
            <p:ph type="body" sz="quarter" idx="11"/>
          </p:nvPr>
        </p:nvSpPr>
        <p:spPr>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ACTIVITIES</a:t>
            </a:r>
          </a:p>
        </p:txBody>
      </p:sp>
      <p:sp>
        <p:nvSpPr>
          <p:cNvPr id="28" name="Text Placeholder 2">
            <a:extLst>
              <a:ext uri="{FF2B5EF4-FFF2-40B4-BE49-F238E27FC236}">
                <a16:creationId xmlns:a16="http://schemas.microsoft.com/office/drawing/2014/main" id="{64F8269F-F44F-2E4C-6520-D73CE4EAAD54}"/>
              </a:ext>
            </a:extLst>
          </p:cNvPr>
          <p:cNvSpPr>
            <a:spLocks noGrp="1"/>
          </p:cNvSpPr>
          <p:nvPr>
            <p:ph type="body" idx="1"/>
          </p:nvPr>
        </p:nvSpPr>
        <p:spPr>
          <a:xfrm>
            <a:off x="7680325" y="1949238"/>
            <a:ext cx="3978276" cy="66144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noProof="0" dirty="0">
                <a:solidFill>
                  <a:schemeClr val="tx2"/>
                </a:solidFill>
              </a:rPr>
              <a:t>Myth busting</a:t>
            </a:r>
          </a:p>
          <a:p>
            <a:pPr marL="342900" indent="-342900">
              <a:buClr>
                <a:schemeClr val="accent3"/>
              </a:buClr>
              <a:buFont typeface="Wingdings" pitchFamily="2" charset="2"/>
              <a:buChar char="§"/>
            </a:pPr>
            <a:r>
              <a:rPr lang="en-AU" sz="1400" noProof="0" dirty="0">
                <a:solidFill>
                  <a:schemeClr val="tx2"/>
                </a:solidFill>
              </a:rPr>
              <a:t>Job profile</a:t>
            </a:r>
          </a:p>
        </p:txBody>
      </p:sp>
      <p:graphicFrame>
        <p:nvGraphicFramePr>
          <p:cNvPr id="19" name="Table 18">
            <a:extLst>
              <a:ext uri="{FF2B5EF4-FFF2-40B4-BE49-F238E27FC236}">
                <a16:creationId xmlns:a16="http://schemas.microsoft.com/office/drawing/2014/main" id="{00294EFF-F4EF-2DEE-F6ED-82B6D19980E1}"/>
              </a:ext>
            </a:extLst>
          </p:cNvPr>
          <p:cNvGraphicFramePr>
            <a:graphicFrameLocks noGrp="1"/>
          </p:cNvGraphicFramePr>
          <p:nvPr>
            <p:extLst>
              <p:ext uri="{D42A27DB-BD31-4B8C-83A1-F6EECF244321}">
                <p14:modId xmlns:p14="http://schemas.microsoft.com/office/powerpoint/2010/main" val="3150247868"/>
              </p:ext>
            </p:extLst>
          </p:nvPr>
        </p:nvGraphicFramePr>
        <p:xfrm>
          <a:off x="1055688" y="1706839"/>
          <a:ext cx="4895850" cy="432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dirty="0"/>
                        <a:t>By the end of this lesson, you will be able to:</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b="1" noProof="0" dirty="0">
                          <a:solidFill>
                            <a:schemeClr val="tx2"/>
                          </a:solidFill>
                        </a:rPr>
                        <a:t>Describe </a:t>
                      </a:r>
                      <a:r>
                        <a:rPr lang="en-AU" sz="1400" b="0" noProof="0" dirty="0">
                          <a:solidFill>
                            <a:schemeClr val="tx2"/>
                          </a:solidFill>
                        </a:rPr>
                        <a:t>career education and its importance</a:t>
                      </a:r>
                      <a:endParaRPr lang="en-AU" sz="1400" b="0" noProof="0" dirty="0">
                        <a:solidFill>
                          <a:schemeClr val="tx2"/>
                        </a:solidFill>
                        <a:highlight>
                          <a:srgbClr val="FFFF00"/>
                        </a:highlight>
                      </a:endParaRP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dirty="0">
                          <a:solidFill>
                            <a:schemeClr val="tx2"/>
                          </a:solidFill>
                        </a:rPr>
                        <a:t>Identify </a:t>
                      </a:r>
                      <a:r>
                        <a:rPr lang="en-AU" sz="1400" b="0" noProof="0" dirty="0">
                          <a:solidFill>
                            <a:schemeClr val="tx2"/>
                          </a:solidFill>
                        </a:rPr>
                        <a:t>the key components of career development</a:t>
                      </a:r>
                      <a:endParaRPr lang="en-AU" sz="1400" b="0" noProof="0" dirty="0">
                        <a:solidFill>
                          <a:schemeClr val="tx2"/>
                        </a:solidFill>
                        <a:highlight>
                          <a:srgbClr val="FFFF00"/>
                        </a:highlight>
                      </a:endParaRP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kern="1200" noProof="0" dirty="0">
                          <a:solidFill>
                            <a:schemeClr val="tx2"/>
                          </a:solidFill>
                          <a:latin typeface="+mn-lt"/>
                          <a:ea typeface="+mn-ea"/>
                          <a:cs typeface="+mn-cs"/>
                        </a:rPr>
                        <a:t>Understand </a:t>
                      </a:r>
                      <a:r>
                        <a:rPr lang="en-AU" sz="1400" b="0" kern="1200" noProof="0" dirty="0">
                          <a:solidFill>
                            <a:schemeClr val="tx2"/>
                          </a:solidFill>
                          <a:latin typeface="+mn-lt"/>
                          <a:ea typeface="+mn-ea"/>
                          <a:cs typeface="+mn-cs"/>
                        </a:rPr>
                        <a:t>the changing nature of work in the 21st century</a:t>
                      </a:r>
                    </a:p>
                  </a:txBody>
                  <a:tcPr anchor="ctr"/>
                </a:tc>
                <a:extLst>
                  <a:ext uri="{0D108BD9-81ED-4DB2-BD59-A6C34878D82A}">
                    <a16:rowId xmlns:a16="http://schemas.microsoft.com/office/drawing/2014/main" val="923861008"/>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dirty="0">
                          <a:solidFill>
                            <a:schemeClr val="tx2"/>
                          </a:solidFill>
                        </a:rPr>
                        <a:t>Understand </a:t>
                      </a:r>
                      <a:r>
                        <a:rPr lang="en-AU" sz="1400" b="0" noProof="0" dirty="0">
                          <a:solidFill>
                            <a:schemeClr val="tx2"/>
                          </a:solidFill>
                        </a:rPr>
                        <a:t>the Career Education short course outline and its expectations</a:t>
                      </a:r>
                    </a:p>
                  </a:txBody>
                  <a:tcPr anchor="ctr"/>
                </a:tc>
                <a:extLst>
                  <a:ext uri="{0D108BD9-81ED-4DB2-BD59-A6C34878D82A}">
                    <a16:rowId xmlns:a16="http://schemas.microsoft.com/office/drawing/2014/main" val="1553370433"/>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dirty="0">
                          <a:solidFill>
                            <a:schemeClr val="tx2"/>
                          </a:solidFill>
                        </a:rPr>
                        <a:t>Understand</a:t>
                      </a:r>
                      <a:r>
                        <a:rPr lang="en-AU" sz="1400" b="0" noProof="0" dirty="0">
                          <a:solidFill>
                            <a:schemeClr val="tx2"/>
                          </a:solidFill>
                        </a:rPr>
                        <a:t> why we’re going to use manufacturing as an anchor to explore careers</a:t>
                      </a:r>
                    </a:p>
                  </a:txBody>
                  <a:tcPr anchor="ctr"/>
                </a:tc>
                <a:extLst>
                  <a:ext uri="{0D108BD9-81ED-4DB2-BD59-A6C34878D82A}">
                    <a16:rowId xmlns:a16="http://schemas.microsoft.com/office/drawing/2014/main" val="1725021986"/>
                  </a:ext>
                </a:extLst>
              </a:tr>
            </a:tbl>
          </a:graphicData>
        </a:graphic>
      </p:graphicFrame>
      <p:sp>
        <p:nvSpPr>
          <p:cNvPr id="29" name="Text Placeholder 5">
            <a:extLst>
              <a:ext uri="{FF2B5EF4-FFF2-40B4-BE49-F238E27FC236}">
                <a16:creationId xmlns:a16="http://schemas.microsoft.com/office/drawing/2014/main" id="{3346035C-4719-2FD7-6D1E-507757C847E1}"/>
              </a:ext>
            </a:extLst>
          </p:cNvPr>
          <p:cNvSpPr txBox="1">
            <a:spLocks/>
          </p:cNvSpPr>
          <p:nvPr/>
        </p:nvSpPr>
        <p:spPr>
          <a:xfrm>
            <a:off x="7680325" y="3429000"/>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noProof="0" dirty="0">
                <a:solidFill>
                  <a:schemeClr val="accent3"/>
                </a:solidFill>
              </a:rPr>
              <a:t>RESOURCES</a:t>
            </a:r>
          </a:p>
        </p:txBody>
      </p:sp>
      <p:sp>
        <p:nvSpPr>
          <p:cNvPr id="4" name="Text Placeholder 2">
            <a:extLst>
              <a:ext uri="{FF2B5EF4-FFF2-40B4-BE49-F238E27FC236}">
                <a16:creationId xmlns:a16="http://schemas.microsoft.com/office/drawing/2014/main" id="{E17145C0-512D-02DE-D09F-623F666894E3}"/>
              </a:ext>
            </a:extLst>
          </p:cNvPr>
          <p:cNvSpPr txBox="1">
            <a:spLocks/>
          </p:cNvSpPr>
          <p:nvPr/>
        </p:nvSpPr>
        <p:spPr>
          <a:xfrm>
            <a:off x="7680325" y="3677529"/>
            <a:ext cx="3978276" cy="1627863"/>
          </a:xfrm>
          <a:prstGeom prst="rect">
            <a:avLst/>
          </a:prstGeom>
        </p:spPr>
        <p:txBody>
          <a:bodyPr vert="horz" wrap="square" lIns="0" tIns="144000" rIns="0" bIns="0" rtlCol="0" anchor="t">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AU" sz="1400" noProof="0" dirty="0">
                <a:solidFill>
                  <a:schemeClr val="tx2"/>
                </a:solidFill>
                <a:latin typeface="Arial"/>
                <a:cs typeface="Arial"/>
              </a:rPr>
              <a:t>Worksheet for Job profile activity</a:t>
            </a:r>
          </a:p>
          <a:p>
            <a:pPr marL="342900" indent="-342900">
              <a:buClr>
                <a:schemeClr val="accent3"/>
              </a:buClr>
              <a:buFont typeface="Wingdings" pitchFamily="2" charset="2"/>
              <a:buChar char="§"/>
            </a:pPr>
            <a:r>
              <a:rPr lang="en-AU" sz="1400" noProof="0" dirty="0">
                <a:solidFill>
                  <a:schemeClr val="tx2"/>
                </a:solidFill>
                <a:latin typeface="Arial"/>
                <a:cs typeface="Arial"/>
              </a:rPr>
              <a:t>manufacturingmatters.com.au</a:t>
            </a:r>
          </a:p>
          <a:p>
            <a:pPr marL="342900" indent="-342900">
              <a:buClr>
                <a:schemeClr val="accent3"/>
              </a:buClr>
              <a:buFont typeface="Wingdings" pitchFamily="2" charset="2"/>
              <a:buChar char="§"/>
            </a:pPr>
            <a:r>
              <a:rPr lang="en-AU" sz="1400" noProof="0" dirty="0">
                <a:solidFill>
                  <a:schemeClr val="tx2"/>
                </a:solidFill>
                <a:latin typeface="Arial"/>
                <a:cs typeface="Arial"/>
              </a:rPr>
              <a:t>Slide deck (with videos)</a:t>
            </a:r>
          </a:p>
          <a:p>
            <a:pPr marL="342900" indent="-342900">
              <a:buClr>
                <a:schemeClr val="accent3"/>
              </a:buClr>
              <a:buFont typeface="Wingdings" pitchFamily="2" charset="2"/>
              <a:buChar char="§"/>
            </a:pPr>
            <a:r>
              <a:rPr lang="en-AU" sz="1400" noProof="0" dirty="0">
                <a:solidFill>
                  <a:schemeClr val="tx2"/>
                </a:solidFill>
                <a:latin typeface="Arial"/>
                <a:cs typeface="Arial"/>
              </a:rPr>
              <a:t>More to explore</a:t>
            </a:r>
          </a:p>
          <a:p>
            <a:pPr marL="342900" indent="-342900">
              <a:buClr>
                <a:schemeClr val="accent3"/>
              </a:buClr>
              <a:buFont typeface="Wingdings" pitchFamily="2" charset="2"/>
              <a:buChar char="§"/>
            </a:pPr>
            <a:endParaRPr lang="en-AU" sz="1400" noProof="0" dirty="0">
              <a:solidFill>
                <a:schemeClr val="tx2"/>
              </a:solidFill>
            </a:endParaRPr>
          </a:p>
        </p:txBody>
      </p:sp>
    </p:spTree>
    <p:extLst>
      <p:ext uri="{BB962C8B-B14F-4D97-AF65-F5344CB8AC3E}">
        <p14:creationId xmlns:p14="http://schemas.microsoft.com/office/powerpoint/2010/main" val="31107703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6FB545E8-0884-AF28-7B2D-0DE6189632F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6384A72-51CA-EFE6-13DE-5D137C258526}"/>
              </a:ext>
            </a:extLst>
          </p:cNvPr>
          <p:cNvSpPr txBox="1"/>
          <p:nvPr/>
        </p:nvSpPr>
        <p:spPr>
          <a:xfrm>
            <a:off x="3048000" y="2212370"/>
            <a:ext cx="6096000" cy="4001095"/>
          </a:xfrm>
          <a:prstGeom prst="rect">
            <a:avLst/>
          </a:prstGeom>
          <a:noFill/>
        </p:spPr>
        <p:txBody>
          <a:bodyPr wrap="square">
            <a:spAutoFit/>
          </a:bodyPr>
          <a:lstStyle/>
          <a:p>
            <a:pPr algn="ctr"/>
            <a:r>
              <a:rPr lang="en-AU" sz="3200" b="1" i="0" noProof="0" dirty="0">
                <a:solidFill>
                  <a:srgbClr val="3D3929"/>
                </a:solidFill>
                <a:effectLst/>
                <a:latin typeface="+mj-lt"/>
              </a:rPr>
              <a:t>You need to know exactly what career you want before finishing school</a:t>
            </a:r>
          </a:p>
          <a:p>
            <a:pPr algn="ctr"/>
            <a:endParaRPr lang="en-AU" sz="3200" noProof="0" dirty="0">
              <a:solidFill>
                <a:schemeClr val="dk1"/>
              </a:solidFill>
            </a:endParaRPr>
          </a:p>
          <a:p>
            <a:pPr algn="ctr"/>
            <a:r>
              <a:rPr lang="en-AU" sz="5400" noProof="0" dirty="0">
                <a:solidFill>
                  <a:schemeClr val="dk1"/>
                </a:solidFill>
              </a:rPr>
              <a:t>👎</a:t>
            </a:r>
            <a:endParaRPr lang="en-AU" sz="5400" b="1" i="0" noProof="0" dirty="0">
              <a:solidFill>
                <a:srgbClr val="3D3929"/>
              </a:solidFill>
              <a:effectLst/>
              <a:latin typeface="+mj-lt"/>
            </a:endParaRPr>
          </a:p>
          <a:p>
            <a:pPr algn="ctr"/>
            <a:endParaRPr lang="en-AU" i="1" noProof="0" dirty="0">
              <a:solidFill>
                <a:schemeClr val="tx2"/>
              </a:solidFill>
            </a:endParaRPr>
          </a:p>
          <a:p>
            <a:pPr algn="ctr"/>
            <a:r>
              <a:rPr lang="en-AU" b="1" i="1" noProof="0" dirty="0">
                <a:solidFill>
                  <a:schemeClr val="tx2"/>
                </a:solidFill>
              </a:rPr>
              <a:t>FALSE</a:t>
            </a:r>
            <a:r>
              <a:rPr lang="en-AU" i="1" noProof="0" dirty="0">
                <a:solidFill>
                  <a:schemeClr val="tx2"/>
                </a:solidFill>
              </a:rPr>
              <a:t>: Most successful people change careers multiple times. Career paths evolve as you discover new interests and opportunities.</a:t>
            </a:r>
            <a:endParaRPr lang="en-AU" sz="3200" b="1" noProof="0" dirty="0">
              <a:solidFill>
                <a:schemeClr val="tx2"/>
              </a:solidFill>
              <a:latin typeface="+mj-lt"/>
            </a:endParaRPr>
          </a:p>
        </p:txBody>
      </p:sp>
      <p:sp>
        <p:nvSpPr>
          <p:cNvPr id="11" name="Title 11">
            <a:extLst>
              <a:ext uri="{FF2B5EF4-FFF2-40B4-BE49-F238E27FC236}">
                <a16:creationId xmlns:a16="http://schemas.microsoft.com/office/drawing/2014/main" id="{47489162-40DB-5DB4-6133-662E1F03C2A5}"/>
              </a:ext>
            </a:extLst>
          </p:cNvPr>
          <p:cNvSpPr>
            <a:spLocks noGrp="1"/>
          </p:cNvSpPr>
          <p:nvPr>
            <p:ph type="title"/>
          </p:nvPr>
        </p:nvSpPr>
        <p:spPr>
          <a:xfrm>
            <a:off x="1055940" y="873125"/>
            <a:ext cx="2704500" cy="524553"/>
          </a:xfrm>
        </p:spPr>
        <p:txBody>
          <a:bodyPr/>
          <a:lstStyle/>
          <a:p>
            <a:r>
              <a:rPr lang="en-AU" noProof="0" dirty="0"/>
              <a:t>True or false?</a:t>
            </a:r>
          </a:p>
        </p:txBody>
      </p:sp>
      <p:sp>
        <p:nvSpPr>
          <p:cNvPr id="13" name="Text Placeholder 5">
            <a:extLst>
              <a:ext uri="{FF2B5EF4-FFF2-40B4-BE49-F238E27FC236}">
                <a16:creationId xmlns:a16="http://schemas.microsoft.com/office/drawing/2014/main" id="{5BF3AC4A-B419-9B29-E230-51DFE21D902F}"/>
              </a:ext>
            </a:extLst>
          </p:cNvPr>
          <p:cNvSpPr txBox="1">
            <a:spLocks/>
          </p:cNvSpPr>
          <p:nvPr/>
        </p:nvSpPr>
        <p:spPr>
          <a:xfrm>
            <a:off x="1055688" y="624947"/>
            <a:ext cx="312859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INTRODUCTION TO CAREER EDUCATION</a:t>
            </a:r>
          </a:p>
        </p:txBody>
      </p:sp>
    </p:spTree>
    <p:extLst>
      <p:ext uri="{BB962C8B-B14F-4D97-AF65-F5344CB8AC3E}">
        <p14:creationId xmlns:p14="http://schemas.microsoft.com/office/powerpoint/2010/main" val="23721070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9C07A9D7-552D-C6AA-C2E8-FE71FC2128C5}"/>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E09C4C07-8B7B-5E2B-9926-8898B68805C7}"/>
              </a:ext>
            </a:extLst>
          </p:cNvPr>
          <p:cNvSpPr txBox="1"/>
          <p:nvPr/>
        </p:nvSpPr>
        <p:spPr>
          <a:xfrm>
            <a:off x="3048000" y="2212370"/>
            <a:ext cx="6096000" cy="1569660"/>
          </a:xfrm>
          <a:prstGeom prst="rect">
            <a:avLst/>
          </a:prstGeom>
          <a:noFill/>
        </p:spPr>
        <p:txBody>
          <a:bodyPr wrap="square">
            <a:spAutoFit/>
          </a:bodyPr>
          <a:lstStyle/>
          <a:p>
            <a:pPr algn="ctr"/>
            <a:r>
              <a:rPr lang="en-AU" sz="3200" b="1" i="0" noProof="0" dirty="0">
                <a:solidFill>
                  <a:srgbClr val="3D3929"/>
                </a:solidFill>
                <a:effectLst/>
                <a:latin typeface="+mj-lt"/>
              </a:rPr>
              <a:t>Manufacturing provides jobs for </a:t>
            </a:r>
            <a:r>
              <a:rPr lang="en-AU" sz="3200" b="1" noProof="0" dirty="0">
                <a:solidFill>
                  <a:srgbClr val="3D3929"/>
                </a:solidFill>
                <a:latin typeface="+mj-lt"/>
              </a:rPr>
              <a:t>more than 175,000 </a:t>
            </a:r>
            <a:r>
              <a:rPr lang="en-AU" sz="3200" b="1" i="0" noProof="0" dirty="0">
                <a:solidFill>
                  <a:srgbClr val="3D3929"/>
                </a:solidFill>
                <a:effectLst/>
                <a:latin typeface="+mj-lt"/>
              </a:rPr>
              <a:t>Queenslanders annually</a:t>
            </a:r>
          </a:p>
        </p:txBody>
      </p:sp>
      <p:sp>
        <p:nvSpPr>
          <p:cNvPr id="10" name="Title 11">
            <a:extLst>
              <a:ext uri="{FF2B5EF4-FFF2-40B4-BE49-F238E27FC236}">
                <a16:creationId xmlns:a16="http://schemas.microsoft.com/office/drawing/2014/main" id="{CAD4350B-F12E-D22B-3789-603F98494698}"/>
              </a:ext>
            </a:extLst>
          </p:cNvPr>
          <p:cNvSpPr>
            <a:spLocks noGrp="1"/>
          </p:cNvSpPr>
          <p:nvPr>
            <p:ph type="title"/>
          </p:nvPr>
        </p:nvSpPr>
        <p:spPr>
          <a:xfrm>
            <a:off x="1055940" y="873125"/>
            <a:ext cx="2704500" cy="524553"/>
          </a:xfrm>
        </p:spPr>
        <p:txBody>
          <a:bodyPr/>
          <a:lstStyle/>
          <a:p>
            <a:r>
              <a:rPr lang="en-AU" noProof="0" dirty="0"/>
              <a:t>True or false?</a:t>
            </a:r>
          </a:p>
        </p:txBody>
      </p:sp>
      <p:sp>
        <p:nvSpPr>
          <p:cNvPr id="11" name="Text Placeholder 5">
            <a:extLst>
              <a:ext uri="{FF2B5EF4-FFF2-40B4-BE49-F238E27FC236}">
                <a16:creationId xmlns:a16="http://schemas.microsoft.com/office/drawing/2014/main" id="{AA0A005B-A030-E267-AB63-881C4EAEE580}"/>
              </a:ext>
            </a:extLst>
          </p:cNvPr>
          <p:cNvSpPr>
            <a:spLocks noGrp="1"/>
          </p:cNvSpPr>
          <p:nvPr>
            <p:ph type="body" sz="quarter" idx="20"/>
          </p:nvPr>
        </p:nvSpPr>
        <p:spPr>
          <a:xfrm>
            <a:off x="1055688" y="624947"/>
            <a:ext cx="3128595" cy="247554"/>
          </a:xfrm>
        </p:spPr>
        <p:txBody>
          <a:bodyPr/>
          <a:lstStyle/>
          <a:p>
            <a:r>
              <a:rPr lang="en-AU" noProof="0" dirty="0"/>
              <a:t>INTRODUCTION TO CAREER EDUCATION</a:t>
            </a:r>
          </a:p>
        </p:txBody>
      </p:sp>
    </p:spTree>
    <p:extLst>
      <p:ext uri="{BB962C8B-B14F-4D97-AF65-F5344CB8AC3E}">
        <p14:creationId xmlns:p14="http://schemas.microsoft.com/office/powerpoint/2010/main" val="20035090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872C626A-5068-0389-6D01-8D1E99BE0EAC}"/>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AB1CA7DD-D631-FC40-E6A5-358F8AE83E07}"/>
              </a:ext>
            </a:extLst>
          </p:cNvPr>
          <p:cNvSpPr txBox="1"/>
          <p:nvPr/>
        </p:nvSpPr>
        <p:spPr>
          <a:xfrm>
            <a:off x="3048000" y="2212370"/>
            <a:ext cx="6096000" cy="3724096"/>
          </a:xfrm>
          <a:prstGeom prst="rect">
            <a:avLst/>
          </a:prstGeom>
          <a:noFill/>
        </p:spPr>
        <p:txBody>
          <a:bodyPr wrap="square">
            <a:spAutoFit/>
          </a:bodyPr>
          <a:lstStyle/>
          <a:p>
            <a:pPr algn="ctr"/>
            <a:r>
              <a:rPr lang="en-AU" sz="3200" b="1" i="0" noProof="0" dirty="0">
                <a:solidFill>
                  <a:srgbClr val="3D3929"/>
                </a:solidFill>
                <a:effectLst/>
                <a:latin typeface="+mj-lt"/>
              </a:rPr>
              <a:t>Manufacturing provides jobs for more than 175,000 Queenslanders annually</a:t>
            </a:r>
          </a:p>
          <a:p>
            <a:pPr algn="ctr"/>
            <a:endParaRPr lang="en-AU" sz="3200" noProof="0" dirty="0">
              <a:solidFill>
                <a:schemeClr val="dk1"/>
              </a:solidFill>
            </a:endParaRPr>
          </a:p>
          <a:p>
            <a:pPr algn="ctr"/>
            <a:r>
              <a:rPr lang="en-AU" sz="5400" noProof="0" dirty="0">
                <a:solidFill>
                  <a:schemeClr val="dk1"/>
                </a:solidFill>
              </a:rPr>
              <a:t>👍</a:t>
            </a:r>
          </a:p>
          <a:p>
            <a:pPr algn="ctr"/>
            <a:endParaRPr lang="en-AU" i="1" noProof="0" dirty="0">
              <a:solidFill>
                <a:schemeClr val="tx2"/>
              </a:solidFill>
            </a:endParaRPr>
          </a:p>
          <a:p>
            <a:pPr algn="ctr"/>
            <a:r>
              <a:rPr lang="en-AU" b="1" i="1" noProof="0" dirty="0">
                <a:solidFill>
                  <a:schemeClr val="tx2"/>
                </a:solidFill>
              </a:rPr>
              <a:t>TRUE</a:t>
            </a:r>
            <a:r>
              <a:rPr lang="en-AU" i="1" noProof="0" dirty="0">
                <a:solidFill>
                  <a:schemeClr val="tx2"/>
                </a:solidFill>
              </a:rPr>
              <a:t>: Queensland's manufacturing industry continues to grow steadily, with new job opportunities every year.</a:t>
            </a:r>
            <a:endParaRPr lang="en-AU" sz="3200" b="1" noProof="0" dirty="0">
              <a:solidFill>
                <a:schemeClr val="tx2"/>
              </a:solidFill>
              <a:latin typeface="+mj-lt"/>
            </a:endParaRPr>
          </a:p>
        </p:txBody>
      </p:sp>
      <p:sp>
        <p:nvSpPr>
          <p:cNvPr id="17" name="Title 11">
            <a:extLst>
              <a:ext uri="{FF2B5EF4-FFF2-40B4-BE49-F238E27FC236}">
                <a16:creationId xmlns:a16="http://schemas.microsoft.com/office/drawing/2014/main" id="{6A1EDD3E-2E90-8C36-652C-65965233DD8E}"/>
              </a:ext>
            </a:extLst>
          </p:cNvPr>
          <p:cNvSpPr>
            <a:spLocks noGrp="1"/>
          </p:cNvSpPr>
          <p:nvPr>
            <p:ph type="title"/>
          </p:nvPr>
        </p:nvSpPr>
        <p:spPr>
          <a:xfrm>
            <a:off x="1055940" y="873125"/>
            <a:ext cx="2704500" cy="524553"/>
          </a:xfrm>
        </p:spPr>
        <p:txBody>
          <a:bodyPr/>
          <a:lstStyle/>
          <a:p>
            <a:r>
              <a:rPr lang="en-AU" noProof="0" dirty="0"/>
              <a:t>True or false?</a:t>
            </a:r>
          </a:p>
        </p:txBody>
      </p:sp>
      <p:sp>
        <p:nvSpPr>
          <p:cNvPr id="18" name="Text Placeholder 5">
            <a:extLst>
              <a:ext uri="{FF2B5EF4-FFF2-40B4-BE49-F238E27FC236}">
                <a16:creationId xmlns:a16="http://schemas.microsoft.com/office/drawing/2014/main" id="{EF0E49C5-E98C-3641-8B5E-0752A4A05FFB}"/>
              </a:ext>
            </a:extLst>
          </p:cNvPr>
          <p:cNvSpPr txBox="1">
            <a:spLocks/>
          </p:cNvSpPr>
          <p:nvPr/>
        </p:nvSpPr>
        <p:spPr>
          <a:xfrm>
            <a:off x="1055688" y="624947"/>
            <a:ext cx="312859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INTRODUCTION TO CAREER EDUCATION</a:t>
            </a:r>
          </a:p>
        </p:txBody>
      </p:sp>
    </p:spTree>
    <p:extLst>
      <p:ext uri="{BB962C8B-B14F-4D97-AF65-F5344CB8AC3E}">
        <p14:creationId xmlns:p14="http://schemas.microsoft.com/office/powerpoint/2010/main" val="5918766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AA238953-5C15-9A3C-D928-87D65D3A9510}"/>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FBB61ED5-784A-5ECC-3D26-8EAC35DD7EF0}"/>
              </a:ext>
            </a:extLst>
          </p:cNvPr>
          <p:cNvSpPr txBox="1"/>
          <p:nvPr/>
        </p:nvSpPr>
        <p:spPr>
          <a:xfrm>
            <a:off x="3048000" y="2212370"/>
            <a:ext cx="6096000" cy="1569660"/>
          </a:xfrm>
          <a:prstGeom prst="rect">
            <a:avLst/>
          </a:prstGeom>
          <a:noFill/>
        </p:spPr>
        <p:txBody>
          <a:bodyPr wrap="square">
            <a:spAutoFit/>
          </a:bodyPr>
          <a:lstStyle/>
          <a:p>
            <a:pPr algn="ctr"/>
            <a:r>
              <a:rPr lang="en-AU" sz="3200" b="1" i="0" noProof="0" dirty="0">
                <a:solidFill>
                  <a:srgbClr val="3D3929"/>
                </a:solidFill>
                <a:effectLst/>
                <a:latin typeface="+mj-lt"/>
              </a:rPr>
              <a:t>Manufacturing jobs are mostly low-skilled assembly line positions</a:t>
            </a:r>
          </a:p>
        </p:txBody>
      </p:sp>
      <p:sp>
        <p:nvSpPr>
          <p:cNvPr id="14" name="Title 11">
            <a:extLst>
              <a:ext uri="{FF2B5EF4-FFF2-40B4-BE49-F238E27FC236}">
                <a16:creationId xmlns:a16="http://schemas.microsoft.com/office/drawing/2014/main" id="{A9B7CD4E-294C-0001-8277-AA31B712A606}"/>
              </a:ext>
            </a:extLst>
          </p:cNvPr>
          <p:cNvSpPr>
            <a:spLocks noGrp="1"/>
          </p:cNvSpPr>
          <p:nvPr>
            <p:ph type="title"/>
          </p:nvPr>
        </p:nvSpPr>
        <p:spPr>
          <a:xfrm>
            <a:off x="1055940" y="873125"/>
            <a:ext cx="2704500" cy="524553"/>
          </a:xfrm>
        </p:spPr>
        <p:txBody>
          <a:bodyPr/>
          <a:lstStyle/>
          <a:p>
            <a:r>
              <a:rPr lang="en-AU" noProof="0" dirty="0"/>
              <a:t>True or false?</a:t>
            </a:r>
          </a:p>
        </p:txBody>
      </p:sp>
      <p:sp>
        <p:nvSpPr>
          <p:cNvPr id="16" name="Text Placeholder 5">
            <a:extLst>
              <a:ext uri="{FF2B5EF4-FFF2-40B4-BE49-F238E27FC236}">
                <a16:creationId xmlns:a16="http://schemas.microsoft.com/office/drawing/2014/main" id="{8521ACAF-E10F-4996-2BF4-8ABD075E558D}"/>
              </a:ext>
            </a:extLst>
          </p:cNvPr>
          <p:cNvSpPr txBox="1">
            <a:spLocks/>
          </p:cNvSpPr>
          <p:nvPr/>
        </p:nvSpPr>
        <p:spPr>
          <a:xfrm>
            <a:off x="1055688" y="624947"/>
            <a:ext cx="312859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INTRODUCTION TO CAREER EDUCATION</a:t>
            </a:r>
          </a:p>
        </p:txBody>
      </p:sp>
    </p:spTree>
    <p:extLst>
      <p:ext uri="{BB962C8B-B14F-4D97-AF65-F5344CB8AC3E}">
        <p14:creationId xmlns:p14="http://schemas.microsoft.com/office/powerpoint/2010/main" val="27876353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DDF01532-0A4E-5D50-C3FD-ECEF4B866855}"/>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4D48DEBE-110B-BD37-BAC3-FEED0ECDBB16}"/>
              </a:ext>
            </a:extLst>
          </p:cNvPr>
          <p:cNvSpPr txBox="1"/>
          <p:nvPr/>
        </p:nvSpPr>
        <p:spPr>
          <a:xfrm>
            <a:off x="3048000" y="2212370"/>
            <a:ext cx="6096000" cy="4001095"/>
          </a:xfrm>
          <a:prstGeom prst="rect">
            <a:avLst/>
          </a:prstGeom>
          <a:noFill/>
        </p:spPr>
        <p:txBody>
          <a:bodyPr wrap="square">
            <a:spAutoFit/>
          </a:bodyPr>
          <a:lstStyle/>
          <a:p>
            <a:pPr algn="ctr"/>
            <a:r>
              <a:rPr lang="en-AU" sz="3200" b="1" i="0" noProof="0" dirty="0">
                <a:solidFill>
                  <a:srgbClr val="3D3929"/>
                </a:solidFill>
                <a:effectLst/>
                <a:latin typeface="+mj-lt"/>
              </a:rPr>
              <a:t>Manufacturing jobs are mostly low-skilled assembly line positions</a:t>
            </a:r>
          </a:p>
          <a:p>
            <a:pPr algn="ctr"/>
            <a:endParaRPr lang="en-AU" sz="3200" noProof="0" dirty="0">
              <a:solidFill>
                <a:schemeClr val="dk1"/>
              </a:solidFill>
            </a:endParaRPr>
          </a:p>
          <a:p>
            <a:pPr algn="ctr"/>
            <a:r>
              <a:rPr lang="en-AU" sz="5400" noProof="0" dirty="0">
                <a:solidFill>
                  <a:schemeClr val="dk1"/>
                </a:solidFill>
              </a:rPr>
              <a:t>👎</a:t>
            </a:r>
            <a:endParaRPr lang="en-AU" sz="5400" b="1" i="0" noProof="0" dirty="0">
              <a:solidFill>
                <a:srgbClr val="3D3929"/>
              </a:solidFill>
              <a:effectLst/>
              <a:latin typeface="+mj-lt"/>
            </a:endParaRPr>
          </a:p>
          <a:p>
            <a:pPr algn="ctr"/>
            <a:endParaRPr lang="en-AU" i="1" noProof="0" dirty="0">
              <a:solidFill>
                <a:schemeClr val="tx2"/>
              </a:solidFill>
            </a:endParaRPr>
          </a:p>
          <a:p>
            <a:pPr algn="ctr"/>
            <a:r>
              <a:rPr lang="en-AU" b="1" i="1" noProof="0" dirty="0">
                <a:solidFill>
                  <a:schemeClr val="tx2"/>
                </a:solidFill>
              </a:rPr>
              <a:t>FALSE</a:t>
            </a:r>
            <a:r>
              <a:rPr lang="en-AU" i="1" noProof="0" dirty="0">
                <a:solidFill>
                  <a:schemeClr val="tx2"/>
                </a:solidFill>
              </a:rPr>
              <a:t>: Modern manufacturing includes highly technical roles in robotics, programming, design, and engineering that require advanced skills.</a:t>
            </a:r>
            <a:endParaRPr lang="en-AU" sz="3200" b="1" noProof="0" dirty="0">
              <a:solidFill>
                <a:schemeClr val="tx2"/>
              </a:solidFill>
              <a:latin typeface="+mj-lt"/>
            </a:endParaRPr>
          </a:p>
        </p:txBody>
      </p:sp>
      <p:sp>
        <p:nvSpPr>
          <p:cNvPr id="14" name="Title 11">
            <a:extLst>
              <a:ext uri="{FF2B5EF4-FFF2-40B4-BE49-F238E27FC236}">
                <a16:creationId xmlns:a16="http://schemas.microsoft.com/office/drawing/2014/main" id="{6BC6B354-6023-C139-B3F0-8F5D81387942}"/>
              </a:ext>
            </a:extLst>
          </p:cNvPr>
          <p:cNvSpPr>
            <a:spLocks noGrp="1"/>
          </p:cNvSpPr>
          <p:nvPr>
            <p:ph type="title"/>
          </p:nvPr>
        </p:nvSpPr>
        <p:spPr>
          <a:xfrm>
            <a:off x="1055940" y="873125"/>
            <a:ext cx="2704500" cy="524553"/>
          </a:xfrm>
        </p:spPr>
        <p:txBody>
          <a:bodyPr/>
          <a:lstStyle/>
          <a:p>
            <a:r>
              <a:rPr lang="en-AU" noProof="0" dirty="0"/>
              <a:t>True or false?</a:t>
            </a:r>
          </a:p>
        </p:txBody>
      </p:sp>
      <p:sp>
        <p:nvSpPr>
          <p:cNvPr id="16" name="Text Placeholder 5">
            <a:extLst>
              <a:ext uri="{FF2B5EF4-FFF2-40B4-BE49-F238E27FC236}">
                <a16:creationId xmlns:a16="http://schemas.microsoft.com/office/drawing/2014/main" id="{437AB306-1E12-1664-0118-FADCB4D6DEAC}"/>
              </a:ext>
            </a:extLst>
          </p:cNvPr>
          <p:cNvSpPr txBox="1">
            <a:spLocks/>
          </p:cNvSpPr>
          <p:nvPr/>
        </p:nvSpPr>
        <p:spPr>
          <a:xfrm>
            <a:off x="1055688" y="624947"/>
            <a:ext cx="312859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INTRODUCTION TO CAREER EDUCATION</a:t>
            </a:r>
          </a:p>
        </p:txBody>
      </p:sp>
    </p:spTree>
    <p:extLst>
      <p:ext uri="{BB962C8B-B14F-4D97-AF65-F5344CB8AC3E}">
        <p14:creationId xmlns:p14="http://schemas.microsoft.com/office/powerpoint/2010/main" val="10578014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8A7581BF-2BCE-0239-0435-2752046B49B4}"/>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BCD9B76A-405E-006B-563F-CC23028FAF0C}"/>
              </a:ext>
            </a:extLst>
          </p:cNvPr>
          <p:cNvSpPr txBox="1"/>
          <p:nvPr/>
        </p:nvSpPr>
        <p:spPr>
          <a:xfrm>
            <a:off x="3048000" y="2212370"/>
            <a:ext cx="6096000" cy="1569660"/>
          </a:xfrm>
          <a:prstGeom prst="rect">
            <a:avLst/>
          </a:prstGeom>
          <a:noFill/>
        </p:spPr>
        <p:txBody>
          <a:bodyPr wrap="square">
            <a:spAutoFit/>
          </a:bodyPr>
          <a:lstStyle/>
          <a:p>
            <a:pPr algn="ctr"/>
            <a:r>
              <a:rPr lang="en-AU" sz="3200" b="1" i="0" noProof="0" dirty="0">
                <a:solidFill>
                  <a:srgbClr val="3D3929"/>
                </a:solidFill>
                <a:effectLst/>
                <a:latin typeface="+mj-lt"/>
              </a:rPr>
              <a:t>Soft skills like communication are less important than technical knowledge</a:t>
            </a:r>
          </a:p>
        </p:txBody>
      </p:sp>
      <p:sp>
        <p:nvSpPr>
          <p:cNvPr id="14" name="Title 11">
            <a:extLst>
              <a:ext uri="{FF2B5EF4-FFF2-40B4-BE49-F238E27FC236}">
                <a16:creationId xmlns:a16="http://schemas.microsoft.com/office/drawing/2014/main" id="{BB7859C2-C73E-97E8-2C16-117D1D87D117}"/>
              </a:ext>
            </a:extLst>
          </p:cNvPr>
          <p:cNvSpPr>
            <a:spLocks noGrp="1"/>
          </p:cNvSpPr>
          <p:nvPr>
            <p:ph type="title"/>
          </p:nvPr>
        </p:nvSpPr>
        <p:spPr>
          <a:xfrm>
            <a:off x="1055940" y="873125"/>
            <a:ext cx="2704500" cy="524553"/>
          </a:xfrm>
        </p:spPr>
        <p:txBody>
          <a:bodyPr/>
          <a:lstStyle/>
          <a:p>
            <a:r>
              <a:rPr lang="en-AU" noProof="0" dirty="0"/>
              <a:t>True or false?</a:t>
            </a:r>
          </a:p>
        </p:txBody>
      </p:sp>
      <p:sp>
        <p:nvSpPr>
          <p:cNvPr id="16" name="Text Placeholder 5">
            <a:extLst>
              <a:ext uri="{FF2B5EF4-FFF2-40B4-BE49-F238E27FC236}">
                <a16:creationId xmlns:a16="http://schemas.microsoft.com/office/drawing/2014/main" id="{FD107015-E150-D8F9-2AE5-A44168F0A625}"/>
              </a:ext>
            </a:extLst>
          </p:cNvPr>
          <p:cNvSpPr txBox="1">
            <a:spLocks/>
          </p:cNvSpPr>
          <p:nvPr/>
        </p:nvSpPr>
        <p:spPr>
          <a:xfrm>
            <a:off x="1055688" y="624947"/>
            <a:ext cx="312859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INTRODUCTION TO CAREER EDUCATION</a:t>
            </a:r>
          </a:p>
        </p:txBody>
      </p:sp>
    </p:spTree>
    <p:extLst>
      <p:ext uri="{BB962C8B-B14F-4D97-AF65-F5344CB8AC3E}">
        <p14:creationId xmlns:p14="http://schemas.microsoft.com/office/powerpoint/2010/main" val="10352303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4744C2C4-EED8-3832-33F3-A9BE150BA38C}"/>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3769DC6A-F078-EBD0-4F3E-6049FD72B393}"/>
              </a:ext>
            </a:extLst>
          </p:cNvPr>
          <p:cNvSpPr txBox="1"/>
          <p:nvPr/>
        </p:nvSpPr>
        <p:spPr>
          <a:xfrm>
            <a:off x="3048000" y="2212370"/>
            <a:ext cx="6096000" cy="4001095"/>
          </a:xfrm>
          <a:prstGeom prst="rect">
            <a:avLst/>
          </a:prstGeom>
          <a:noFill/>
        </p:spPr>
        <p:txBody>
          <a:bodyPr wrap="square">
            <a:spAutoFit/>
          </a:bodyPr>
          <a:lstStyle/>
          <a:p>
            <a:pPr algn="ctr"/>
            <a:r>
              <a:rPr lang="en-AU" sz="3200" b="1" i="0" noProof="0" dirty="0">
                <a:solidFill>
                  <a:srgbClr val="3D3929"/>
                </a:solidFill>
                <a:effectLst/>
                <a:latin typeface="+mj-lt"/>
              </a:rPr>
              <a:t>Soft skills like communication are less important than technical knowledge</a:t>
            </a:r>
          </a:p>
          <a:p>
            <a:pPr algn="ctr"/>
            <a:endParaRPr lang="en-AU" sz="3200" noProof="0" dirty="0">
              <a:solidFill>
                <a:schemeClr val="dk1"/>
              </a:solidFill>
            </a:endParaRPr>
          </a:p>
          <a:p>
            <a:pPr algn="ctr"/>
            <a:r>
              <a:rPr lang="en-AU" sz="5400" noProof="0" dirty="0">
                <a:solidFill>
                  <a:schemeClr val="dk1"/>
                </a:solidFill>
              </a:rPr>
              <a:t>👎</a:t>
            </a:r>
            <a:endParaRPr lang="en-AU" sz="5400" b="1" i="0" noProof="0" dirty="0">
              <a:solidFill>
                <a:srgbClr val="3D3929"/>
              </a:solidFill>
              <a:effectLst/>
              <a:latin typeface="+mj-lt"/>
            </a:endParaRPr>
          </a:p>
          <a:p>
            <a:pPr algn="ctr"/>
            <a:endParaRPr lang="en-AU" i="1" noProof="0" dirty="0">
              <a:solidFill>
                <a:schemeClr val="tx2"/>
              </a:solidFill>
            </a:endParaRPr>
          </a:p>
          <a:p>
            <a:pPr algn="ctr"/>
            <a:r>
              <a:rPr lang="en-AU" b="1" i="1" noProof="0" dirty="0">
                <a:solidFill>
                  <a:schemeClr val="tx2"/>
                </a:solidFill>
              </a:rPr>
              <a:t>FALSE</a:t>
            </a:r>
            <a:r>
              <a:rPr lang="en-AU" i="1" noProof="0" dirty="0">
                <a:solidFill>
                  <a:schemeClr val="tx2"/>
                </a:solidFill>
              </a:rPr>
              <a:t>: Employers consistently rank soft skills among their most desired qualities, often above technical skills that can be taught.</a:t>
            </a:r>
            <a:endParaRPr lang="en-AU" sz="3200" b="1" noProof="0" dirty="0">
              <a:solidFill>
                <a:schemeClr val="tx2"/>
              </a:solidFill>
              <a:latin typeface="+mj-lt"/>
            </a:endParaRPr>
          </a:p>
        </p:txBody>
      </p:sp>
      <p:sp>
        <p:nvSpPr>
          <p:cNvPr id="17" name="Title 11">
            <a:extLst>
              <a:ext uri="{FF2B5EF4-FFF2-40B4-BE49-F238E27FC236}">
                <a16:creationId xmlns:a16="http://schemas.microsoft.com/office/drawing/2014/main" id="{E24F24B2-D27C-D82B-E8EC-D4A705E680FA}"/>
              </a:ext>
            </a:extLst>
          </p:cNvPr>
          <p:cNvSpPr>
            <a:spLocks noGrp="1"/>
          </p:cNvSpPr>
          <p:nvPr>
            <p:ph type="title"/>
          </p:nvPr>
        </p:nvSpPr>
        <p:spPr>
          <a:xfrm>
            <a:off x="1055940" y="873125"/>
            <a:ext cx="2704500" cy="524553"/>
          </a:xfrm>
        </p:spPr>
        <p:txBody>
          <a:bodyPr/>
          <a:lstStyle/>
          <a:p>
            <a:r>
              <a:rPr lang="en-AU" noProof="0" dirty="0"/>
              <a:t>True or false?</a:t>
            </a:r>
          </a:p>
        </p:txBody>
      </p:sp>
      <p:sp>
        <p:nvSpPr>
          <p:cNvPr id="18" name="Text Placeholder 5">
            <a:extLst>
              <a:ext uri="{FF2B5EF4-FFF2-40B4-BE49-F238E27FC236}">
                <a16:creationId xmlns:a16="http://schemas.microsoft.com/office/drawing/2014/main" id="{5AF7D8D1-5170-438A-C2B9-8982F58DFA31}"/>
              </a:ext>
            </a:extLst>
          </p:cNvPr>
          <p:cNvSpPr txBox="1">
            <a:spLocks/>
          </p:cNvSpPr>
          <p:nvPr/>
        </p:nvSpPr>
        <p:spPr>
          <a:xfrm>
            <a:off x="1055688" y="624947"/>
            <a:ext cx="312859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INTRODUCTION TO CAREER EDUCATION</a:t>
            </a:r>
          </a:p>
        </p:txBody>
      </p:sp>
    </p:spTree>
    <p:extLst>
      <p:ext uri="{BB962C8B-B14F-4D97-AF65-F5344CB8AC3E}">
        <p14:creationId xmlns:p14="http://schemas.microsoft.com/office/powerpoint/2010/main" val="24747913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BACB3344-7E1F-9D47-B6B8-2504248C4204}"/>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2C0AB8CA-80A7-7DB4-83E6-79C0CF3432DE}"/>
              </a:ext>
            </a:extLst>
          </p:cNvPr>
          <p:cNvSpPr txBox="1"/>
          <p:nvPr/>
        </p:nvSpPr>
        <p:spPr>
          <a:xfrm>
            <a:off x="3048000" y="2212370"/>
            <a:ext cx="6096000" cy="1569660"/>
          </a:xfrm>
          <a:prstGeom prst="rect">
            <a:avLst/>
          </a:prstGeom>
          <a:noFill/>
        </p:spPr>
        <p:txBody>
          <a:bodyPr wrap="square">
            <a:spAutoFit/>
          </a:bodyPr>
          <a:lstStyle/>
          <a:p>
            <a:pPr algn="ctr"/>
            <a:r>
              <a:rPr lang="en-AU" sz="3200" b="1" i="0" noProof="0" dirty="0">
                <a:solidFill>
                  <a:srgbClr val="3D3929"/>
                </a:solidFill>
                <a:effectLst/>
                <a:latin typeface="+mj-lt"/>
              </a:rPr>
              <a:t>Your personality doesn't matter much when choosing a career</a:t>
            </a:r>
          </a:p>
        </p:txBody>
      </p:sp>
      <p:sp>
        <p:nvSpPr>
          <p:cNvPr id="10" name="Title 11">
            <a:extLst>
              <a:ext uri="{FF2B5EF4-FFF2-40B4-BE49-F238E27FC236}">
                <a16:creationId xmlns:a16="http://schemas.microsoft.com/office/drawing/2014/main" id="{6B673BB3-FD96-7438-510D-A2DB62435BB6}"/>
              </a:ext>
            </a:extLst>
          </p:cNvPr>
          <p:cNvSpPr>
            <a:spLocks noGrp="1"/>
          </p:cNvSpPr>
          <p:nvPr>
            <p:ph type="title"/>
          </p:nvPr>
        </p:nvSpPr>
        <p:spPr>
          <a:xfrm>
            <a:off x="1055940" y="873125"/>
            <a:ext cx="2719994" cy="524553"/>
          </a:xfrm>
        </p:spPr>
        <p:txBody>
          <a:bodyPr/>
          <a:lstStyle/>
          <a:p>
            <a:r>
              <a:rPr lang="en-AU" noProof="0" dirty="0"/>
              <a:t>True or false?</a:t>
            </a:r>
          </a:p>
        </p:txBody>
      </p:sp>
      <p:sp>
        <p:nvSpPr>
          <p:cNvPr id="17" name="Text Placeholder 5">
            <a:extLst>
              <a:ext uri="{FF2B5EF4-FFF2-40B4-BE49-F238E27FC236}">
                <a16:creationId xmlns:a16="http://schemas.microsoft.com/office/drawing/2014/main" id="{CF4FD064-42D0-EDDB-C46B-6B68308825E2}"/>
              </a:ext>
            </a:extLst>
          </p:cNvPr>
          <p:cNvSpPr txBox="1">
            <a:spLocks/>
          </p:cNvSpPr>
          <p:nvPr/>
        </p:nvSpPr>
        <p:spPr>
          <a:xfrm>
            <a:off x="1055688" y="624947"/>
            <a:ext cx="312859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INTRODUCTION TO CAREER EDUCATION</a:t>
            </a:r>
          </a:p>
        </p:txBody>
      </p:sp>
    </p:spTree>
    <p:extLst>
      <p:ext uri="{BB962C8B-B14F-4D97-AF65-F5344CB8AC3E}">
        <p14:creationId xmlns:p14="http://schemas.microsoft.com/office/powerpoint/2010/main" val="4133559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77307995-BE9F-6085-97AC-1F66845F8839}"/>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72BE2C77-CF68-7A2F-76FD-0E78BB0B9CF6}"/>
              </a:ext>
            </a:extLst>
          </p:cNvPr>
          <p:cNvSpPr txBox="1"/>
          <p:nvPr/>
        </p:nvSpPr>
        <p:spPr>
          <a:xfrm>
            <a:off x="3048000" y="2212370"/>
            <a:ext cx="6096000" cy="4001095"/>
          </a:xfrm>
          <a:prstGeom prst="rect">
            <a:avLst/>
          </a:prstGeom>
          <a:noFill/>
        </p:spPr>
        <p:txBody>
          <a:bodyPr wrap="square">
            <a:spAutoFit/>
          </a:bodyPr>
          <a:lstStyle/>
          <a:p>
            <a:pPr algn="ctr"/>
            <a:r>
              <a:rPr lang="en-AU" sz="3200" b="1" i="0" noProof="0" dirty="0">
                <a:solidFill>
                  <a:srgbClr val="3D3929"/>
                </a:solidFill>
                <a:effectLst/>
                <a:latin typeface="+mj-lt"/>
              </a:rPr>
              <a:t>Your personality doesn't matter much when choosing a career</a:t>
            </a:r>
          </a:p>
          <a:p>
            <a:pPr algn="ctr"/>
            <a:endParaRPr lang="en-AU" sz="3200" noProof="0" dirty="0">
              <a:solidFill>
                <a:schemeClr val="dk1"/>
              </a:solidFill>
            </a:endParaRPr>
          </a:p>
          <a:p>
            <a:pPr algn="ctr"/>
            <a:r>
              <a:rPr lang="en-AU" sz="5400" noProof="0" dirty="0">
                <a:solidFill>
                  <a:schemeClr val="dk1"/>
                </a:solidFill>
              </a:rPr>
              <a:t>👎</a:t>
            </a:r>
            <a:endParaRPr lang="en-AU" sz="5400" b="1" i="0" noProof="0" dirty="0">
              <a:solidFill>
                <a:srgbClr val="3D3929"/>
              </a:solidFill>
              <a:effectLst/>
              <a:latin typeface="+mj-lt"/>
            </a:endParaRPr>
          </a:p>
          <a:p>
            <a:pPr algn="ctr"/>
            <a:endParaRPr lang="en-AU" i="1" noProof="0" dirty="0">
              <a:solidFill>
                <a:schemeClr val="tx2"/>
              </a:solidFill>
            </a:endParaRPr>
          </a:p>
          <a:p>
            <a:pPr algn="ctr"/>
            <a:r>
              <a:rPr lang="en-AU" b="1" i="1" noProof="0" dirty="0">
                <a:solidFill>
                  <a:schemeClr val="tx2"/>
                </a:solidFill>
              </a:rPr>
              <a:t>FALSE</a:t>
            </a:r>
            <a:r>
              <a:rPr lang="en-AU" i="1" noProof="0" dirty="0">
                <a:solidFill>
                  <a:schemeClr val="tx2"/>
                </a:solidFill>
              </a:rPr>
              <a:t>: Personality traits significantly impact career satisfaction. Understanding your work style helps identify careers or environments that fit best.</a:t>
            </a:r>
            <a:endParaRPr lang="en-AU" sz="3200" b="1" noProof="0" dirty="0">
              <a:solidFill>
                <a:schemeClr val="tx2"/>
              </a:solidFill>
              <a:latin typeface="+mj-lt"/>
            </a:endParaRPr>
          </a:p>
        </p:txBody>
      </p:sp>
      <p:sp>
        <p:nvSpPr>
          <p:cNvPr id="13" name="Title 11">
            <a:extLst>
              <a:ext uri="{FF2B5EF4-FFF2-40B4-BE49-F238E27FC236}">
                <a16:creationId xmlns:a16="http://schemas.microsoft.com/office/drawing/2014/main" id="{1938D57A-41DF-2A64-3B7C-C31E17CDF58D}"/>
              </a:ext>
            </a:extLst>
          </p:cNvPr>
          <p:cNvSpPr>
            <a:spLocks noGrp="1"/>
          </p:cNvSpPr>
          <p:nvPr>
            <p:ph type="title"/>
          </p:nvPr>
        </p:nvSpPr>
        <p:spPr>
          <a:xfrm>
            <a:off x="1055940" y="873125"/>
            <a:ext cx="2719994" cy="524553"/>
          </a:xfrm>
        </p:spPr>
        <p:txBody>
          <a:bodyPr/>
          <a:lstStyle/>
          <a:p>
            <a:r>
              <a:rPr lang="en-AU" noProof="0" dirty="0"/>
              <a:t>True or false?</a:t>
            </a:r>
          </a:p>
        </p:txBody>
      </p:sp>
      <p:sp>
        <p:nvSpPr>
          <p:cNvPr id="14" name="Text Placeholder 5">
            <a:extLst>
              <a:ext uri="{FF2B5EF4-FFF2-40B4-BE49-F238E27FC236}">
                <a16:creationId xmlns:a16="http://schemas.microsoft.com/office/drawing/2014/main" id="{5DCD60D7-41AB-7879-D428-413D2B0A53AA}"/>
              </a:ext>
            </a:extLst>
          </p:cNvPr>
          <p:cNvSpPr txBox="1">
            <a:spLocks/>
          </p:cNvSpPr>
          <p:nvPr/>
        </p:nvSpPr>
        <p:spPr>
          <a:xfrm>
            <a:off x="1055688" y="624947"/>
            <a:ext cx="312859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INTRODUCTION TO CAREER EDUCATION</a:t>
            </a:r>
          </a:p>
        </p:txBody>
      </p:sp>
    </p:spTree>
    <p:extLst>
      <p:ext uri="{BB962C8B-B14F-4D97-AF65-F5344CB8AC3E}">
        <p14:creationId xmlns:p14="http://schemas.microsoft.com/office/powerpoint/2010/main" val="19854246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F5EEB008-BA44-AF26-21E7-A81A3A101BDF}"/>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5BABA2FE-4578-5A94-40B7-F7D2AAEEB001}"/>
              </a:ext>
            </a:extLst>
          </p:cNvPr>
          <p:cNvSpPr txBox="1"/>
          <p:nvPr/>
        </p:nvSpPr>
        <p:spPr>
          <a:xfrm>
            <a:off x="3048000" y="2212370"/>
            <a:ext cx="6096000" cy="1569660"/>
          </a:xfrm>
          <a:prstGeom prst="rect">
            <a:avLst/>
          </a:prstGeom>
          <a:noFill/>
        </p:spPr>
        <p:txBody>
          <a:bodyPr wrap="square">
            <a:spAutoFit/>
          </a:bodyPr>
          <a:lstStyle/>
          <a:p>
            <a:pPr algn="ctr"/>
            <a:r>
              <a:rPr lang="en-AU" sz="3200" b="1" i="0" noProof="0" dirty="0">
                <a:solidFill>
                  <a:srgbClr val="3D3929"/>
                </a:solidFill>
                <a:effectLst/>
                <a:latin typeface="+mj-lt"/>
              </a:rPr>
              <a:t>The average person will spend approximately 90,000 hours at work over their lifetime</a:t>
            </a:r>
          </a:p>
        </p:txBody>
      </p:sp>
      <p:sp>
        <p:nvSpPr>
          <p:cNvPr id="13" name="Title 11">
            <a:extLst>
              <a:ext uri="{FF2B5EF4-FFF2-40B4-BE49-F238E27FC236}">
                <a16:creationId xmlns:a16="http://schemas.microsoft.com/office/drawing/2014/main" id="{91D9D5FA-0CD5-41E7-3A6A-B161DD429D0A}"/>
              </a:ext>
            </a:extLst>
          </p:cNvPr>
          <p:cNvSpPr>
            <a:spLocks noGrp="1"/>
          </p:cNvSpPr>
          <p:nvPr>
            <p:ph type="title"/>
          </p:nvPr>
        </p:nvSpPr>
        <p:spPr>
          <a:xfrm>
            <a:off x="1055940" y="873125"/>
            <a:ext cx="2719994" cy="524553"/>
          </a:xfrm>
        </p:spPr>
        <p:txBody>
          <a:bodyPr/>
          <a:lstStyle/>
          <a:p>
            <a:r>
              <a:rPr lang="en-AU" noProof="0" dirty="0"/>
              <a:t>True or false?</a:t>
            </a:r>
          </a:p>
        </p:txBody>
      </p:sp>
      <p:sp>
        <p:nvSpPr>
          <p:cNvPr id="14" name="Text Placeholder 5">
            <a:extLst>
              <a:ext uri="{FF2B5EF4-FFF2-40B4-BE49-F238E27FC236}">
                <a16:creationId xmlns:a16="http://schemas.microsoft.com/office/drawing/2014/main" id="{B92B7033-B585-50C4-293C-32561A29663F}"/>
              </a:ext>
            </a:extLst>
          </p:cNvPr>
          <p:cNvSpPr txBox="1">
            <a:spLocks/>
          </p:cNvSpPr>
          <p:nvPr/>
        </p:nvSpPr>
        <p:spPr>
          <a:xfrm>
            <a:off x="1055688" y="624947"/>
            <a:ext cx="312859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INTRODUCTION TO CAREER EDUCATION</a:t>
            </a:r>
          </a:p>
        </p:txBody>
      </p:sp>
    </p:spTree>
    <p:extLst>
      <p:ext uri="{BB962C8B-B14F-4D97-AF65-F5344CB8AC3E}">
        <p14:creationId xmlns:p14="http://schemas.microsoft.com/office/powerpoint/2010/main" val="12578098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567C9-6834-1DD3-5549-098DFC29805F}"/>
            </a:ext>
          </a:extLst>
        </p:cNvPr>
        <p:cNvGrpSpPr/>
        <p:nvPr/>
      </p:nvGrpSpPr>
      <p:grpSpPr>
        <a:xfrm>
          <a:off x="0" y="0"/>
          <a:ext cx="0" cy="0"/>
          <a:chOff x="0" y="0"/>
          <a:chExt cx="0" cy="0"/>
        </a:xfrm>
      </p:grpSpPr>
      <p:pic>
        <p:nvPicPr>
          <p:cNvPr id="6" name="Picture Placeholder 5" descr="A person and person looking at a tablet&#10;&#10;AI-generated content may be incorrect.">
            <a:extLst>
              <a:ext uri="{FF2B5EF4-FFF2-40B4-BE49-F238E27FC236}">
                <a16:creationId xmlns:a16="http://schemas.microsoft.com/office/drawing/2014/main" id="{581FD9B1-1C2B-FD6A-BA76-4133C8AB3525}"/>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l="22200" r="22200"/>
          <a:stretch>
            <a:fillRect/>
          </a:stretch>
        </p:blipFill>
        <p:spPr>
          <a:xfrm>
            <a:off x="6888163" y="0"/>
            <a:ext cx="5303837" cy="6359525"/>
          </a:xfrm>
        </p:spPr>
      </p:pic>
      <p:sp>
        <p:nvSpPr>
          <p:cNvPr id="12" name="Title 11">
            <a:extLst>
              <a:ext uri="{FF2B5EF4-FFF2-40B4-BE49-F238E27FC236}">
                <a16:creationId xmlns:a16="http://schemas.microsoft.com/office/drawing/2014/main" id="{630C56D9-085E-FA60-23B1-55B4155699BF}"/>
              </a:ext>
            </a:extLst>
          </p:cNvPr>
          <p:cNvSpPr>
            <a:spLocks noGrp="1"/>
          </p:cNvSpPr>
          <p:nvPr>
            <p:ph type="title"/>
          </p:nvPr>
        </p:nvSpPr>
        <p:spPr>
          <a:xfrm>
            <a:off x="1055941" y="873125"/>
            <a:ext cx="6621210" cy="524553"/>
          </a:xfrm>
        </p:spPr>
        <p:txBody>
          <a:bodyPr/>
          <a:lstStyle/>
          <a:p>
            <a:r>
              <a:rPr lang="en-AU" noProof="0" dirty="0"/>
              <a:t>Who knows what they want to do?</a:t>
            </a:r>
          </a:p>
        </p:txBody>
      </p:sp>
      <p:sp>
        <p:nvSpPr>
          <p:cNvPr id="3" name="Text Placeholder 2">
            <a:extLst>
              <a:ext uri="{FF2B5EF4-FFF2-40B4-BE49-F238E27FC236}">
                <a16:creationId xmlns:a16="http://schemas.microsoft.com/office/drawing/2014/main" id="{DC876640-4EB0-DC29-63F9-83876F0C6416}"/>
              </a:ext>
            </a:extLst>
          </p:cNvPr>
          <p:cNvSpPr>
            <a:spLocks noGrp="1"/>
          </p:cNvSpPr>
          <p:nvPr>
            <p:ph type="body" sz="quarter" idx="20"/>
          </p:nvPr>
        </p:nvSpPr>
        <p:spPr>
          <a:xfrm>
            <a:off x="1055688" y="624947"/>
            <a:ext cx="538142" cy="247554"/>
          </a:xfrm>
        </p:spPr>
        <p:txBody>
          <a:bodyPr/>
          <a:lstStyle/>
          <a:p>
            <a:r>
              <a:rPr lang="en-AU" noProof="0" dirty="0"/>
              <a:t>POLL</a:t>
            </a:r>
          </a:p>
        </p:txBody>
      </p:sp>
      <p:sp>
        <p:nvSpPr>
          <p:cNvPr id="8" name="Text Placeholder 2">
            <a:extLst>
              <a:ext uri="{FF2B5EF4-FFF2-40B4-BE49-F238E27FC236}">
                <a16:creationId xmlns:a16="http://schemas.microsoft.com/office/drawing/2014/main" id="{505743C3-CC38-4C2F-7A90-9BCD93D72741}"/>
              </a:ext>
            </a:extLst>
          </p:cNvPr>
          <p:cNvSpPr txBox="1">
            <a:spLocks/>
          </p:cNvSpPr>
          <p:nvPr/>
        </p:nvSpPr>
        <p:spPr>
          <a:xfrm>
            <a:off x="7677151" y="3272750"/>
            <a:ext cx="3459162" cy="2410230"/>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171450" indent="-171450">
              <a:buClr>
                <a:schemeClr val="tx2"/>
              </a:buClr>
              <a:buSzPct val="90000"/>
              <a:buFont typeface="Arial" panose="020B0604020202020204" pitchFamily="34" charset="0"/>
              <a:buChar char="•"/>
            </a:pPr>
            <a:r>
              <a:rPr lang="en-AU" sz="1200" noProof="0" dirty="0"/>
              <a:t>For those who know: What is your choice? What has helped you feel certain about your choice?</a:t>
            </a:r>
          </a:p>
          <a:p>
            <a:pPr marL="171450" indent="-171450">
              <a:buClr>
                <a:schemeClr val="tx2"/>
              </a:buClr>
              <a:buSzPct val="90000"/>
              <a:buFont typeface="Arial" panose="020B0604020202020204" pitchFamily="34" charset="0"/>
              <a:buChar char="•"/>
            </a:pPr>
            <a:r>
              <a:rPr lang="en-AU" sz="1200" noProof="0" dirty="0"/>
              <a:t>For those who aren’t sure: What information would help you decide?</a:t>
            </a:r>
          </a:p>
          <a:p>
            <a:pPr marL="171450" indent="-171450">
              <a:buClr>
                <a:schemeClr val="tx2"/>
              </a:buClr>
              <a:buSzPct val="90000"/>
              <a:buFont typeface="Arial" panose="020B0604020202020204" pitchFamily="34" charset="0"/>
              <a:buChar char="•"/>
            </a:pPr>
            <a:r>
              <a:rPr lang="en-AU" sz="1200" noProof="0" dirty="0"/>
              <a:t>Is it necessary to have your entire career planned out now? Why or why not?</a:t>
            </a:r>
          </a:p>
          <a:p>
            <a:pPr marL="171450" indent="-171450">
              <a:buClr>
                <a:schemeClr val="tx2"/>
              </a:buClr>
              <a:buSzPct val="90000"/>
              <a:buFont typeface="Arial" panose="020B0604020202020204" pitchFamily="34" charset="0"/>
              <a:buChar char="•"/>
            </a:pPr>
            <a:r>
              <a:rPr lang="en-AU" sz="1200" noProof="0" dirty="0"/>
              <a:t>How many of your parents or guardians are working in careers they planned when they were your age?</a:t>
            </a:r>
          </a:p>
        </p:txBody>
      </p:sp>
      <p:sp>
        <p:nvSpPr>
          <p:cNvPr id="2" name="Text Placeholder 5">
            <a:extLst>
              <a:ext uri="{FF2B5EF4-FFF2-40B4-BE49-F238E27FC236}">
                <a16:creationId xmlns:a16="http://schemas.microsoft.com/office/drawing/2014/main" id="{475D03E6-33BE-01CC-DEF9-4E95AC8344EA}"/>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Let’s start with a quick poll!</a:t>
            </a:r>
          </a:p>
        </p:txBody>
      </p:sp>
      <p:graphicFrame>
        <p:nvGraphicFramePr>
          <p:cNvPr id="9" name="Table 8">
            <a:extLst>
              <a:ext uri="{FF2B5EF4-FFF2-40B4-BE49-F238E27FC236}">
                <a16:creationId xmlns:a16="http://schemas.microsoft.com/office/drawing/2014/main" id="{BF2A6AD7-6E11-FFD9-F7DA-88FBF0AC70E7}"/>
              </a:ext>
            </a:extLst>
          </p:cNvPr>
          <p:cNvGraphicFramePr>
            <a:graphicFrameLocks noGrp="1"/>
          </p:cNvGraphicFramePr>
          <p:nvPr>
            <p:extLst>
              <p:ext uri="{D42A27DB-BD31-4B8C-83A1-F6EECF244321}">
                <p14:modId xmlns:p14="http://schemas.microsoft.com/office/powerpoint/2010/main" val="3063735313"/>
              </p:ext>
            </p:extLst>
          </p:nvPr>
        </p:nvGraphicFramePr>
        <p:xfrm>
          <a:off x="1055687" y="2122017"/>
          <a:ext cx="4895850" cy="3973983"/>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3973983">
                <a:tc>
                  <a:txBody>
                    <a:bodyPr/>
                    <a:lstStyle/>
                    <a:p>
                      <a:pPr marL="228600" indent="-228600">
                        <a:lnSpc>
                          <a:spcPct val="100000"/>
                        </a:lnSpc>
                        <a:buFont typeface="+mj-lt"/>
                        <a:buAutoNum type="arabicPeriod"/>
                      </a:pPr>
                      <a:r>
                        <a:rPr lang="en-AU" sz="2000" b="0" i="0" kern="1200" noProof="0" dirty="0">
                          <a:solidFill>
                            <a:schemeClr val="tx2"/>
                          </a:solidFill>
                          <a:effectLst/>
                          <a:latin typeface="+mn-lt"/>
                          <a:ea typeface="+mn-ea"/>
                          <a:cs typeface="+mn-cs"/>
                        </a:rPr>
                        <a:t>Raise your hand if you </a:t>
                      </a:r>
                      <a:r>
                        <a:rPr lang="en-AU" sz="2000" b="1" i="0" kern="1200" noProof="0" dirty="0">
                          <a:solidFill>
                            <a:schemeClr val="tx2"/>
                          </a:solidFill>
                          <a:effectLst/>
                          <a:latin typeface="+mn-lt"/>
                          <a:ea typeface="+mn-ea"/>
                          <a:cs typeface="+mn-cs"/>
                        </a:rPr>
                        <a:t>KNOW</a:t>
                      </a:r>
                      <a:r>
                        <a:rPr lang="en-AU" sz="2000" b="0" i="0" kern="1200" noProof="0" dirty="0">
                          <a:solidFill>
                            <a:schemeClr val="tx2"/>
                          </a:solidFill>
                          <a:effectLst/>
                          <a:latin typeface="+mn-lt"/>
                          <a:ea typeface="+mn-ea"/>
                          <a:cs typeface="+mn-cs"/>
                        </a:rPr>
                        <a:t> exactly what you want to do after school</a:t>
                      </a:r>
                    </a:p>
                    <a:p>
                      <a:pPr marL="228600" indent="-228600">
                        <a:lnSpc>
                          <a:spcPct val="100000"/>
                        </a:lnSpc>
                        <a:buFont typeface="+mj-lt"/>
                        <a:buAutoNum type="arabicPeriod"/>
                      </a:pPr>
                      <a:endParaRPr lang="en-AU" sz="2000" b="0" i="0" kern="1200" noProof="0" dirty="0">
                        <a:solidFill>
                          <a:schemeClr val="tx2"/>
                        </a:solidFill>
                        <a:effectLst/>
                        <a:latin typeface="+mn-lt"/>
                        <a:ea typeface="+mn-ea"/>
                        <a:cs typeface="+mn-cs"/>
                      </a:endParaRPr>
                    </a:p>
                    <a:p>
                      <a:pPr marL="228600" indent="-228600">
                        <a:lnSpc>
                          <a:spcPct val="100000"/>
                        </a:lnSpc>
                        <a:buFont typeface="+mj-lt"/>
                        <a:buAutoNum type="arabicPeriod"/>
                      </a:pPr>
                      <a:r>
                        <a:rPr lang="en-AU" sz="2000" b="0" i="0" kern="1200" noProof="0" dirty="0">
                          <a:solidFill>
                            <a:schemeClr val="tx2"/>
                          </a:solidFill>
                          <a:effectLst/>
                          <a:latin typeface="+mn-lt"/>
                          <a:ea typeface="+mn-ea"/>
                          <a:cs typeface="+mn-cs"/>
                        </a:rPr>
                        <a:t>Raise your hand if you </a:t>
                      </a:r>
                      <a:r>
                        <a:rPr lang="en-AU" sz="2000" b="1" i="0" kern="1200" noProof="0" dirty="0">
                          <a:solidFill>
                            <a:schemeClr val="tx2"/>
                          </a:solidFill>
                          <a:effectLst/>
                          <a:latin typeface="+mn-lt"/>
                          <a:ea typeface="+mn-ea"/>
                          <a:cs typeface="+mn-cs"/>
                        </a:rPr>
                        <a:t>THINK</a:t>
                      </a:r>
                      <a:r>
                        <a:rPr lang="en-AU" sz="2000" b="0" i="0" kern="1200" noProof="0" dirty="0">
                          <a:solidFill>
                            <a:schemeClr val="tx2"/>
                          </a:solidFill>
                          <a:effectLst/>
                          <a:latin typeface="+mn-lt"/>
                          <a:ea typeface="+mn-ea"/>
                          <a:cs typeface="+mn-cs"/>
                        </a:rPr>
                        <a:t> you know what you want to do</a:t>
                      </a:r>
                    </a:p>
                    <a:p>
                      <a:pPr marL="228600" indent="-228600">
                        <a:lnSpc>
                          <a:spcPct val="100000"/>
                        </a:lnSpc>
                        <a:buFont typeface="+mj-lt"/>
                        <a:buAutoNum type="arabicPeriod"/>
                      </a:pPr>
                      <a:endParaRPr lang="en-AU" sz="2000" b="0" i="0" kern="1200" noProof="0" dirty="0">
                        <a:solidFill>
                          <a:schemeClr val="tx2"/>
                        </a:solidFill>
                        <a:effectLst/>
                        <a:latin typeface="+mn-lt"/>
                        <a:ea typeface="+mn-ea"/>
                        <a:cs typeface="+mn-cs"/>
                      </a:endParaRPr>
                    </a:p>
                    <a:p>
                      <a:pPr marL="228600" indent="-228600">
                        <a:lnSpc>
                          <a:spcPct val="100000"/>
                        </a:lnSpc>
                        <a:buFont typeface="+mj-lt"/>
                        <a:buAutoNum type="arabicPeriod"/>
                      </a:pPr>
                      <a:r>
                        <a:rPr lang="en-AU" sz="2000" b="0" i="0" kern="1200" noProof="0" dirty="0">
                          <a:solidFill>
                            <a:schemeClr val="tx2"/>
                          </a:solidFill>
                          <a:effectLst/>
                          <a:latin typeface="+mn-lt"/>
                          <a:ea typeface="+mn-ea"/>
                          <a:cs typeface="+mn-cs"/>
                        </a:rPr>
                        <a:t>Raise your hand if you have </a:t>
                      </a:r>
                      <a:r>
                        <a:rPr lang="en-AU" sz="2000" b="1" i="0" kern="1200" noProof="0" dirty="0">
                          <a:solidFill>
                            <a:schemeClr val="tx2"/>
                          </a:solidFill>
                          <a:effectLst/>
                          <a:latin typeface="+mn-lt"/>
                          <a:ea typeface="+mn-ea"/>
                          <a:cs typeface="+mn-cs"/>
                        </a:rPr>
                        <a:t>SOME IDEAS</a:t>
                      </a:r>
                      <a:r>
                        <a:rPr lang="en-AU" sz="2000" b="0" i="0" kern="1200" noProof="0" dirty="0">
                          <a:solidFill>
                            <a:schemeClr val="tx2"/>
                          </a:solidFill>
                          <a:effectLst/>
                          <a:latin typeface="+mn-lt"/>
                          <a:ea typeface="+mn-ea"/>
                          <a:cs typeface="+mn-cs"/>
                        </a:rPr>
                        <a:t> but aren’t sure</a:t>
                      </a:r>
                    </a:p>
                    <a:p>
                      <a:pPr marL="228600" indent="-228600">
                        <a:lnSpc>
                          <a:spcPct val="100000"/>
                        </a:lnSpc>
                        <a:buFont typeface="+mj-lt"/>
                        <a:buAutoNum type="arabicPeriod"/>
                      </a:pPr>
                      <a:endParaRPr lang="en-AU" sz="2000" b="0" i="0" kern="1200" noProof="0" dirty="0">
                        <a:solidFill>
                          <a:schemeClr val="tx2"/>
                        </a:solidFill>
                        <a:effectLst/>
                        <a:latin typeface="+mn-lt"/>
                        <a:ea typeface="+mn-ea"/>
                        <a:cs typeface="+mn-cs"/>
                      </a:endParaRPr>
                    </a:p>
                    <a:p>
                      <a:pPr marL="228600" indent="-228600">
                        <a:lnSpc>
                          <a:spcPct val="100000"/>
                        </a:lnSpc>
                        <a:buFont typeface="+mj-lt"/>
                        <a:buAutoNum type="arabicPeriod"/>
                      </a:pPr>
                      <a:r>
                        <a:rPr lang="en-AU" sz="2000" b="0" i="0" kern="1200" noProof="0" dirty="0">
                          <a:solidFill>
                            <a:schemeClr val="tx2"/>
                          </a:solidFill>
                          <a:effectLst/>
                          <a:latin typeface="+mn-lt"/>
                          <a:ea typeface="+mn-ea"/>
                          <a:cs typeface="+mn-cs"/>
                        </a:rPr>
                        <a:t>Raise your hand if you have </a:t>
                      </a:r>
                      <a:r>
                        <a:rPr lang="en-AU" sz="2000" b="1" i="0" kern="1200" noProof="0" dirty="0">
                          <a:solidFill>
                            <a:schemeClr val="tx2"/>
                          </a:solidFill>
                          <a:effectLst/>
                          <a:latin typeface="+mn-lt"/>
                          <a:ea typeface="+mn-ea"/>
                          <a:cs typeface="+mn-cs"/>
                        </a:rPr>
                        <a:t>NO IDEA </a:t>
                      </a:r>
                      <a:r>
                        <a:rPr lang="en-AU" sz="2000" b="0" i="0" kern="1200" noProof="0" dirty="0">
                          <a:solidFill>
                            <a:schemeClr val="tx2"/>
                          </a:solidFill>
                          <a:effectLst/>
                          <a:latin typeface="+mn-lt"/>
                          <a:ea typeface="+mn-ea"/>
                          <a:cs typeface="+mn-cs"/>
                        </a:rPr>
                        <a:t>what you want to do</a:t>
                      </a:r>
                      <a:endParaRPr lang="en-AU" sz="2000" b="0" noProof="0" dirty="0">
                        <a:solidFill>
                          <a:schemeClr val="tx2"/>
                        </a:solidFill>
                        <a:highlight>
                          <a:srgbClr val="FFFF00"/>
                        </a:highlight>
                      </a:endParaRPr>
                    </a:p>
                  </a:txBody>
                  <a:tcPr anchor="ctr">
                    <a:solidFill>
                      <a:schemeClr val="bg2"/>
                    </a:solidFill>
                  </a:tcPr>
                </a:tc>
                <a:extLst>
                  <a:ext uri="{0D108BD9-81ED-4DB2-BD59-A6C34878D82A}">
                    <a16:rowId xmlns:a16="http://schemas.microsoft.com/office/drawing/2014/main" val="508081052"/>
                  </a:ext>
                </a:extLst>
              </a:tr>
            </a:tbl>
          </a:graphicData>
        </a:graphic>
      </p:graphicFrame>
      <p:sp>
        <p:nvSpPr>
          <p:cNvPr id="17" name="Text Placeholder 14">
            <a:extLst>
              <a:ext uri="{FF2B5EF4-FFF2-40B4-BE49-F238E27FC236}">
                <a16:creationId xmlns:a16="http://schemas.microsoft.com/office/drawing/2014/main" id="{55229671-708F-9CEC-B025-E24BEF2AFD75}"/>
              </a:ext>
            </a:extLst>
          </p:cNvPr>
          <p:cNvSpPr txBox="1">
            <a:spLocks/>
          </p:cNvSpPr>
          <p:nvPr/>
        </p:nvSpPr>
        <p:spPr>
          <a:xfrm>
            <a:off x="7662727" y="3027045"/>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spTree>
    <p:extLst>
      <p:ext uri="{BB962C8B-B14F-4D97-AF65-F5344CB8AC3E}">
        <p14:creationId xmlns:p14="http://schemas.microsoft.com/office/powerpoint/2010/main" val="18692311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79FB4CB0-D257-86CC-9A97-259C8E6348DA}"/>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1C80C4AF-0D21-7B7D-B0F4-7AECEBF62E1C}"/>
              </a:ext>
            </a:extLst>
          </p:cNvPr>
          <p:cNvSpPr txBox="1"/>
          <p:nvPr/>
        </p:nvSpPr>
        <p:spPr>
          <a:xfrm>
            <a:off x="3048000" y="2212370"/>
            <a:ext cx="6096000" cy="4001095"/>
          </a:xfrm>
          <a:prstGeom prst="rect">
            <a:avLst/>
          </a:prstGeom>
          <a:noFill/>
        </p:spPr>
        <p:txBody>
          <a:bodyPr wrap="square">
            <a:spAutoFit/>
          </a:bodyPr>
          <a:lstStyle/>
          <a:p>
            <a:pPr algn="ctr"/>
            <a:r>
              <a:rPr lang="en-AU" sz="3200" b="1" i="0" noProof="0" dirty="0">
                <a:solidFill>
                  <a:srgbClr val="3D3929"/>
                </a:solidFill>
                <a:effectLst/>
                <a:latin typeface="+mj-lt"/>
              </a:rPr>
              <a:t>The average person will spend approximately 90,000 hours at work over their lifetime</a:t>
            </a:r>
          </a:p>
          <a:p>
            <a:pPr algn="ctr"/>
            <a:endParaRPr lang="en-AU" sz="3200" noProof="0" dirty="0">
              <a:solidFill>
                <a:schemeClr val="dk1"/>
              </a:solidFill>
            </a:endParaRPr>
          </a:p>
          <a:p>
            <a:pPr algn="ctr"/>
            <a:r>
              <a:rPr lang="en-AU" sz="5400" noProof="0" dirty="0">
                <a:solidFill>
                  <a:schemeClr val="dk1"/>
                </a:solidFill>
              </a:rPr>
              <a:t>👍</a:t>
            </a:r>
          </a:p>
          <a:p>
            <a:pPr algn="ctr"/>
            <a:endParaRPr lang="en-AU" i="1" noProof="0" dirty="0">
              <a:solidFill>
                <a:schemeClr val="tx2"/>
              </a:solidFill>
            </a:endParaRPr>
          </a:p>
          <a:p>
            <a:pPr algn="ctr"/>
            <a:r>
              <a:rPr lang="en-AU" b="1" i="1" noProof="0" dirty="0">
                <a:solidFill>
                  <a:schemeClr val="tx2"/>
                </a:solidFill>
              </a:rPr>
              <a:t>TRUE</a:t>
            </a:r>
            <a:r>
              <a:rPr lang="en-AU" i="1" noProof="0" dirty="0">
                <a:solidFill>
                  <a:schemeClr val="tx2"/>
                </a:solidFill>
              </a:rPr>
              <a:t>: Based on typical work patterns, we spend about one-third of our lives working, making career satisfaction a significant factor in overall wellbeing.</a:t>
            </a:r>
            <a:endParaRPr lang="en-AU" sz="3200" b="1" noProof="0" dirty="0">
              <a:solidFill>
                <a:schemeClr val="tx2"/>
              </a:solidFill>
              <a:latin typeface="+mj-lt"/>
            </a:endParaRPr>
          </a:p>
        </p:txBody>
      </p:sp>
      <p:sp>
        <p:nvSpPr>
          <p:cNvPr id="16" name="Title 11">
            <a:extLst>
              <a:ext uri="{FF2B5EF4-FFF2-40B4-BE49-F238E27FC236}">
                <a16:creationId xmlns:a16="http://schemas.microsoft.com/office/drawing/2014/main" id="{E5DFDA40-3AA8-3248-5D93-6EF3C1B34453}"/>
              </a:ext>
            </a:extLst>
          </p:cNvPr>
          <p:cNvSpPr>
            <a:spLocks noGrp="1"/>
          </p:cNvSpPr>
          <p:nvPr>
            <p:ph type="title"/>
          </p:nvPr>
        </p:nvSpPr>
        <p:spPr>
          <a:xfrm>
            <a:off x="1055940" y="873125"/>
            <a:ext cx="2719994" cy="524553"/>
          </a:xfrm>
        </p:spPr>
        <p:txBody>
          <a:bodyPr/>
          <a:lstStyle/>
          <a:p>
            <a:r>
              <a:rPr lang="en-AU" noProof="0" dirty="0"/>
              <a:t>True or false?</a:t>
            </a:r>
          </a:p>
        </p:txBody>
      </p:sp>
      <p:sp>
        <p:nvSpPr>
          <p:cNvPr id="17" name="Text Placeholder 5">
            <a:extLst>
              <a:ext uri="{FF2B5EF4-FFF2-40B4-BE49-F238E27FC236}">
                <a16:creationId xmlns:a16="http://schemas.microsoft.com/office/drawing/2014/main" id="{49F2B486-9ED7-9447-DD0B-51DE0852635F}"/>
              </a:ext>
            </a:extLst>
          </p:cNvPr>
          <p:cNvSpPr txBox="1">
            <a:spLocks/>
          </p:cNvSpPr>
          <p:nvPr/>
        </p:nvSpPr>
        <p:spPr>
          <a:xfrm>
            <a:off x="1055688" y="624947"/>
            <a:ext cx="312859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INTRODUCTION TO CAREER EDUCATION</a:t>
            </a:r>
          </a:p>
        </p:txBody>
      </p:sp>
    </p:spTree>
    <p:extLst>
      <p:ext uri="{BB962C8B-B14F-4D97-AF65-F5344CB8AC3E}">
        <p14:creationId xmlns:p14="http://schemas.microsoft.com/office/powerpoint/2010/main" val="37662111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03EBA4B9-8265-7431-A174-7D8650F268CA}"/>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18CB5398-152C-A2E3-E122-577157540772}"/>
              </a:ext>
            </a:extLst>
          </p:cNvPr>
          <p:cNvSpPr txBox="1"/>
          <p:nvPr/>
        </p:nvSpPr>
        <p:spPr>
          <a:xfrm>
            <a:off x="3048000" y="2212370"/>
            <a:ext cx="6096000" cy="1569660"/>
          </a:xfrm>
          <a:prstGeom prst="rect">
            <a:avLst/>
          </a:prstGeom>
          <a:noFill/>
        </p:spPr>
        <p:txBody>
          <a:bodyPr wrap="square">
            <a:spAutoFit/>
          </a:bodyPr>
          <a:lstStyle/>
          <a:p>
            <a:pPr algn="ctr"/>
            <a:r>
              <a:rPr lang="en-AU" sz="3200" b="1" i="0" noProof="0" dirty="0">
                <a:solidFill>
                  <a:srgbClr val="3D3929"/>
                </a:solidFill>
                <a:effectLst/>
                <a:latin typeface="+mj-lt"/>
              </a:rPr>
              <a:t>Jobs that combine technical and human skills are the most resistant to automation</a:t>
            </a:r>
          </a:p>
        </p:txBody>
      </p:sp>
      <p:sp>
        <p:nvSpPr>
          <p:cNvPr id="14" name="Title 11">
            <a:extLst>
              <a:ext uri="{FF2B5EF4-FFF2-40B4-BE49-F238E27FC236}">
                <a16:creationId xmlns:a16="http://schemas.microsoft.com/office/drawing/2014/main" id="{832BDC28-C45D-F2CA-0961-0039B02608B5}"/>
              </a:ext>
            </a:extLst>
          </p:cNvPr>
          <p:cNvSpPr>
            <a:spLocks noGrp="1"/>
          </p:cNvSpPr>
          <p:nvPr>
            <p:ph type="title"/>
          </p:nvPr>
        </p:nvSpPr>
        <p:spPr>
          <a:xfrm>
            <a:off x="1055940" y="873125"/>
            <a:ext cx="2719994" cy="524553"/>
          </a:xfrm>
        </p:spPr>
        <p:txBody>
          <a:bodyPr/>
          <a:lstStyle/>
          <a:p>
            <a:r>
              <a:rPr lang="en-AU" noProof="0" dirty="0"/>
              <a:t>True or false?</a:t>
            </a:r>
          </a:p>
        </p:txBody>
      </p:sp>
      <p:sp>
        <p:nvSpPr>
          <p:cNvPr id="16" name="Text Placeholder 5">
            <a:extLst>
              <a:ext uri="{FF2B5EF4-FFF2-40B4-BE49-F238E27FC236}">
                <a16:creationId xmlns:a16="http://schemas.microsoft.com/office/drawing/2014/main" id="{9449AC1D-E609-651E-96FE-A602CAF86A7F}"/>
              </a:ext>
            </a:extLst>
          </p:cNvPr>
          <p:cNvSpPr txBox="1">
            <a:spLocks/>
          </p:cNvSpPr>
          <p:nvPr/>
        </p:nvSpPr>
        <p:spPr>
          <a:xfrm>
            <a:off x="1055688" y="624947"/>
            <a:ext cx="312859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INTRODUCTION TO CAREER EDUCATION</a:t>
            </a:r>
          </a:p>
        </p:txBody>
      </p:sp>
      <p:pic>
        <p:nvPicPr>
          <p:cNvPr id="18" name="Picture 17" descr="A white circle with orange hearts on it&#10;&#10;AI-generated content may be incorrect.">
            <a:extLst>
              <a:ext uri="{FF2B5EF4-FFF2-40B4-BE49-F238E27FC236}">
                <a16:creationId xmlns:a16="http://schemas.microsoft.com/office/drawing/2014/main" id="{8FD415E1-ACE3-8A31-81CA-8DA5A8C774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52578" y="5045337"/>
            <a:ext cx="1302535" cy="1222070"/>
          </a:xfrm>
          <a:prstGeom prst="rect">
            <a:avLst/>
          </a:prstGeom>
        </p:spPr>
      </p:pic>
    </p:spTree>
    <p:extLst>
      <p:ext uri="{BB962C8B-B14F-4D97-AF65-F5344CB8AC3E}">
        <p14:creationId xmlns:p14="http://schemas.microsoft.com/office/powerpoint/2010/main" val="20392270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9997ADBF-FAA7-5752-3FD0-4B1F23CEF741}"/>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A880AE13-3856-82CD-8BA9-CDD02413C58B}"/>
              </a:ext>
            </a:extLst>
          </p:cNvPr>
          <p:cNvSpPr txBox="1"/>
          <p:nvPr/>
        </p:nvSpPr>
        <p:spPr>
          <a:xfrm>
            <a:off x="3048000" y="2212370"/>
            <a:ext cx="6096000" cy="4001095"/>
          </a:xfrm>
          <a:prstGeom prst="rect">
            <a:avLst/>
          </a:prstGeom>
          <a:noFill/>
        </p:spPr>
        <p:txBody>
          <a:bodyPr wrap="square">
            <a:spAutoFit/>
          </a:bodyPr>
          <a:lstStyle/>
          <a:p>
            <a:pPr algn="ctr"/>
            <a:r>
              <a:rPr lang="en-AU" sz="3200" b="1" i="0" noProof="0" dirty="0">
                <a:solidFill>
                  <a:srgbClr val="3D3929"/>
                </a:solidFill>
                <a:effectLst/>
                <a:latin typeface="+mj-lt"/>
              </a:rPr>
              <a:t>Jobs that combine technical and human skills are the most resistant to automation</a:t>
            </a:r>
          </a:p>
          <a:p>
            <a:pPr algn="ctr"/>
            <a:endParaRPr lang="en-AU" sz="3200" noProof="0" dirty="0">
              <a:solidFill>
                <a:schemeClr val="dk1"/>
              </a:solidFill>
            </a:endParaRPr>
          </a:p>
          <a:p>
            <a:pPr algn="ctr"/>
            <a:r>
              <a:rPr lang="en-AU" sz="5400" noProof="0" dirty="0">
                <a:solidFill>
                  <a:schemeClr val="dk1"/>
                </a:solidFill>
              </a:rPr>
              <a:t>👍</a:t>
            </a:r>
            <a:endParaRPr lang="en-AU" sz="5400" b="1" i="0" noProof="0" dirty="0">
              <a:solidFill>
                <a:srgbClr val="3D3929"/>
              </a:solidFill>
              <a:effectLst/>
              <a:latin typeface="+mj-lt"/>
            </a:endParaRPr>
          </a:p>
          <a:p>
            <a:pPr algn="ctr"/>
            <a:endParaRPr lang="en-AU" i="1" noProof="0" dirty="0">
              <a:solidFill>
                <a:schemeClr val="tx2"/>
              </a:solidFill>
            </a:endParaRPr>
          </a:p>
          <a:p>
            <a:pPr algn="ctr"/>
            <a:r>
              <a:rPr lang="en-AU" b="1" i="1" noProof="0" dirty="0">
                <a:solidFill>
                  <a:schemeClr val="tx2"/>
                </a:solidFill>
              </a:rPr>
              <a:t>TRUE</a:t>
            </a:r>
            <a:r>
              <a:rPr lang="en-AU" i="1" noProof="0" dirty="0">
                <a:solidFill>
                  <a:schemeClr val="tx2"/>
                </a:solidFill>
              </a:rPr>
              <a:t>: Roles requiring empathy, creativity, problem-solving, and technical knowledge have the lowest probability of being automated in the coming decades.</a:t>
            </a:r>
            <a:endParaRPr lang="en-AU" sz="3200" b="1" noProof="0" dirty="0">
              <a:solidFill>
                <a:schemeClr val="tx2"/>
              </a:solidFill>
              <a:latin typeface="+mj-lt"/>
            </a:endParaRPr>
          </a:p>
        </p:txBody>
      </p:sp>
      <p:pic>
        <p:nvPicPr>
          <p:cNvPr id="21" name="Picture 20" descr="A white circle with orange hearts on it&#10;&#10;AI-generated content may be incorrect.">
            <a:extLst>
              <a:ext uri="{FF2B5EF4-FFF2-40B4-BE49-F238E27FC236}">
                <a16:creationId xmlns:a16="http://schemas.microsoft.com/office/drawing/2014/main" id="{2C441FB3-E907-B63E-5A9E-AEFD8B93EB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52578" y="5045337"/>
            <a:ext cx="1302535" cy="1222070"/>
          </a:xfrm>
          <a:prstGeom prst="rect">
            <a:avLst/>
          </a:prstGeom>
        </p:spPr>
      </p:pic>
      <p:sp>
        <p:nvSpPr>
          <p:cNvPr id="22" name="Title 11">
            <a:extLst>
              <a:ext uri="{FF2B5EF4-FFF2-40B4-BE49-F238E27FC236}">
                <a16:creationId xmlns:a16="http://schemas.microsoft.com/office/drawing/2014/main" id="{0AD2F9D3-522F-3D96-6583-68DB6329FE0C}"/>
              </a:ext>
            </a:extLst>
          </p:cNvPr>
          <p:cNvSpPr>
            <a:spLocks noGrp="1"/>
          </p:cNvSpPr>
          <p:nvPr>
            <p:ph type="title"/>
          </p:nvPr>
        </p:nvSpPr>
        <p:spPr>
          <a:xfrm>
            <a:off x="1055940" y="873125"/>
            <a:ext cx="2719994" cy="524553"/>
          </a:xfrm>
        </p:spPr>
        <p:txBody>
          <a:bodyPr/>
          <a:lstStyle/>
          <a:p>
            <a:r>
              <a:rPr lang="en-AU" noProof="0" dirty="0"/>
              <a:t>True or false?</a:t>
            </a:r>
          </a:p>
        </p:txBody>
      </p:sp>
      <p:sp>
        <p:nvSpPr>
          <p:cNvPr id="23" name="Text Placeholder 5">
            <a:extLst>
              <a:ext uri="{FF2B5EF4-FFF2-40B4-BE49-F238E27FC236}">
                <a16:creationId xmlns:a16="http://schemas.microsoft.com/office/drawing/2014/main" id="{8A340496-8E8B-0F1E-378B-D6442C0877F4}"/>
              </a:ext>
            </a:extLst>
          </p:cNvPr>
          <p:cNvSpPr txBox="1">
            <a:spLocks/>
          </p:cNvSpPr>
          <p:nvPr/>
        </p:nvSpPr>
        <p:spPr>
          <a:xfrm>
            <a:off x="1055688" y="624947"/>
            <a:ext cx="312859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INTRODUCTION TO CAREER EDUCATION</a:t>
            </a:r>
          </a:p>
        </p:txBody>
      </p:sp>
    </p:spTree>
    <p:extLst>
      <p:ext uri="{BB962C8B-B14F-4D97-AF65-F5344CB8AC3E}">
        <p14:creationId xmlns:p14="http://schemas.microsoft.com/office/powerpoint/2010/main" val="10774387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ECC28C85-7627-51A4-5BED-DDDF389CD2F9}"/>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F1345A58-0841-0CAE-D832-38F19E03A068}"/>
              </a:ext>
            </a:extLst>
          </p:cNvPr>
          <p:cNvSpPr txBox="1"/>
          <p:nvPr/>
        </p:nvSpPr>
        <p:spPr>
          <a:xfrm>
            <a:off x="3048000" y="2212370"/>
            <a:ext cx="6096000" cy="1569660"/>
          </a:xfrm>
          <a:prstGeom prst="rect">
            <a:avLst/>
          </a:prstGeom>
          <a:noFill/>
        </p:spPr>
        <p:txBody>
          <a:bodyPr wrap="square">
            <a:spAutoFit/>
          </a:bodyPr>
          <a:lstStyle/>
          <a:p>
            <a:pPr algn="ctr"/>
            <a:r>
              <a:rPr lang="en-AU" sz="3200" b="1" i="0" noProof="0" dirty="0">
                <a:solidFill>
                  <a:srgbClr val="3D3929"/>
                </a:solidFill>
                <a:effectLst/>
                <a:latin typeface="+mj-lt"/>
              </a:rPr>
              <a:t>The highest-paying jobs always require a university degree</a:t>
            </a:r>
          </a:p>
        </p:txBody>
      </p:sp>
      <p:sp>
        <p:nvSpPr>
          <p:cNvPr id="14" name="Title 11">
            <a:extLst>
              <a:ext uri="{FF2B5EF4-FFF2-40B4-BE49-F238E27FC236}">
                <a16:creationId xmlns:a16="http://schemas.microsoft.com/office/drawing/2014/main" id="{9B0FE51D-6D1F-16C2-2E36-13796E2E0C22}"/>
              </a:ext>
            </a:extLst>
          </p:cNvPr>
          <p:cNvSpPr>
            <a:spLocks noGrp="1"/>
          </p:cNvSpPr>
          <p:nvPr>
            <p:ph type="title"/>
          </p:nvPr>
        </p:nvSpPr>
        <p:spPr>
          <a:xfrm>
            <a:off x="1055940" y="873125"/>
            <a:ext cx="2719994" cy="524553"/>
          </a:xfrm>
        </p:spPr>
        <p:txBody>
          <a:bodyPr/>
          <a:lstStyle/>
          <a:p>
            <a:r>
              <a:rPr lang="en-AU" noProof="0" dirty="0"/>
              <a:t>True or false?</a:t>
            </a:r>
          </a:p>
        </p:txBody>
      </p:sp>
      <p:sp>
        <p:nvSpPr>
          <p:cNvPr id="16" name="Text Placeholder 5">
            <a:extLst>
              <a:ext uri="{FF2B5EF4-FFF2-40B4-BE49-F238E27FC236}">
                <a16:creationId xmlns:a16="http://schemas.microsoft.com/office/drawing/2014/main" id="{92E7A44E-108C-B88E-52A9-7778EFD07B98}"/>
              </a:ext>
            </a:extLst>
          </p:cNvPr>
          <p:cNvSpPr txBox="1">
            <a:spLocks/>
          </p:cNvSpPr>
          <p:nvPr/>
        </p:nvSpPr>
        <p:spPr>
          <a:xfrm>
            <a:off x="1055688" y="624947"/>
            <a:ext cx="312859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INTRODUCTION TO CAREER EDUCATION</a:t>
            </a:r>
          </a:p>
        </p:txBody>
      </p:sp>
    </p:spTree>
    <p:extLst>
      <p:ext uri="{BB962C8B-B14F-4D97-AF65-F5344CB8AC3E}">
        <p14:creationId xmlns:p14="http://schemas.microsoft.com/office/powerpoint/2010/main" val="40340244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0B60D0C2-35F5-4D7B-413B-98FFCD3F0981}"/>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F2F1E0F2-9F12-2188-3263-762FF2345800}"/>
              </a:ext>
            </a:extLst>
          </p:cNvPr>
          <p:cNvSpPr txBox="1"/>
          <p:nvPr/>
        </p:nvSpPr>
        <p:spPr>
          <a:xfrm>
            <a:off x="3048000" y="2212370"/>
            <a:ext cx="6096000" cy="4001095"/>
          </a:xfrm>
          <a:prstGeom prst="rect">
            <a:avLst/>
          </a:prstGeom>
          <a:noFill/>
        </p:spPr>
        <p:txBody>
          <a:bodyPr wrap="square">
            <a:spAutoFit/>
          </a:bodyPr>
          <a:lstStyle/>
          <a:p>
            <a:pPr algn="ctr"/>
            <a:r>
              <a:rPr lang="en-AU" sz="3200" b="1" i="0" noProof="0" dirty="0">
                <a:solidFill>
                  <a:srgbClr val="3D3929"/>
                </a:solidFill>
                <a:effectLst/>
                <a:latin typeface="+mj-lt"/>
              </a:rPr>
              <a:t>The highest-paying jobs always require a university degree</a:t>
            </a:r>
          </a:p>
          <a:p>
            <a:pPr algn="ctr"/>
            <a:endParaRPr lang="en-AU" sz="3200" noProof="0" dirty="0">
              <a:solidFill>
                <a:schemeClr val="dk1"/>
              </a:solidFill>
            </a:endParaRPr>
          </a:p>
          <a:p>
            <a:pPr algn="ctr"/>
            <a:r>
              <a:rPr lang="en-AU" sz="5400" noProof="0" dirty="0">
                <a:solidFill>
                  <a:schemeClr val="dk1"/>
                </a:solidFill>
              </a:rPr>
              <a:t>👎</a:t>
            </a:r>
            <a:endParaRPr lang="en-AU" sz="5400" b="1" i="0" noProof="0" dirty="0">
              <a:solidFill>
                <a:srgbClr val="3D3929"/>
              </a:solidFill>
              <a:effectLst/>
              <a:latin typeface="+mj-lt"/>
            </a:endParaRPr>
          </a:p>
          <a:p>
            <a:pPr algn="ctr"/>
            <a:endParaRPr lang="en-AU" i="1" noProof="0" dirty="0">
              <a:solidFill>
                <a:schemeClr val="tx2"/>
              </a:solidFill>
            </a:endParaRPr>
          </a:p>
          <a:p>
            <a:pPr algn="ctr"/>
            <a:r>
              <a:rPr lang="en-AU" b="1" i="1" noProof="0" dirty="0">
                <a:solidFill>
                  <a:schemeClr val="tx2"/>
                </a:solidFill>
              </a:rPr>
              <a:t>FALSE</a:t>
            </a:r>
            <a:r>
              <a:rPr lang="en-AU" i="1" noProof="0" dirty="0">
                <a:solidFill>
                  <a:schemeClr val="tx2"/>
                </a:solidFill>
              </a:rPr>
              <a:t>: Many trades, technical roles, and specialised positions offer excellent compensation without requiring a traditional degree.</a:t>
            </a:r>
            <a:endParaRPr lang="en-AU" sz="3200" b="1" noProof="0" dirty="0">
              <a:solidFill>
                <a:schemeClr val="tx2"/>
              </a:solidFill>
              <a:latin typeface="+mj-lt"/>
            </a:endParaRPr>
          </a:p>
        </p:txBody>
      </p:sp>
      <p:sp>
        <p:nvSpPr>
          <p:cNvPr id="14" name="Title 11">
            <a:extLst>
              <a:ext uri="{FF2B5EF4-FFF2-40B4-BE49-F238E27FC236}">
                <a16:creationId xmlns:a16="http://schemas.microsoft.com/office/drawing/2014/main" id="{8C4DFBF4-A264-3C29-89D2-993B18EA14E4}"/>
              </a:ext>
            </a:extLst>
          </p:cNvPr>
          <p:cNvSpPr>
            <a:spLocks noGrp="1"/>
          </p:cNvSpPr>
          <p:nvPr>
            <p:ph type="title"/>
          </p:nvPr>
        </p:nvSpPr>
        <p:spPr>
          <a:xfrm>
            <a:off x="1055940" y="873125"/>
            <a:ext cx="2719994" cy="524553"/>
          </a:xfrm>
        </p:spPr>
        <p:txBody>
          <a:bodyPr/>
          <a:lstStyle/>
          <a:p>
            <a:r>
              <a:rPr lang="en-AU" noProof="0" dirty="0"/>
              <a:t>True or false?</a:t>
            </a:r>
          </a:p>
        </p:txBody>
      </p:sp>
      <p:sp>
        <p:nvSpPr>
          <p:cNvPr id="16" name="Text Placeholder 5">
            <a:extLst>
              <a:ext uri="{FF2B5EF4-FFF2-40B4-BE49-F238E27FC236}">
                <a16:creationId xmlns:a16="http://schemas.microsoft.com/office/drawing/2014/main" id="{5AA66865-94DB-90ED-F20F-5692946E38D0}"/>
              </a:ext>
            </a:extLst>
          </p:cNvPr>
          <p:cNvSpPr txBox="1">
            <a:spLocks/>
          </p:cNvSpPr>
          <p:nvPr/>
        </p:nvSpPr>
        <p:spPr>
          <a:xfrm>
            <a:off x="1055688" y="624947"/>
            <a:ext cx="312859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INTRODUCTION TO CAREER EDUCATION</a:t>
            </a:r>
          </a:p>
        </p:txBody>
      </p:sp>
    </p:spTree>
    <p:extLst>
      <p:ext uri="{BB962C8B-B14F-4D97-AF65-F5344CB8AC3E}">
        <p14:creationId xmlns:p14="http://schemas.microsoft.com/office/powerpoint/2010/main" val="34919669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C22CA8-EDC6-8694-D8B4-5C3C023DC36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4C214F8-4221-A53D-B4C7-8CD2F6F90BC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0102" r="12988"/>
          <a:stretch>
            <a:fillRect/>
          </a:stretch>
        </p:blipFill>
        <p:spPr bwMode="auto">
          <a:xfrm>
            <a:off x="6888163" y="0"/>
            <a:ext cx="5303837" cy="6348248"/>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1">
            <a:extLst>
              <a:ext uri="{FF2B5EF4-FFF2-40B4-BE49-F238E27FC236}">
                <a16:creationId xmlns:a16="http://schemas.microsoft.com/office/drawing/2014/main" id="{CF4D4C9E-3191-9D00-1AFA-450373AB8907}"/>
              </a:ext>
            </a:extLst>
          </p:cNvPr>
          <p:cNvSpPr>
            <a:spLocks noGrp="1"/>
          </p:cNvSpPr>
          <p:nvPr>
            <p:ph type="title"/>
          </p:nvPr>
        </p:nvSpPr>
        <p:spPr>
          <a:xfrm>
            <a:off x="1055688" y="873125"/>
            <a:ext cx="3129037" cy="523875"/>
          </a:xfrm>
        </p:spPr>
        <p:txBody>
          <a:bodyPr/>
          <a:lstStyle/>
          <a:p>
            <a:r>
              <a:rPr lang="en-AU" noProof="0" dirty="0"/>
              <a:t>Career explorer</a:t>
            </a:r>
          </a:p>
        </p:txBody>
      </p:sp>
      <p:sp>
        <p:nvSpPr>
          <p:cNvPr id="11" name="Text Placeholder 10">
            <a:extLst>
              <a:ext uri="{FF2B5EF4-FFF2-40B4-BE49-F238E27FC236}">
                <a16:creationId xmlns:a16="http://schemas.microsoft.com/office/drawing/2014/main" id="{FF07D6FF-0BAB-BCBF-6AA6-DD4B71FE9E57}"/>
              </a:ext>
            </a:extLst>
          </p:cNvPr>
          <p:cNvSpPr>
            <a:spLocks noGrp="1"/>
          </p:cNvSpPr>
          <p:nvPr>
            <p:ph type="body" sz="quarter" idx="11"/>
          </p:nvPr>
        </p:nvSpPr>
        <p:spPr/>
        <p:txBody>
          <a:bodyPr/>
          <a:lstStyle/>
          <a:p>
            <a:r>
              <a:rPr lang="en-AU" noProof="0" dirty="0"/>
              <a:t>Discover career pathways</a:t>
            </a:r>
          </a:p>
        </p:txBody>
      </p:sp>
      <p:sp>
        <p:nvSpPr>
          <p:cNvPr id="13" name="Text Placeholder 12">
            <a:extLst>
              <a:ext uri="{FF2B5EF4-FFF2-40B4-BE49-F238E27FC236}">
                <a16:creationId xmlns:a16="http://schemas.microsoft.com/office/drawing/2014/main" id="{6D339838-FE52-A2D9-81D4-F2AF9586B78C}"/>
              </a:ext>
            </a:extLst>
          </p:cNvPr>
          <p:cNvSpPr>
            <a:spLocks noGrp="1"/>
          </p:cNvSpPr>
          <p:nvPr>
            <p:ph type="body" sz="quarter" idx="13"/>
          </p:nvPr>
        </p:nvSpPr>
        <p:spPr>
          <a:xfrm>
            <a:off x="1055688" y="624947"/>
            <a:ext cx="3128595" cy="247554"/>
          </a:xfrm>
        </p:spPr>
        <p:txBody>
          <a:bodyPr/>
          <a:lstStyle/>
          <a:p>
            <a:r>
              <a:rPr lang="en-AU" noProof="0" dirty="0"/>
              <a:t>INTRODUCTION TO CAREER EDUCATION</a:t>
            </a:r>
          </a:p>
        </p:txBody>
      </p:sp>
      <p:graphicFrame>
        <p:nvGraphicFramePr>
          <p:cNvPr id="9" name="Table 8">
            <a:extLst>
              <a:ext uri="{FF2B5EF4-FFF2-40B4-BE49-F238E27FC236}">
                <a16:creationId xmlns:a16="http://schemas.microsoft.com/office/drawing/2014/main" id="{AE557FAE-4827-2923-E430-14E6B64DAD4F}"/>
              </a:ext>
            </a:extLst>
          </p:cNvPr>
          <p:cNvGraphicFramePr>
            <a:graphicFrameLocks noGrp="1"/>
          </p:cNvGraphicFramePr>
          <p:nvPr>
            <p:extLst>
              <p:ext uri="{D42A27DB-BD31-4B8C-83A1-F6EECF244321}">
                <p14:modId xmlns:p14="http://schemas.microsoft.com/office/powerpoint/2010/main" val="3641474394"/>
              </p:ext>
            </p:extLst>
          </p:nvPr>
        </p:nvGraphicFramePr>
        <p:xfrm>
          <a:off x="1055687" y="2122017"/>
          <a:ext cx="4895850" cy="384846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dirty="0"/>
                        <a:t>Activity (15 mins)</a:t>
                      </a:r>
                    </a:p>
                  </a:txBody>
                  <a:tcPr anchor="ctr"/>
                </a:tc>
                <a:extLst>
                  <a:ext uri="{0D108BD9-81ED-4DB2-BD59-A6C34878D82A}">
                    <a16:rowId xmlns:a16="http://schemas.microsoft.com/office/drawing/2014/main" val="479762216"/>
                  </a:ext>
                </a:extLst>
              </a:tr>
              <a:tr h="582149">
                <a:tc>
                  <a:txBody>
                    <a:bodyPr/>
                    <a:lstStyle/>
                    <a:p>
                      <a:pPr marL="0" indent="0">
                        <a:lnSpc>
                          <a:spcPct val="100000"/>
                        </a:lnSpc>
                        <a:buFont typeface="+mj-lt"/>
                        <a:buNone/>
                      </a:pPr>
                      <a:r>
                        <a:rPr lang="en-AU" sz="1100" b="0" i="0" kern="1200" noProof="0" dirty="0">
                          <a:solidFill>
                            <a:schemeClr val="tx2"/>
                          </a:solidFill>
                          <a:effectLst/>
                          <a:latin typeface="+mn-lt"/>
                          <a:ea typeface="+mn-ea"/>
                          <a:cs typeface="+mn-cs"/>
                        </a:rPr>
                        <a:t>In this activity, you will research and create a detailed job profile for a manufacturing career that interests you. This research will be the first step towards completing your final assignment for this course. </a:t>
                      </a:r>
                      <a:endParaRPr lang="en-AU" sz="1100" b="0" noProof="0" dirty="0">
                        <a:solidFill>
                          <a:schemeClr val="tx2"/>
                        </a:solidFill>
                        <a:highlight>
                          <a:srgbClr val="FFFF00"/>
                        </a:highlight>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dirty="0">
                          <a:solidFill>
                            <a:schemeClr val="accent1"/>
                          </a:solidFill>
                          <a:effectLst/>
                          <a:latin typeface="Arial"/>
                        </a:rPr>
                        <a:t>STEPS</a:t>
                      </a:r>
                      <a:r>
                        <a:rPr lang="en-AU" sz="1100" b="0" i="0" noProof="0" dirty="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dirty="0">
                          <a:solidFill>
                            <a:srgbClr val="000000"/>
                          </a:solidFill>
                          <a:effectLst/>
                          <a:latin typeface="Arial"/>
                        </a:rPr>
                        <a:t>Choose one career that interests you (e.g., CNC machinist, production manager, team leader, industrial designer).</a:t>
                      </a:r>
                    </a:p>
                    <a:p>
                      <a:pPr marL="228600" indent="-228600" algn="l" rtl="0" fontAlgn="base">
                        <a:lnSpc>
                          <a:spcPct val="100000"/>
                        </a:lnSpc>
                        <a:buFont typeface="+mj-lt"/>
                        <a:buAutoNum type="arabicPeriod"/>
                      </a:pPr>
                      <a:r>
                        <a:rPr lang="en-AU" sz="1100" b="0" i="0" noProof="0" dirty="0">
                          <a:solidFill>
                            <a:srgbClr val="000000"/>
                          </a:solidFill>
                          <a:effectLst/>
                          <a:latin typeface="Arial"/>
                        </a:rPr>
                        <a:t>Research this career using manufacturingmatters.com.au and other sites to help fill the gaps. It’s fine if your choice isn’t in manufacturing.</a:t>
                      </a:r>
                    </a:p>
                    <a:p>
                      <a:pPr marL="228600" indent="-228600" algn="l" rtl="0" fontAlgn="base">
                        <a:lnSpc>
                          <a:spcPct val="100000"/>
                        </a:lnSpc>
                        <a:buFont typeface="+mj-lt"/>
                        <a:buAutoNum type="arabicPeriod"/>
                      </a:pPr>
                      <a:r>
                        <a:rPr lang="en-AU" sz="1100" b="0" i="0" noProof="0" dirty="0">
                          <a:solidFill>
                            <a:srgbClr val="000000"/>
                          </a:solidFill>
                          <a:effectLst/>
                          <a:latin typeface="Arial"/>
                        </a:rPr>
                        <a:t>Fill out the Job Profile template with details about daily tasks, industry context, required skills, personal attributes, and qualification pathways.</a:t>
                      </a:r>
                    </a:p>
                    <a:p>
                      <a:pPr marL="228600" indent="-228600" algn="l" rtl="0" fontAlgn="base">
                        <a:lnSpc>
                          <a:spcPct val="100000"/>
                        </a:lnSpc>
                        <a:buFont typeface="+mj-lt"/>
                        <a:buAutoNum type="arabicPeriod"/>
                      </a:pPr>
                      <a:r>
                        <a:rPr lang="en-AU" sz="1100" b="0" i="0" noProof="0" dirty="0">
                          <a:solidFill>
                            <a:srgbClr val="000000"/>
                          </a:solidFill>
                          <a:effectLst/>
                          <a:latin typeface="Arial"/>
                        </a:rPr>
                        <a:t>Include at least one surprising fact about the career.</a:t>
                      </a:r>
                    </a:p>
                    <a:p>
                      <a:pPr marL="228600" indent="-228600" algn="l" rtl="0" fontAlgn="base">
                        <a:lnSpc>
                          <a:spcPct val="100000"/>
                        </a:lnSpc>
                        <a:buFont typeface="+mj-lt"/>
                        <a:buAutoNum type="arabicPeriod"/>
                      </a:pPr>
                      <a:r>
                        <a:rPr lang="en-AU" sz="1100" b="0" i="0" noProof="0" dirty="0">
                          <a:solidFill>
                            <a:srgbClr val="000000"/>
                          </a:solidFill>
                          <a:effectLst/>
                          <a:latin typeface="Arial"/>
                        </a:rPr>
                        <a:t>Keep your profile – it will help with your assignment.</a:t>
                      </a:r>
                      <a:endParaRPr lang="en-AU" sz="1100" b="0" i="1" kern="1200" noProof="0" dirty="0">
                        <a:solidFill>
                          <a:srgbClr val="000000"/>
                        </a:solidFill>
                        <a:effectLst/>
                        <a:latin typeface="Arial"/>
                        <a:ea typeface="+mn-ea"/>
                        <a:cs typeface="+mn-cs"/>
                      </a:endParaRP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dirty="0">
                          <a:solidFill>
                            <a:schemeClr val="accent1"/>
                          </a:solidFill>
                          <a:effectLst/>
                          <a:latin typeface="Arial"/>
                        </a:rPr>
                        <a:t>RESOURCES</a:t>
                      </a:r>
                      <a:r>
                        <a:rPr lang="en-AU" sz="1100" b="0" i="0" noProof="0" dirty="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dirty="0">
                          <a:solidFill>
                            <a:schemeClr val="tx2"/>
                          </a:solidFill>
                          <a:effectLst/>
                          <a:latin typeface="Arial" panose="020B0604020202020204" pitchFamily="34" charset="0"/>
                        </a:rPr>
                        <a:t>Worksheet 1.1 – Job profile</a:t>
                      </a: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5" name="Text Placeholder 2">
            <a:extLst>
              <a:ext uri="{FF2B5EF4-FFF2-40B4-BE49-F238E27FC236}">
                <a16:creationId xmlns:a16="http://schemas.microsoft.com/office/drawing/2014/main" id="{385B20AC-FA61-6FA3-BC8C-784BDDCA038C}"/>
              </a:ext>
            </a:extLst>
          </p:cNvPr>
          <p:cNvSpPr txBox="1">
            <a:spLocks/>
          </p:cNvSpPr>
          <p:nvPr/>
        </p:nvSpPr>
        <p:spPr>
          <a:xfrm>
            <a:off x="7602473" y="4096578"/>
            <a:ext cx="3760852" cy="161719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dirty="0">
                <a:solidFill>
                  <a:schemeClr val="tx2"/>
                </a:solidFill>
              </a:rPr>
              <a:t>What skills do you think are most important for success in manufacturing careers today?</a:t>
            </a:r>
          </a:p>
          <a:p>
            <a:pPr marL="285750" indent="-285750">
              <a:buClr>
                <a:schemeClr val="accent3"/>
              </a:buClr>
              <a:buFont typeface="Arial" panose="020B0604020202020204" pitchFamily="34" charset="0"/>
              <a:buChar char="•"/>
            </a:pPr>
            <a:r>
              <a:rPr lang="en-AU" sz="1200" noProof="0" dirty="0">
                <a:solidFill>
                  <a:schemeClr val="tx2"/>
                </a:solidFill>
              </a:rPr>
              <a:t>How can learning about different career paths help you make better choices for your future?</a:t>
            </a:r>
          </a:p>
          <a:p>
            <a:pPr marL="285750" indent="-285750">
              <a:buClr>
                <a:schemeClr val="accent3"/>
              </a:buClr>
              <a:buFont typeface="Arial" panose="020B0604020202020204" pitchFamily="34" charset="0"/>
              <a:buChar char="•"/>
            </a:pPr>
            <a:r>
              <a:rPr lang="en-AU" sz="1200" noProof="0" dirty="0">
                <a:solidFill>
                  <a:schemeClr val="tx2"/>
                </a:solidFill>
              </a:rPr>
              <a:t>Why is it important to set clear goals when planning your career?</a:t>
            </a:r>
          </a:p>
        </p:txBody>
      </p:sp>
      <p:sp>
        <p:nvSpPr>
          <p:cNvPr id="6" name="Text Placeholder 14">
            <a:extLst>
              <a:ext uri="{FF2B5EF4-FFF2-40B4-BE49-F238E27FC236}">
                <a16:creationId xmlns:a16="http://schemas.microsoft.com/office/drawing/2014/main" id="{555E3415-DC34-271B-883A-ED3EAD4F2283}"/>
              </a:ext>
            </a:extLst>
          </p:cNvPr>
          <p:cNvSpPr txBox="1">
            <a:spLocks/>
          </p:cNvSpPr>
          <p:nvPr/>
        </p:nvSpPr>
        <p:spPr>
          <a:xfrm>
            <a:off x="7588049" y="3850873"/>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spTree>
    <p:extLst>
      <p:ext uri="{BB962C8B-B14F-4D97-AF65-F5344CB8AC3E}">
        <p14:creationId xmlns:p14="http://schemas.microsoft.com/office/powerpoint/2010/main" val="39073450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0EDB8-D020-BE11-B5FF-6131E3023131}"/>
            </a:ext>
          </a:extLst>
        </p:cNvPr>
        <p:cNvGrpSpPr/>
        <p:nvPr/>
      </p:nvGrpSpPr>
      <p:grpSpPr>
        <a:xfrm>
          <a:off x="0" y="0"/>
          <a:ext cx="0" cy="0"/>
          <a:chOff x="0" y="0"/>
          <a:chExt cx="0" cy="0"/>
        </a:xfrm>
      </p:grpSpPr>
      <p:sp>
        <p:nvSpPr>
          <p:cNvPr id="27" name="Text Placeholder 5">
            <a:extLst>
              <a:ext uri="{FF2B5EF4-FFF2-40B4-BE49-F238E27FC236}">
                <a16:creationId xmlns:a16="http://schemas.microsoft.com/office/drawing/2014/main" id="{7A0D5CE5-A304-C512-CFCD-292C905C8C56}"/>
              </a:ext>
            </a:extLst>
          </p:cNvPr>
          <p:cNvSpPr>
            <a:spLocks noGrp="1"/>
          </p:cNvSpPr>
          <p:nvPr>
            <p:ph type="body" sz="quarter" idx="11"/>
          </p:nvPr>
        </p:nvSpPr>
        <p:spPr>
          <a:xfrm>
            <a:off x="7680325" y="1700213"/>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RESOURCES</a:t>
            </a:r>
          </a:p>
        </p:txBody>
      </p:sp>
      <p:graphicFrame>
        <p:nvGraphicFramePr>
          <p:cNvPr id="19" name="Table 18">
            <a:extLst>
              <a:ext uri="{FF2B5EF4-FFF2-40B4-BE49-F238E27FC236}">
                <a16:creationId xmlns:a16="http://schemas.microsoft.com/office/drawing/2014/main" id="{CE09910B-D86D-DEE5-E7B1-9D834169BFA9}"/>
              </a:ext>
            </a:extLst>
          </p:cNvPr>
          <p:cNvGraphicFramePr>
            <a:graphicFrameLocks noGrp="1"/>
          </p:cNvGraphicFramePr>
          <p:nvPr>
            <p:extLst>
              <p:ext uri="{D42A27DB-BD31-4B8C-83A1-F6EECF244321}">
                <p14:modId xmlns:p14="http://schemas.microsoft.com/office/powerpoint/2010/main" val="1865431704"/>
              </p:ext>
            </p:extLst>
          </p:nvPr>
        </p:nvGraphicFramePr>
        <p:xfrm>
          <a:off x="1055688" y="1706839"/>
          <a:ext cx="4895850" cy="432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dirty="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noProof="0" dirty="0">
                          <a:solidFill>
                            <a:schemeClr val="tx2"/>
                          </a:solidFill>
                        </a:rPr>
                        <a:t>Career education helps you navigate the complex and changing world of work</a:t>
                      </a:r>
                      <a:endParaRPr lang="en-AU" sz="1400" noProof="0" dirty="0">
                        <a:solidFill>
                          <a:schemeClr val="tx2"/>
                        </a:solidFill>
                        <a:highlight>
                          <a:srgbClr val="FFFF00"/>
                        </a:highlight>
                      </a:endParaRP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tx2"/>
                          </a:solidFill>
                        </a:rPr>
                        <a:t>Understanding yourself is the foundation of effective career planning</a:t>
                      </a:r>
                      <a:endParaRPr lang="en-AU" sz="1400" noProof="0" dirty="0">
                        <a:solidFill>
                          <a:schemeClr val="tx2"/>
                        </a:solidFill>
                        <a:highlight>
                          <a:srgbClr val="FFFF00"/>
                        </a:highlight>
                      </a:endParaRP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tx2"/>
                          </a:solidFill>
                        </a:rPr>
                        <a:t>The future workplace will require adaptability and continuous learning</a:t>
                      </a:r>
                      <a:endParaRPr lang="en-AU" sz="1400" noProof="0" dirty="0">
                        <a:solidFill>
                          <a:schemeClr val="tx2"/>
                        </a:solidFill>
                        <a:highlight>
                          <a:srgbClr val="FFFF00"/>
                        </a:highlight>
                      </a:endParaRPr>
                    </a:p>
                  </a:txBody>
                  <a:tcPr anchor="ctr"/>
                </a:tc>
                <a:extLst>
                  <a:ext uri="{0D108BD9-81ED-4DB2-BD59-A6C34878D82A}">
                    <a16:rowId xmlns:a16="http://schemas.microsoft.com/office/drawing/2014/main" val="923861008"/>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tx2"/>
                          </a:solidFill>
                        </a:rPr>
                        <a:t>Multiple pathways exist for education and training after Year 10</a:t>
                      </a:r>
                      <a:endParaRPr lang="en-AU" sz="1400" noProof="0" dirty="0">
                        <a:solidFill>
                          <a:schemeClr val="tx2"/>
                        </a:solidFill>
                        <a:highlight>
                          <a:srgbClr val="FFFF00"/>
                        </a:highlight>
                      </a:endParaRPr>
                    </a:p>
                  </a:txBody>
                  <a:tcPr anchor="ctr"/>
                </a:tc>
                <a:extLst>
                  <a:ext uri="{0D108BD9-81ED-4DB2-BD59-A6C34878D82A}">
                    <a16:rowId xmlns:a16="http://schemas.microsoft.com/office/drawing/2014/main" val="1553370433"/>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tx2"/>
                          </a:solidFill>
                        </a:rPr>
                        <a:t>Career development is a lifelong process, not a one-time decision</a:t>
                      </a:r>
                      <a:endParaRPr lang="en-AU" sz="1400" noProof="0" dirty="0">
                        <a:solidFill>
                          <a:schemeClr val="tx2"/>
                        </a:solidFill>
                        <a:highlight>
                          <a:srgbClr val="FFFF00"/>
                        </a:highlight>
                      </a:endParaRPr>
                    </a:p>
                  </a:txBody>
                  <a:tcPr anchor="ctr"/>
                </a:tc>
                <a:extLst>
                  <a:ext uri="{0D108BD9-81ED-4DB2-BD59-A6C34878D82A}">
                    <a16:rowId xmlns:a16="http://schemas.microsoft.com/office/drawing/2014/main" val="3039407457"/>
                  </a:ext>
                </a:extLst>
              </a:tr>
            </a:tbl>
          </a:graphicData>
        </a:graphic>
      </p:graphicFrame>
      <p:sp>
        <p:nvSpPr>
          <p:cNvPr id="6" name="Text Placeholder 5">
            <a:extLst>
              <a:ext uri="{FF2B5EF4-FFF2-40B4-BE49-F238E27FC236}">
                <a16:creationId xmlns:a16="http://schemas.microsoft.com/office/drawing/2014/main" id="{3A15A718-C8A9-610F-111C-B94629141DE2}"/>
              </a:ext>
            </a:extLst>
          </p:cNvPr>
          <p:cNvSpPr>
            <a:spLocks noGrp="1"/>
          </p:cNvSpPr>
          <p:nvPr>
            <p:ph type="body" sz="quarter" idx="20"/>
          </p:nvPr>
        </p:nvSpPr>
        <p:spPr>
          <a:xfrm>
            <a:off x="1055688" y="624947"/>
            <a:ext cx="1549637" cy="247554"/>
          </a:xfrm>
        </p:spPr>
        <p:txBody>
          <a:bodyPr/>
          <a:lstStyle/>
          <a:p>
            <a:r>
              <a:rPr lang="en-AU" noProof="0" dirty="0"/>
              <a:t>LESSON SUMMARY</a:t>
            </a:r>
          </a:p>
        </p:txBody>
      </p:sp>
      <p:sp>
        <p:nvSpPr>
          <p:cNvPr id="8" name="Title 7">
            <a:extLst>
              <a:ext uri="{FF2B5EF4-FFF2-40B4-BE49-F238E27FC236}">
                <a16:creationId xmlns:a16="http://schemas.microsoft.com/office/drawing/2014/main" id="{C0AA65C4-2663-7000-37D9-4E0B0A90D7B7}"/>
              </a:ext>
            </a:extLst>
          </p:cNvPr>
          <p:cNvSpPr>
            <a:spLocks noGrp="1"/>
          </p:cNvSpPr>
          <p:nvPr>
            <p:ph type="title"/>
          </p:nvPr>
        </p:nvSpPr>
        <p:spPr>
          <a:xfrm>
            <a:off x="1055941" y="873125"/>
            <a:ext cx="2913275" cy="524553"/>
          </a:xfrm>
        </p:spPr>
        <p:txBody>
          <a:bodyPr/>
          <a:lstStyle/>
          <a:p>
            <a:r>
              <a:rPr lang="en-AU" noProof="0" dirty="0"/>
              <a:t>Key takeaways</a:t>
            </a:r>
          </a:p>
        </p:txBody>
      </p:sp>
      <p:sp>
        <p:nvSpPr>
          <p:cNvPr id="3" name="Text Placeholder 2">
            <a:extLst>
              <a:ext uri="{FF2B5EF4-FFF2-40B4-BE49-F238E27FC236}">
                <a16:creationId xmlns:a16="http://schemas.microsoft.com/office/drawing/2014/main" id="{85607577-7581-E3AC-3B47-262F0756998F}"/>
              </a:ext>
            </a:extLst>
          </p:cNvPr>
          <p:cNvSpPr txBox="1">
            <a:spLocks/>
          </p:cNvSpPr>
          <p:nvPr/>
        </p:nvSpPr>
        <p:spPr>
          <a:xfrm>
            <a:off x="7676910" y="1949716"/>
            <a:ext cx="3978276" cy="339305"/>
          </a:xfrm>
          <a:prstGeom prst="rect">
            <a:avLst/>
          </a:prstGeom>
        </p:spPr>
        <p:txBody>
          <a:bodyPr vert="horz" wrap="square" lIns="0" tIns="144000" rIns="0" bIns="0" rtlCol="0" anchor="t">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AU" sz="1400" noProof="0" dirty="0">
                <a:solidFill>
                  <a:schemeClr val="tx2"/>
                </a:solidFill>
                <a:latin typeface="Arial"/>
                <a:cs typeface="Arial"/>
              </a:rPr>
              <a:t>Completed Job profile worksheet</a:t>
            </a:r>
          </a:p>
        </p:txBody>
      </p:sp>
    </p:spTree>
    <p:extLst>
      <p:ext uri="{BB962C8B-B14F-4D97-AF65-F5344CB8AC3E}">
        <p14:creationId xmlns:p14="http://schemas.microsoft.com/office/powerpoint/2010/main" val="18046497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3128595" cy="247554"/>
          </a:xfrm>
        </p:spPr>
        <p:txBody>
          <a:bodyPr vert="horz" wrap="none" lIns="72000" tIns="72000" rIns="72000" bIns="36000" rtlCol="0" anchor="t">
            <a:spAutoFit/>
          </a:bodyPr>
          <a:lstStyle/>
          <a:p>
            <a:r>
              <a:rPr lang="en-AU" dirty="0">
                <a:latin typeface="Arial"/>
                <a:cs typeface="Arial"/>
              </a:rPr>
              <a:t>INTRODUCTION TO CAREER EDUCATION</a:t>
            </a:r>
            <a:endParaRPr lang="en-US" dirty="0"/>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7" y="2407726"/>
            <a:ext cx="5403170" cy="87613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AU" sz="1800" b="0" i="1" noProof="0" dirty="0"/>
              <a:t>Australian Bureau of Statistics (2025). Labour Force, detailed.</a:t>
            </a:r>
            <a:endParaRPr lang="en-AU" sz="1800" b="0" noProof="0" dirty="0"/>
          </a:p>
          <a:p>
            <a:pPr marL="285750" indent="-285750">
              <a:buFont typeface="Arial" panose="020B0604020202020204" pitchFamily="34" charset="0"/>
              <a:buChar char="•"/>
            </a:pPr>
            <a:r>
              <a:rPr lang="en-AU" sz="1800" b="0" i="1" noProof="0" dirty="0"/>
              <a:t>Photography sourced from Adobe Stock.</a:t>
            </a:r>
          </a:p>
        </p:txBody>
      </p:sp>
    </p:spTree>
    <p:extLst>
      <p:ext uri="{BB962C8B-B14F-4D97-AF65-F5344CB8AC3E}">
        <p14:creationId xmlns:p14="http://schemas.microsoft.com/office/powerpoint/2010/main" val="17322526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D62787-7621-527B-9C5A-1400EE294329}"/>
            </a:ext>
          </a:extLst>
        </p:cNvPr>
        <p:cNvGrpSpPr/>
        <p:nvPr/>
      </p:nvGrpSpPr>
      <p:grpSpPr>
        <a:xfrm>
          <a:off x="0" y="0"/>
          <a:ext cx="0" cy="0"/>
          <a:chOff x="0" y="0"/>
          <a:chExt cx="0" cy="0"/>
        </a:xfrm>
      </p:grpSpPr>
      <p:sp>
        <p:nvSpPr>
          <p:cNvPr id="25" name="Rectangle 24">
            <a:extLst>
              <a:ext uri="{FF2B5EF4-FFF2-40B4-BE49-F238E27FC236}">
                <a16:creationId xmlns:a16="http://schemas.microsoft.com/office/drawing/2014/main" id="{FB1B74BF-3190-2B7B-7360-46894D53D46C}"/>
              </a:ext>
            </a:extLst>
          </p:cNvPr>
          <p:cNvSpPr>
            <a:spLocks noGrp="1" noRot="1" noMove="1" noResize="1" noEditPoints="1" noAdjustHandles="1" noChangeArrowheads="1" noChangeShapeType="1"/>
          </p:cNvSpPr>
          <p:nvPr/>
        </p:nvSpPr>
        <p:spPr>
          <a:xfrm>
            <a:off x="6888163" y="0"/>
            <a:ext cx="5303837" cy="680499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12" name="Title 11">
            <a:extLst>
              <a:ext uri="{FF2B5EF4-FFF2-40B4-BE49-F238E27FC236}">
                <a16:creationId xmlns:a16="http://schemas.microsoft.com/office/drawing/2014/main" id="{3B5F6FBC-DC11-999D-5650-901D488F98F7}"/>
              </a:ext>
            </a:extLst>
          </p:cNvPr>
          <p:cNvSpPr>
            <a:spLocks noGrp="1"/>
          </p:cNvSpPr>
          <p:nvPr>
            <p:ph type="title"/>
          </p:nvPr>
        </p:nvSpPr>
        <p:spPr>
          <a:xfrm>
            <a:off x="1055688" y="873125"/>
            <a:ext cx="3833812" cy="523875"/>
          </a:xfrm>
        </p:spPr>
        <p:txBody>
          <a:bodyPr/>
          <a:lstStyle/>
          <a:p>
            <a:r>
              <a:rPr lang="en-AU" noProof="0" dirty="0"/>
              <a:t>Your career journey</a:t>
            </a:r>
          </a:p>
        </p:txBody>
      </p:sp>
      <p:sp>
        <p:nvSpPr>
          <p:cNvPr id="11" name="Text Placeholder 10">
            <a:extLst>
              <a:ext uri="{FF2B5EF4-FFF2-40B4-BE49-F238E27FC236}">
                <a16:creationId xmlns:a16="http://schemas.microsoft.com/office/drawing/2014/main" id="{2FA4BF70-B4F7-106F-C150-7222D8FB9232}"/>
              </a:ext>
            </a:extLst>
          </p:cNvPr>
          <p:cNvSpPr>
            <a:spLocks noGrp="1"/>
          </p:cNvSpPr>
          <p:nvPr>
            <p:ph type="body" sz="quarter" idx="20"/>
          </p:nvPr>
        </p:nvSpPr>
        <p:spPr>
          <a:xfrm>
            <a:off x="1055688" y="624947"/>
            <a:ext cx="3128595" cy="247554"/>
          </a:xfrm>
        </p:spPr>
        <p:txBody>
          <a:bodyPr/>
          <a:lstStyle/>
          <a:p>
            <a:r>
              <a:rPr lang="en-AU" noProof="0" dirty="0"/>
              <a:t>INTRODUCTION TO CAREER EDUCATION</a:t>
            </a:r>
          </a:p>
        </p:txBody>
      </p:sp>
      <p:sp>
        <p:nvSpPr>
          <p:cNvPr id="10" name="Text Placeholder 9">
            <a:extLst>
              <a:ext uri="{FF2B5EF4-FFF2-40B4-BE49-F238E27FC236}">
                <a16:creationId xmlns:a16="http://schemas.microsoft.com/office/drawing/2014/main" id="{BBECB594-EFB1-498F-F0DF-A50E37C2AFF6}"/>
              </a:ext>
            </a:extLst>
          </p:cNvPr>
          <p:cNvSpPr>
            <a:spLocks noGrp="1"/>
          </p:cNvSpPr>
          <p:nvPr>
            <p:ph type="body" idx="1"/>
          </p:nvPr>
        </p:nvSpPr>
        <p:spPr>
          <a:xfrm>
            <a:off x="7669212" y="1614010"/>
            <a:ext cx="3978276" cy="3574037"/>
          </a:xfrm>
        </p:spPr>
        <p:txBody>
          <a:bodyPr/>
          <a:lstStyle/>
          <a:p>
            <a:r>
              <a:rPr lang="en-AU" b="1" noProof="0" dirty="0"/>
              <a:t>Career education involves:</a:t>
            </a:r>
          </a:p>
          <a:p>
            <a:pPr marL="285750" indent="-285750">
              <a:buClr>
                <a:schemeClr val="tx2"/>
              </a:buClr>
              <a:buSzPct val="90000"/>
              <a:buFont typeface="Arial" panose="020B0604020202020204" pitchFamily="34" charset="0"/>
              <a:buChar char="•"/>
            </a:pPr>
            <a:r>
              <a:rPr lang="en-AU" noProof="0" dirty="0"/>
              <a:t>Self-assessment of interests, values, skills, and strengths</a:t>
            </a:r>
          </a:p>
          <a:p>
            <a:pPr marL="285750" indent="-285750">
              <a:buClr>
                <a:schemeClr val="tx2"/>
              </a:buClr>
              <a:buSzPct val="90000"/>
              <a:buFont typeface="Arial" panose="020B0604020202020204" pitchFamily="34" charset="0"/>
              <a:buChar char="•"/>
            </a:pPr>
            <a:r>
              <a:rPr lang="en-AU" noProof="0" dirty="0"/>
              <a:t>Exploration of diverse career pathways and industries</a:t>
            </a:r>
          </a:p>
          <a:p>
            <a:pPr marL="285750" indent="-285750">
              <a:buClr>
                <a:schemeClr val="tx2"/>
              </a:buClr>
              <a:buSzPct val="90000"/>
              <a:buFont typeface="Arial" panose="020B0604020202020204" pitchFamily="34" charset="0"/>
              <a:buChar char="•"/>
            </a:pPr>
            <a:r>
              <a:rPr lang="en-AU" noProof="0" dirty="0"/>
              <a:t>Understanding labour market trends and workplace requirements</a:t>
            </a:r>
          </a:p>
          <a:p>
            <a:pPr marL="285750" indent="-285750">
              <a:buClr>
                <a:schemeClr val="tx2"/>
              </a:buClr>
              <a:buSzPct val="90000"/>
              <a:buFont typeface="Arial" panose="020B0604020202020204" pitchFamily="34" charset="0"/>
              <a:buChar char="•"/>
            </a:pPr>
            <a:r>
              <a:rPr lang="en-AU" noProof="0" dirty="0"/>
              <a:t>Developing employability skills and career management capabilities</a:t>
            </a:r>
          </a:p>
          <a:p>
            <a:pPr marL="285750" indent="-285750">
              <a:buClr>
                <a:schemeClr val="tx2"/>
              </a:buClr>
              <a:buSzPct val="90000"/>
              <a:buFont typeface="Arial" panose="020B0604020202020204" pitchFamily="34" charset="0"/>
              <a:buChar char="•"/>
            </a:pPr>
            <a:r>
              <a:rPr lang="en-AU" noProof="0" dirty="0"/>
              <a:t>Learning how to make effective transitions between education and work</a:t>
            </a:r>
          </a:p>
          <a:p>
            <a:endParaRPr lang="en-AU" noProof="0" dirty="0"/>
          </a:p>
        </p:txBody>
      </p:sp>
      <p:sp>
        <p:nvSpPr>
          <p:cNvPr id="13" name="Text Placeholder 12">
            <a:extLst>
              <a:ext uri="{FF2B5EF4-FFF2-40B4-BE49-F238E27FC236}">
                <a16:creationId xmlns:a16="http://schemas.microsoft.com/office/drawing/2014/main" id="{74196A30-FFBF-8D17-ACC1-348920B73748}"/>
              </a:ext>
            </a:extLst>
          </p:cNvPr>
          <p:cNvSpPr>
            <a:spLocks noGrp="1"/>
          </p:cNvSpPr>
          <p:nvPr>
            <p:ph type="body" idx="21"/>
          </p:nvPr>
        </p:nvSpPr>
        <p:spPr>
          <a:xfrm>
            <a:off x="1055688" y="1614010"/>
            <a:ext cx="5202237" cy="3061076"/>
          </a:xfrm>
        </p:spPr>
        <p:txBody>
          <a:bodyPr/>
          <a:lstStyle/>
          <a:p>
            <a:r>
              <a:rPr lang="en-AU" noProof="0" dirty="0"/>
              <a:t>Career education helps you navigate the complex world of work and prepare for your future. It’s about developing the knowledge, skills, and attitudes needed to make informed decisions about education, training, and career pathways.</a:t>
            </a:r>
          </a:p>
          <a:p>
            <a:r>
              <a:rPr lang="en-AU" noProof="0" dirty="0"/>
              <a:t>Career education is a structured approach to helping you understand yourself, explore career options, and develop the skills needed to manage your career throughout life.</a:t>
            </a:r>
          </a:p>
          <a:p>
            <a:r>
              <a:rPr lang="en-AU" noProof="0" dirty="0"/>
              <a:t>Unlike traditional subjects focused on specific knowledge areas, career education centres on developing your capacity to navigate the world of work, make informed decisions, and adapt to changing circumstances.</a:t>
            </a:r>
          </a:p>
        </p:txBody>
      </p:sp>
    </p:spTree>
    <p:extLst>
      <p:ext uri="{BB962C8B-B14F-4D97-AF65-F5344CB8AC3E}">
        <p14:creationId xmlns:p14="http://schemas.microsoft.com/office/powerpoint/2010/main" val="21040512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B892F-A64F-B661-ECC0-0BF8A09745F4}"/>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5FB2332A-9CDA-B778-A7FC-4C6C3F216D40}"/>
              </a:ext>
            </a:extLst>
          </p:cNvPr>
          <p:cNvSpPr>
            <a:spLocks noGrp="1"/>
          </p:cNvSpPr>
          <p:nvPr>
            <p:ph type="title"/>
          </p:nvPr>
        </p:nvSpPr>
        <p:spPr>
          <a:xfrm>
            <a:off x="1055941" y="873125"/>
            <a:ext cx="6301300" cy="524553"/>
          </a:xfrm>
        </p:spPr>
        <p:txBody>
          <a:bodyPr/>
          <a:lstStyle/>
          <a:p>
            <a:r>
              <a:rPr lang="en-AU" noProof="0" dirty="0"/>
              <a:t>The elements of career education</a:t>
            </a:r>
          </a:p>
        </p:txBody>
      </p:sp>
      <p:sp>
        <p:nvSpPr>
          <p:cNvPr id="24" name="Text Placeholder 23">
            <a:extLst>
              <a:ext uri="{FF2B5EF4-FFF2-40B4-BE49-F238E27FC236}">
                <a16:creationId xmlns:a16="http://schemas.microsoft.com/office/drawing/2014/main" id="{CE947E44-3252-68D9-4972-CB881DC5984A}"/>
              </a:ext>
            </a:extLst>
          </p:cNvPr>
          <p:cNvSpPr>
            <a:spLocks noGrp="1"/>
          </p:cNvSpPr>
          <p:nvPr>
            <p:ph type="body" sz="quarter" idx="20"/>
          </p:nvPr>
        </p:nvSpPr>
        <p:spPr>
          <a:xfrm>
            <a:off x="1055688" y="624947"/>
            <a:ext cx="3128595" cy="247554"/>
          </a:xfrm>
        </p:spPr>
        <p:txBody>
          <a:bodyPr/>
          <a:lstStyle/>
          <a:p>
            <a:r>
              <a:rPr lang="en-AU" noProof="0" dirty="0"/>
              <a:t>INTRODUCTION TO CAREER EDUCATION</a:t>
            </a:r>
          </a:p>
        </p:txBody>
      </p:sp>
      <p:sp>
        <p:nvSpPr>
          <p:cNvPr id="2" name="TextBox 1">
            <a:extLst>
              <a:ext uri="{FF2B5EF4-FFF2-40B4-BE49-F238E27FC236}">
                <a16:creationId xmlns:a16="http://schemas.microsoft.com/office/drawing/2014/main" id="{56378E3B-CEFC-B757-4F6F-BE3E052794A0}"/>
              </a:ext>
            </a:extLst>
          </p:cNvPr>
          <p:cNvSpPr txBox="1"/>
          <p:nvPr/>
        </p:nvSpPr>
        <p:spPr>
          <a:xfrm>
            <a:off x="829885" y="4070230"/>
            <a:ext cx="3240000" cy="276999"/>
          </a:xfrm>
          <a:prstGeom prst="rect">
            <a:avLst/>
          </a:prstGeom>
          <a:noFill/>
        </p:spPr>
        <p:txBody>
          <a:bodyPr wrap="square">
            <a:spAutoFit/>
          </a:bodyPr>
          <a:lstStyle/>
          <a:p>
            <a:pPr algn="ctr"/>
            <a:r>
              <a:rPr lang="en-AU" sz="1200" b="1" noProof="0" dirty="0"/>
              <a:t>Self-Knowledge</a:t>
            </a:r>
            <a:endParaRPr lang="en-AU" sz="1200" noProof="0" dirty="0"/>
          </a:p>
        </p:txBody>
      </p:sp>
      <p:sp>
        <p:nvSpPr>
          <p:cNvPr id="5" name="TextBox 4">
            <a:extLst>
              <a:ext uri="{FF2B5EF4-FFF2-40B4-BE49-F238E27FC236}">
                <a16:creationId xmlns:a16="http://schemas.microsoft.com/office/drawing/2014/main" id="{C5C49EDD-BB6F-3D2D-4E2F-8BDF5E284E92}"/>
              </a:ext>
            </a:extLst>
          </p:cNvPr>
          <p:cNvSpPr txBox="1"/>
          <p:nvPr/>
        </p:nvSpPr>
        <p:spPr>
          <a:xfrm>
            <a:off x="829885" y="4459959"/>
            <a:ext cx="3240000" cy="1569660"/>
          </a:xfrm>
          <a:prstGeom prst="rect">
            <a:avLst/>
          </a:prstGeom>
          <a:noFill/>
        </p:spPr>
        <p:txBody>
          <a:bodyPr wrap="square">
            <a:spAutoFit/>
          </a:bodyPr>
          <a:lstStyle/>
          <a:p>
            <a:pPr marL="171450" indent="-171450">
              <a:buFont typeface="Arial" panose="020B0604020202020204" pitchFamily="34" charset="0"/>
              <a:buChar char="•"/>
            </a:pPr>
            <a:r>
              <a:rPr lang="en-AU" sz="1200" noProof="0" dirty="0"/>
              <a:t>Understanding your interests, values, and abilities</a:t>
            </a:r>
          </a:p>
          <a:p>
            <a:pPr marL="171450" indent="-171450">
              <a:buFont typeface="Arial" panose="020B0604020202020204" pitchFamily="34" charset="0"/>
              <a:buChar char="•"/>
            </a:pPr>
            <a:r>
              <a:rPr lang="en-AU" sz="1200" noProof="0" dirty="0"/>
              <a:t>Recognising your learning style and work preferences</a:t>
            </a:r>
          </a:p>
          <a:p>
            <a:pPr marL="171450" indent="-171450">
              <a:buFont typeface="Arial" panose="020B0604020202020204" pitchFamily="34" charset="0"/>
              <a:buChar char="•"/>
            </a:pPr>
            <a:r>
              <a:rPr lang="en-AU" sz="1200" noProof="0" dirty="0"/>
              <a:t>Identifying your strengths and areas for development</a:t>
            </a:r>
          </a:p>
          <a:p>
            <a:pPr marL="171450" indent="-171450">
              <a:buFont typeface="Arial" panose="020B0604020202020204" pitchFamily="34" charset="0"/>
              <a:buChar char="•"/>
            </a:pPr>
            <a:r>
              <a:rPr lang="en-AU" sz="1200" noProof="0" dirty="0"/>
              <a:t>Foundation for making suitable career choices</a:t>
            </a:r>
          </a:p>
        </p:txBody>
      </p:sp>
      <p:sp>
        <p:nvSpPr>
          <p:cNvPr id="6" name="TextBox 5">
            <a:extLst>
              <a:ext uri="{FF2B5EF4-FFF2-40B4-BE49-F238E27FC236}">
                <a16:creationId xmlns:a16="http://schemas.microsoft.com/office/drawing/2014/main" id="{6BBDF51E-1E59-79B2-95B9-34B29C9F12FE}"/>
              </a:ext>
            </a:extLst>
          </p:cNvPr>
          <p:cNvSpPr txBox="1"/>
          <p:nvPr/>
        </p:nvSpPr>
        <p:spPr>
          <a:xfrm>
            <a:off x="4339233" y="4070230"/>
            <a:ext cx="3240000" cy="276999"/>
          </a:xfrm>
          <a:prstGeom prst="rect">
            <a:avLst/>
          </a:prstGeom>
          <a:noFill/>
        </p:spPr>
        <p:txBody>
          <a:bodyPr wrap="square">
            <a:spAutoFit/>
          </a:bodyPr>
          <a:lstStyle/>
          <a:p>
            <a:pPr algn="ctr"/>
            <a:r>
              <a:rPr lang="en-AU" sz="1200" b="1" noProof="0" dirty="0"/>
              <a:t>Career Exploration</a:t>
            </a:r>
            <a:endParaRPr lang="en-AU" sz="1200" noProof="0" dirty="0"/>
          </a:p>
        </p:txBody>
      </p:sp>
      <p:sp>
        <p:nvSpPr>
          <p:cNvPr id="8" name="TextBox 7">
            <a:extLst>
              <a:ext uri="{FF2B5EF4-FFF2-40B4-BE49-F238E27FC236}">
                <a16:creationId xmlns:a16="http://schemas.microsoft.com/office/drawing/2014/main" id="{CDDA4A8F-3655-5587-6955-2A685C9273D0}"/>
              </a:ext>
            </a:extLst>
          </p:cNvPr>
          <p:cNvSpPr txBox="1"/>
          <p:nvPr/>
        </p:nvSpPr>
        <p:spPr>
          <a:xfrm>
            <a:off x="4339233" y="4459959"/>
            <a:ext cx="3240000" cy="1384995"/>
          </a:xfrm>
          <a:prstGeom prst="rect">
            <a:avLst/>
          </a:prstGeom>
          <a:noFill/>
        </p:spPr>
        <p:txBody>
          <a:bodyPr wrap="square">
            <a:spAutoFit/>
          </a:bodyPr>
          <a:lstStyle/>
          <a:p>
            <a:pPr marL="171450" indent="-171450">
              <a:buFont typeface="Arial" panose="020B0604020202020204" pitchFamily="34" charset="0"/>
              <a:buChar char="•"/>
            </a:pPr>
            <a:r>
              <a:rPr lang="en-AU" sz="1200" noProof="0" dirty="0"/>
              <a:t>Researching diverse occupations</a:t>
            </a:r>
          </a:p>
          <a:p>
            <a:pPr marL="171450" indent="-171450">
              <a:buFont typeface="Arial" panose="020B0604020202020204" pitchFamily="34" charset="0"/>
              <a:buChar char="•"/>
            </a:pPr>
            <a:r>
              <a:rPr lang="en-AU" sz="1200" noProof="0" dirty="0"/>
              <a:t>Understanding qualification requirements and pathways</a:t>
            </a:r>
          </a:p>
          <a:p>
            <a:pPr marL="171450" indent="-171450">
              <a:buFont typeface="Arial" panose="020B0604020202020204" pitchFamily="34" charset="0"/>
              <a:buChar char="•"/>
            </a:pPr>
            <a:r>
              <a:rPr lang="en-AU" sz="1200" noProof="0" dirty="0"/>
              <a:t>Connecting with workplace experiences and industry exposure</a:t>
            </a:r>
          </a:p>
          <a:p>
            <a:pPr marL="171450" indent="-171450">
              <a:buFont typeface="Arial" panose="020B0604020202020204" pitchFamily="34" charset="0"/>
              <a:buChar char="•"/>
            </a:pPr>
            <a:r>
              <a:rPr lang="en-AU" sz="1200" noProof="0" dirty="0"/>
              <a:t>Building networks and mentorship opportunities</a:t>
            </a:r>
          </a:p>
        </p:txBody>
      </p:sp>
      <p:sp>
        <p:nvSpPr>
          <p:cNvPr id="10" name="TextBox 9">
            <a:extLst>
              <a:ext uri="{FF2B5EF4-FFF2-40B4-BE49-F238E27FC236}">
                <a16:creationId xmlns:a16="http://schemas.microsoft.com/office/drawing/2014/main" id="{8EF3B7DA-7864-FD3A-3283-B1E236E9EEB8}"/>
              </a:ext>
            </a:extLst>
          </p:cNvPr>
          <p:cNvSpPr txBox="1"/>
          <p:nvPr/>
        </p:nvSpPr>
        <p:spPr>
          <a:xfrm>
            <a:off x="7848582" y="4070230"/>
            <a:ext cx="3240000" cy="276999"/>
          </a:xfrm>
          <a:prstGeom prst="rect">
            <a:avLst/>
          </a:prstGeom>
          <a:noFill/>
        </p:spPr>
        <p:txBody>
          <a:bodyPr wrap="square">
            <a:spAutoFit/>
          </a:bodyPr>
          <a:lstStyle/>
          <a:p>
            <a:pPr algn="ctr"/>
            <a:r>
              <a:rPr lang="en-AU" sz="1200" b="1" noProof="0" dirty="0"/>
              <a:t>Career Management</a:t>
            </a:r>
            <a:endParaRPr lang="en-AU" sz="1200" noProof="0" dirty="0"/>
          </a:p>
        </p:txBody>
      </p:sp>
      <p:sp>
        <p:nvSpPr>
          <p:cNvPr id="13" name="TextBox 12">
            <a:extLst>
              <a:ext uri="{FF2B5EF4-FFF2-40B4-BE49-F238E27FC236}">
                <a16:creationId xmlns:a16="http://schemas.microsoft.com/office/drawing/2014/main" id="{A872A158-988F-A639-541F-9108C9EB3204}"/>
              </a:ext>
            </a:extLst>
          </p:cNvPr>
          <p:cNvSpPr txBox="1"/>
          <p:nvPr/>
        </p:nvSpPr>
        <p:spPr>
          <a:xfrm>
            <a:off x="7848582" y="4459959"/>
            <a:ext cx="3240000" cy="1569660"/>
          </a:xfrm>
          <a:prstGeom prst="rect">
            <a:avLst/>
          </a:prstGeom>
          <a:noFill/>
        </p:spPr>
        <p:txBody>
          <a:bodyPr wrap="square">
            <a:spAutoFit/>
          </a:bodyPr>
          <a:lstStyle/>
          <a:p>
            <a:pPr marL="171450" indent="-171450">
              <a:buFont typeface="Arial" panose="020B0604020202020204" pitchFamily="34" charset="0"/>
              <a:buChar char="•"/>
            </a:pPr>
            <a:r>
              <a:rPr lang="en-AU" sz="1200" noProof="0" dirty="0"/>
              <a:t>Developing employability skills valued across industries</a:t>
            </a:r>
          </a:p>
          <a:p>
            <a:pPr marL="171450" indent="-171450">
              <a:buFont typeface="Arial" panose="020B0604020202020204" pitchFamily="34" charset="0"/>
              <a:buChar char="•"/>
            </a:pPr>
            <a:r>
              <a:rPr lang="en-AU" sz="1200" noProof="0" dirty="0"/>
              <a:t>Learning to navigate transitions and manage change</a:t>
            </a:r>
          </a:p>
          <a:p>
            <a:pPr marL="171450" indent="-171450">
              <a:buFont typeface="Arial" panose="020B0604020202020204" pitchFamily="34" charset="0"/>
              <a:buChar char="•"/>
            </a:pPr>
            <a:r>
              <a:rPr lang="en-AU" sz="1200" noProof="0" dirty="0"/>
              <a:t>Building resilience and adaptability for the future</a:t>
            </a:r>
          </a:p>
          <a:p>
            <a:pPr marL="171450" indent="-171450">
              <a:buFont typeface="Arial" panose="020B0604020202020204" pitchFamily="34" charset="0"/>
              <a:buChar char="•"/>
            </a:pPr>
            <a:r>
              <a:rPr lang="en-AU" sz="1200" noProof="0" dirty="0"/>
              <a:t>Creating action plans for learning and career goals</a:t>
            </a:r>
          </a:p>
        </p:txBody>
      </p:sp>
      <p:sp>
        <p:nvSpPr>
          <p:cNvPr id="25" name="TextBox 24">
            <a:extLst>
              <a:ext uri="{FF2B5EF4-FFF2-40B4-BE49-F238E27FC236}">
                <a16:creationId xmlns:a16="http://schemas.microsoft.com/office/drawing/2014/main" id="{A37320E3-B9AB-ED56-CC2B-E6153B104DEB}"/>
              </a:ext>
            </a:extLst>
          </p:cNvPr>
          <p:cNvSpPr txBox="1"/>
          <p:nvPr/>
        </p:nvSpPr>
        <p:spPr>
          <a:xfrm>
            <a:off x="1001522" y="1614419"/>
            <a:ext cx="10580878" cy="584775"/>
          </a:xfrm>
          <a:prstGeom prst="rect">
            <a:avLst/>
          </a:prstGeom>
          <a:noFill/>
        </p:spPr>
        <p:txBody>
          <a:bodyPr wrap="square">
            <a:spAutoFit/>
          </a:bodyPr>
          <a:lstStyle/>
          <a:p>
            <a:pPr>
              <a:buNone/>
            </a:pPr>
            <a:r>
              <a:rPr lang="en-AU" sz="1600" noProof="0" dirty="0">
                <a:solidFill>
                  <a:schemeClr val="tx2"/>
                </a:solidFill>
              </a:rPr>
              <a:t>Career education provides a framework for lifelong career development, helping you respond to changes in the labour market, technology, and personal circumstances throughout your working life.</a:t>
            </a:r>
          </a:p>
        </p:txBody>
      </p:sp>
      <p:pic>
        <p:nvPicPr>
          <p:cNvPr id="4" name="Picture 3" descr="A cartoon of a person with a backpack and a yellow arrow&#10;&#10;AI-generated content may be incorrect.">
            <a:extLst>
              <a:ext uri="{FF2B5EF4-FFF2-40B4-BE49-F238E27FC236}">
                <a16:creationId xmlns:a16="http://schemas.microsoft.com/office/drawing/2014/main" id="{0C1AA9F7-150D-D1FC-7E78-EFC02522C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731" y="2162693"/>
            <a:ext cx="1707005" cy="2011224"/>
          </a:xfrm>
          <a:prstGeom prst="rect">
            <a:avLst/>
          </a:prstGeom>
        </p:spPr>
      </p:pic>
      <p:pic>
        <p:nvPicPr>
          <p:cNvPr id="9" name="Picture 8" descr="A cartoon of a person holding a paper&#10;&#10;AI-generated content may be incorrect.">
            <a:extLst>
              <a:ext uri="{FF2B5EF4-FFF2-40B4-BE49-F238E27FC236}">
                <a16:creationId xmlns:a16="http://schemas.microsoft.com/office/drawing/2014/main" id="{D0FD3565-8952-643E-C45F-3B4E93FA26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44265" y="2162693"/>
            <a:ext cx="1549777" cy="1882158"/>
          </a:xfrm>
          <a:prstGeom prst="rect">
            <a:avLst/>
          </a:prstGeom>
        </p:spPr>
      </p:pic>
      <p:pic>
        <p:nvPicPr>
          <p:cNvPr id="14" name="Picture 13" descr="A cartoon of a person looking at a picture of a person&#10;&#10;AI-generated content may be incorrect.">
            <a:extLst>
              <a:ext uri="{FF2B5EF4-FFF2-40B4-BE49-F238E27FC236}">
                <a16:creationId xmlns:a16="http://schemas.microsoft.com/office/drawing/2014/main" id="{10B3C87D-A877-D8D7-F5B3-A049FDB1CF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71967" y="2152322"/>
            <a:ext cx="1541938" cy="2011224"/>
          </a:xfrm>
          <a:prstGeom prst="rect">
            <a:avLst/>
          </a:prstGeom>
        </p:spPr>
      </p:pic>
    </p:spTree>
    <p:extLst>
      <p:ext uri="{BB962C8B-B14F-4D97-AF65-F5344CB8AC3E}">
        <p14:creationId xmlns:p14="http://schemas.microsoft.com/office/powerpoint/2010/main" val="41171575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48B21B8-2663-E567-4AD3-B30297037794}"/>
              </a:ext>
            </a:extLst>
          </p:cNvPr>
          <p:cNvSpPr>
            <a:spLocks noGrp="1"/>
          </p:cNvSpPr>
          <p:nvPr>
            <p:ph type="body" idx="1"/>
          </p:nvPr>
        </p:nvSpPr>
        <p:spPr>
          <a:xfrm>
            <a:off x="1055688" y="1700213"/>
            <a:ext cx="3203576" cy="1203610"/>
          </a:xfrm>
        </p:spPr>
        <p:txBody>
          <a:bodyPr anchor="ctr"/>
          <a:lstStyle/>
          <a:p>
            <a:pPr>
              <a:lnSpc>
                <a:spcPct val="100000"/>
              </a:lnSpc>
              <a:spcBef>
                <a:spcPts val="0"/>
              </a:spcBef>
            </a:pPr>
            <a:r>
              <a:rPr lang="en-AU" sz="1200" noProof="0" dirty="0">
                <a:solidFill>
                  <a:srgbClr val="3D3929"/>
                </a:solidFill>
              </a:rPr>
              <a:t>Manufacturing connects with all industries, offering diverse career pathways across research, production, maintenance, and business. Whether you know your path or not, manufacturing provides opportunities for nearly any interest, skill, or aspiration.</a:t>
            </a:r>
            <a:endParaRPr lang="en-AU" sz="1200" noProof="0" dirty="0"/>
          </a:p>
        </p:txBody>
      </p:sp>
      <p:sp>
        <p:nvSpPr>
          <p:cNvPr id="5" name="Title 4">
            <a:extLst>
              <a:ext uri="{FF2B5EF4-FFF2-40B4-BE49-F238E27FC236}">
                <a16:creationId xmlns:a16="http://schemas.microsoft.com/office/drawing/2014/main" id="{22EDDF2E-4909-0E32-6524-CA7D1B7E1589}"/>
              </a:ext>
            </a:extLst>
          </p:cNvPr>
          <p:cNvSpPr>
            <a:spLocks noGrp="1"/>
          </p:cNvSpPr>
          <p:nvPr>
            <p:ph type="title"/>
          </p:nvPr>
        </p:nvSpPr>
        <p:spPr>
          <a:xfrm>
            <a:off x="1055941" y="873125"/>
            <a:ext cx="6858349" cy="524553"/>
          </a:xfrm>
        </p:spPr>
        <p:txBody>
          <a:bodyPr/>
          <a:lstStyle/>
          <a:p>
            <a:r>
              <a:rPr lang="en-AU" noProof="0" dirty="0"/>
              <a:t>Manufacturing: the career multiverse</a:t>
            </a:r>
          </a:p>
        </p:txBody>
      </p:sp>
      <p:sp>
        <p:nvSpPr>
          <p:cNvPr id="10" name="Text Placeholder 9">
            <a:extLst>
              <a:ext uri="{FF2B5EF4-FFF2-40B4-BE49-F238E27FC236}">
                <a16:creationId xmlns:a16="http://schemas.microsoft.com/office/drawing/2014/main" id="{6A5CCF01-C6E8-DFB9-D428-93F07F2B561A}"/>
              </a:ext>
            </a:extLst>
          </p:cNvPr>
          <p:cNvSpPr>
            <a:spLocks noGrp="1"/>
          </p:cNvSpPr>
          <p:nvPr>
            <p:ph type="body" sz="quarter" idx="20"/>
          </p:nvPr>
        </p:nvSpPr>
        <p:spPr>
          <a:xfrm>
            <a:off x="1055688" y="624947"/>
            <a:ext cx="3128595" cy="247554"/>
          </a:xfrm>
        </p:spPr>
        <p:txBody>
          <a:bodyPr/>
          <a:lstStyle/>
          <a:p>
            <a:r>
              <a:rPr lang="en-AU" noProof="0" dirty="0"/>
              <a:t>INTRODUCTION TO CAREER EDUCATION</a:t>
            </a:r>
          </a:p>
        </p:txBody>
      </p:sp>
      <p:sp>
        <p:nvSpPr>
          <p:cNvPr id="7" name="Text Placeholder 2">
            <a:extLst>
              <a:ext uri="{FF2B5EF4-FFF2-40B4-BE49-F238E27FC236}">
                <a16:creationId xmlns:a16="http://schemas.microsoft.com/office/drawing/2014/main" id="{5A0CFA2B-2C16-4AB1-0CD8-E6133B778AB7}"/>
              </a:ext>
            </a:extLst>
          </p:cNvPr>
          <p:cNvSpPr txBox="1">
            <a:spLocks/>
          </p:cNvSpPr>
          <p:nvPr/>
        </p:nvSpPr>
        <p:spPr>
          <a:xfrm>
            <a:off x="1055941" y="3429000"/>
            <a:ext cx="3203576" cy="2448189"/>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dirty="0">
                <a:solidFill>
                  <a:schemeClr val="tx2"/>
                </a:solidFill>
              </a:rPr>
              <a:t>Which manufacturing category—research, production, maintenance, or business, matches your interests and strengths? Why?</a:t>
            </a:r>
          </a:p>
          <a:p>
            <a:pPr marL="285750" indent="-285750">
              <a:buClr>
                <a:schemeClr val="accent3"/>
              </a:buClr>
              <a:buFont typeface="Arial" panose="020B0604020202020204" pitchFamily="34" charset="0"/>
              <a:buChar char="•"/>
            </a:pPr>
            <a:r>
              <a:rPr lang="en-AU" sz="1200" noProof="0" dirty="0">
                <a:solidFill>
                  <a:schemeClr val="tx2"/>
                </a:solidFill>
              </a:rPr>
              <a:t>Manufacturing links to many industries. How does this make career paths stronger than in specialised fields?</a:t>
            </a:r>
          </a:p>
          <a:p>
            <a:pPr marL="285750" indent="-285750">
              <a:buClr>
                <a:schemeClr val="accent3"/>
              </a:buClr>
              <a:buFont typeface="Arial" panose="020B0604020202020204" pitchFamily="34" charset="0"/>
              <a:buChar char="•"/>
            </a:pPr>
            <a:r>
              <a:rPr lang="en-AU" sz="1200" noProof="0" dirty="0">
                <a:solidFill>
                  <a:schemeClr val="tx2"/>
                </a:solidFill>
              </a:rPr>
              <a:t>Pick a product you use daily. What careers are involved in researching, designing, making, and delivering it?</a:t>
            </a:r>
          </a:p>
        </p:txBody>
      </p:sp>
      <p:sp>
        <p:nvSpPr>
          <p:cNvPr id="8" name="Text Placeholder 14">
            <a:extLst>
              <a:ext uri="{FF2B5EF4-FFF2-40B4-BE49-F238E27FC236}">
                <a16:creationId xmlns:a16="http://schemas.microsoft.com/office/drawing/2014/main" id="{05CBBB55-4D00-8EE2-739C-859B796FDDDB}"/>
              </a:ext>
            </a:extLst>
          </p:cNvPr>
          <p:cNvSpPr txBox="1">
            <a:spLocks/>
          </p:cNvSpPr>
          <p:nvPr/>
        </p:nvSpPr>
        <p:spPr>
          <a:xfrm>
            <a:off x="1041516" y="3183295"/>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sp>
        <p:nvSpPr>
          <p:cNvPr id="3" name="TextBox 2">
            <a:extLst>
              <a:ext uri="{FF2B5EF4-FFF2-40B4-BE49-F238E27FC236}">
                <a16:creationId xmlns:a16="http://schemas.microsoft.com/office/drawing/2014/main" id="{633D3A91-4CBE-68ED-17FF-4284D79257CA}"/>
              </a:ext>
            </a:extLst>
          </p:cNvPr>
          <p:cNvSpPr txBox="1"/>
          <p:nvPr/>
        </p:nvSpPr>
        <p:spPr>
          <a:xfrm>
            <a:off x="4379524" y="5984875"/>
            <a:ext cx="6094476" cy="276999"/>
          </a:xfrm>
          <a:prstGeom prst="rect">
            <a:avLst/>
          </a:prstGeom>
          <a:noFill/>
        </p:spPr>
        <p:txBody>
          <a:bodyPr wrap="square">
            <a:spAutoFit/>
          </a:bodyPr>
          <a:lstStyle/>
          <a:p>
            <a:pPr algn="l">
              <a:buNone/>
            </a:pPr>
            <a:r>
              <a:rPr lang="en-AU" sz="1200" b="1" i="0" noProof="0" dirty="0">
                <a:solidFill>
                  <a:srgbClr val="0F0F0F"/>
                </a:solidFill>
                <a:effectLst/>
                <a:latin typeface="+mj-lt"/>
              </a:rPr>
              <a:t>The manufacturing career multiverse</a:t>
            </a:r>
          </a:p>
        </p:txBody>
      </p:sp>
      <p:pic>
        <p:nvPicPr>
          <p:cNvPr id="2" name="Online Media 1" title="MSQ_Video_The-Manufacturing-Career-Multiverse">
            <a:hlinkClick r:id="" action="ppaction://media"/>
            <a:extLst>
              <a:ext uri="{FF2B5EF4-FFF2-40B4-BE49-F238E27FC236}">
                <a16:creationId xmlns:a16="http://schemas.microsoft.com/office/drawing/2014/main" id="{78D1F5CE-7F80-310F-FD6C-2B3B7913968B}"/>
              </a:ext>
            </a:extLst>
          </p:cNvPr>
          <p:cNvPicPr>
            <a:picLocks noGrp="1" noRot="1" noChangeAspect="1"/>
          </p:cNvPicPr>
          <p:nvPr>
            <p:ph type="media" sz="quarter" idx="19"/>
            <a:videoFile r:link="rId1"/>
          </p:nvPr>
        </p:nvPicPr>
        <p:blipFill>
          <a:blip r:embed="rId4"/>
          <a:stretch>
            <a:fillRect/>
          </a:stretch>
        </p:blipFill>
        <p:spPr>
          <a:xfrm>
            <a:off x="4514850" y="1727200"/>
            <a:ext cx="7161213" cy="4033838"/>
          </a:xfrm>
          <a:prstGeom prst="rect">
            <a:avLst/>
          </a:prstGeom>
        </p:spPr>
      </p:pic>
    </p:spTree>
    <p:extLst>
      <p:ext uri="{BB962C8B-B14F-4D97-AF65-F5344CB8AC3E}">
        <p14:creationId xmlns:p14="http://schemas.microsoft.com/office/powerpoint/2010/main" val="3982518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A1BE6A-BDF9-19AA-54E5-4CADF4DC1C51}"/>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D5C91788-8B4C-AEFE-E2B4-1D2F79663624}"/>
              </a:ext>
            </a:extLst>
          </p:cNvPr>
          <p:cNvSpPr txBox="1">
            <a:spLocks/>
          </p:cNvSpPr>
          <p:nvPr/>
        </p:nvSpPr>
        <p:spPr>
          <a:xfrm>
            <a:off x="8596313" y="4053764"/>
            <a:ext cx="3221173" cy="178339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dirty="0">
                <a:solidFill>
                  <a:schemeClr val="tx2"/>
                </a:solidFill>
              </a:rPr>
              <a:t>Which ways do workplace expectations differ between generations?</a:t>
            </a:r>
          </a:p>
          <a:p>
            <a:pPr marL="285750" indent="-285750">
              <a:buClr>
                <a:schemeClr val="accent3"/>
              </a:buClr>
              <a:buFont typeface="Arial" panose="020B0604020202020204" pitchFamily="34" charset="0"/>
              <a:buChar char="•"/>
            </a:pPr>
            <a:r>
              <a:rPr lang="en-AU" sz="1200" noProof="0" dirty="0">
                <a:solidFill>
                  <a:schemeClr val="tx2"/>
                </a:solidFill>
              </a:rPr>
              <a:t>What strengths does each generation bring to work?</a:t>
            </a:r>
          </a:p>
          <a:p>
            <a:pPr marL="285750" indent="-285750">
              <a:buClr>
                <a:schemeClr val="accent3"/>
              </a:buClr>
              <a:buFont typeface="Arial" panose="020B0604020202020204" pitchFamily="34" charset="0"/>
              <a:buChar char="•"/>
            </a:pPr>
            <a:r>
              <a:rPr lang="en-AU" sz="1200" noProof="0" dirty="0">
                <a:solidFill>
                  <a:schemeClr val="tx2"/>
                </a:solidFill>
              </a:rPr>
              <a:t>How do communication styles change across generations?</a:t>
            </a:r>
          </a:p>
        </p:txBody>
      </p:sp>
      <p:sp>
        <p:nvSpPr>
          <p:cNvPr id="5" name="Text Placeholder 14">
            <a:extLst>
              <a:ext uri="{FF2B5EF4-FFF2-40B4-BE49-F238E27FC236}">
                <a16:creationId xmlns:a16="http://schemas.microsoft.com/office/drawing/2014/main" id="{7A74BBB1-5D60-A97F-3D79-32C9291D414B}"/>
              </a:ext>
            </a:extLst>
          </p:cNvPr>
          <p:cNvSpPr txBox="1">
            <a:spLocks/>
          </p:cNvSpPr>
          <p:nvPr/>
        </p:nvSpPr>
        <p:spPr>
          <a:xfrm>
            <a:off x="8585803" y="3808895"/>
            <a:ext cx="1911915" cy="247554"/>
          </a:xfrm>
          <a:prstGeom prst="rect">
            <a:avLst/>
          </a:prstGeom>
          <a:solidFill>
            <a:schemeClr val="accent3"/>
          </a:solidFill>
        </p:spPr>
        <p:txBody>
          <a:bodyPr vert="horz" wrap="squar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sp>
        <p:nvSpPr>
          <p:cNvPr id="2" name="Title 1">
            <a:extLst>
              <a:ext uri="{FF2B5EF4-FFF2-40B4-BE49-F238E27FC236}">
                <a16:creationId xmlns:a16="http://schemas.microsoft.com/office/drawing/2014/main" id="{9D385CC0-D8A5-32DA-206F-68FCE3D26DED}"/>
              </a:ext>
            </a:extLst>
          </p:cNvPr>
          <p:cNvSpPr>
            <a:spLocks noGrp="1"/>
          </p:cNvSpPr>
          <p:nvPr>
            <p:ph type="title"/>
          </p:nvPr>
        </p:nvSpPr>
        <p:spPr>
          <a:xfrm>
            <a:off x="8596566" y="876204"/>
            <a:ext cx="2810683" cy="524553"/>
          </a:xfrm>
        </p:spPr>
        <p:txBody>
          <a:bodyPr/>
          <a:lstStyle/>
          <a:p>
            <a:r>
              <a:rPr lang="en-AU" noProof="0" dirty="0"/>
              <a:t>The workforce</a:t>
            </a:r>
          </a:p>
        </p:txBody>
      </p:sp>
      <p:sp>
        <p:nvSpPr>
          <p:cNvPr id="4" name="Text Placeholder 3">
            <a:extLst>
              <a:ext uri="{FF2B5EF4-FFF2-40B4-BE49-F238E27FC236}">
                <a16:creationId xmlns:a16="http://schemas.microsoft.com/office/drawing/2014/main" id="{4552AF34-04BA-3581-CE3A-A440556E6E76}"/>
              </a:ext>
            </a:extLst>
          </p:cNvPr>
          <p:cNvSpPr>
            <a:spLocks noGrp="1"/>
          </p:cNvSpPr>
          <p:nvPr>
            <p:ph type="body" idx="21"/>
          </p:nvPr>
        </p:nvSpPr>
        <p:spPr>
          <a:xfrm>
            <a:off x="8596313" y="1668033"/>
            <a:ext cx="3056885" cy="1769441"/>
          </a:xfrm>
        </p:spPr>
        <p:txBody>
          <a:bodyPr/>
          <a:lstStyle/>
          <a:p>
            <a:r>
              <a:rPr lang="en-AU" sz="1200" noProof="0" dirty="0"/>
              <a:t>When you enter the workforce, you’ll join a workplace with up to five generations working side by side, each with different perspectives on careers and work.</a:t>
            </a:r>
          </a:p>
          <a:p>
            <a:r>
              <a:rPr lang="en-AU" sz="1200" noProof="0" dirty="0"/>
              <a:t>Just as each generation has transformed the workplace, your generation will reshape work for those who follow. Consider how work might continue to evolve for the generation after yours.</a:t>
            </a:r>
          </a:p>
        </p:txBody>
      </p:sp>
      <p:sp>
        <p:nvSpPr>
          <p:cNvPr id="6" name="Text Placeholder 5">
            <a:extLst>
              <a:ext uri="{FF2B5EF4-FFF2-40B4-BE49-F238E27FC236}">
                <a16:creationId xmlns:a16="http://schemas.microsoft.com/office/drawing/2014/main" id="{AF568EC1-F4B7-F91D-2F45-4EE19229553C}"/>
              </a:ext>
            </a:extLst>
          </p:cNvPr>
          <p:cNvSpPr>
            <a:spLocks noGrp="1"/>
          </p:cNvSpPr>
          <p:nvPr>
            <p:ph type="body" sz="quarter" idx="22"/>
          </p:nvPr>
        </p:nvSpPr>
        <p:spPr>
          <a:xfrm>
            <a:off x="8596313" y="628650"/>
            <a:ext cx="3128595" cy="247554"/>
          </a:xfrm>
        </p:spPr>
        <p:txBody>
          <a:bodyPr/>
          <a:lstStyle/>
          <a:p>
            <a:r>
              <a:rPr lang="en-AU" noProof="0" dirty="0"/>
              <a:t>INTRODUCTION TO CAREER EDUCATION</a:t>
            </a:r>
          </a:p>
        </p:txBody>
      </p:sp>
      <p:pic>
        <p:nvPicPr>
          <p:cNvPr id="7" name="Picture 6">
            <a:extLst>
              <a:ext uri="{FF2B5EF4-FFF2-40B4-BE49-F238E27FC236}">
                <a16:creationId xmlns:a16="http://schemas.microsoft.com/office/drawing/2014/main" id="{B1CE5D06-08EE-42B7-C297-D83822E2C862}"/>
              </a:ext>
            </a:extLst>
          </p:cNvPr>
          <p:cNvPicPr>
            <a:picLocks noChangeAspect="1"/>
          </p:cNvPicPr>
          <p:nvPr/>
        </p:nvPicPr>
        <p:blipFill>
          <a:blip r:embed="rId3">
            <a:extLst>
              <a:ext uri="{28A0092B-C50C-407E-A947-70E740481C1C}">
                <a14:useLocalDpi xmlns:a14="http://schemas.microsoft.com/office/drawing/2010/main" val="0"/>
              </a:ext>
            </a:extLst>
          </a:blip>
          <a:srcRect l="6706" t="18450" r="7166" b="1"/>
          <a:stretch>
            <a:fillRect/>
          </a:stretch>
        </p:blipFill>
        <p:spPr>
          <a:xfrm>
            <a:off x="0" y="1143481"/>
            <a:ext cx="8115300" cy="2053290"/>
          </a:xfrm>
          <a:prstGeom prst="rect">
            <a:avLst/>
          </a:prstGeom>
        </p:spPr>
      </p:pic>
      <p:grpSp>
        <p:nvGrpSpPr>
          <p:cNvPr id="9" name="Group 8">
            <a:extLst>
              <a:ext uri="{FF2B5EF4-FFF2-40B4-BE49-F238E27FC236}">
                <a16:creationId xmlns:a16="http://schemas.microsoft.com/office/drawing/2014/main" id="{0A3C47A6-E952-18D3-4389-4DF3C6E4D195}"/>
              </a:ext>
            </a:extLst>
          </p:cNvPr>
          <p:cNvGrpSpPr/>
          <p:nvPr/>
        </p:nvGrpSpPr>
        <p:grpSpPr>
          <a:xfrm>
            <a:off x="333397" y="3196771"/>
            <a:ext cx="7375503" cy="1299348"/>
            <a:chOff x="338664" y="3650147"/>
            <a:chExt cx="10225411" cy="870455"/>
          </a:xfrm>
        </p:grpSpPr>
        <p:sp>
          <p:nvSpPr>
            <p:cNvPr id="10" name="Text Placeholder 2">
              <a:extLst>
                <a:ext uri="{FF2B5EF4-FFF2-40B4-BE49-F238E27FC236}">
                  <a16:creationId xmlns:a16="http://schemas.microsoft.com/office/drawing/2014/main" id="{22A68F26-4D34-5F0A-A90B-C182FEAC2D63}"/>
                </a:ext>
              </a:extLst>
            </p:cNvPr>
            <p:cNvSpPr txBox="1">
              <a:spLocks/>
            </p:cNvSpPr>
            <p:nvPr/>
          </p:nvSpPr>
          <p:spPr>
            <a:xfrm>
              <a:off x="338664" y="3650148"/>
              <a:ext cx="1592285" cy="866027"/>
            </a:xfrm>
            <a:prstGeom prst="rect">
              <a:avLst/>
            </a:prstGeom>
            <a:solidFill>
              <a:schemeClr val="bg2"/>
            </a:solidFill>
            <a:ln w="25400">
              <a:solidFill>
                <a:schemeClr val="accent2"/>
              </a:solidFill>
            </a:ln>
          </p:spPr>
          <p:txBody>
            <a:bodyPr vert="horz" wrap="square" lIns="36000" tIns="36000" rIns="36000" bIns="36000" rtlCol="0">
              <a:no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AU" sz="1100" b="1" noProof="0" dirty="0">
                  <a:solidFill>
                    <a:schemeClr val="tx1"/>
                  </a:solidFill>
                </a:rPr>
                <a:t>Traditionalists</a:t>
              </a:r>
              <a:endParaRPr lang="en-AU" sz="1000" b="1" noProof="0" dirty="0">
                <a:solidFill>
                  <a:schemeClr val="tx1"/>
                </a:solidFill>
              </a:endParaRPr>
            </a:p>
            <a:p>
              <a:pPr algn="ctr">
                <a:lnSpc>
                  <a:spcPct val="100000"/>
                </a:lnSpc>
              </a:pPr>
              <a:br>
                <a:rPr lang="en-AU" sz="1000" b="1" noProof="0" dirty="0">
                  <a:solidFill>
                    <a:schemeClr val="tx2"/>
                  </a:solidFill>
                </a:rPr>
              </a:br>
              <a:r>
                <a:rPr lang="en-AU" sz="900" b="1" noProof="0" dirty="0">
                  <a:solidFill>
                    <a:schemeClr val="tx2"/>
                  </a:solidFill>
                </a:rPr>
                <a:t>Born: </a:t>
              </a:r>
              <a:r>
                <a:rPr lang="en-AU" sz="900" noProof="0" dirty="0">
                  <a:solidFill>
                    <a:schemeClr val="tx2"/>
                  </a:solidFill>
                </a:rPr>
                <a:t>1900–1945</a:t>
              </a:r>
              <a:br>
                <a:rPr lang="en-AU" sz="900" noProof="0" dirty="0">
                  <a:solidFill>
                    <a:schemeClr val="tx2"/>
                  </a:solidFill>
                </a:rPr>
              </a:br>
              <a:r>
                <a:rPr lang="en-AU" sz="900" b="1" noProof="0" dirty="0">
                  <a:solidFill>
                    <a:schemeClr val="tx2"/>
                  </a:solidFill>
                </a:rPr>
                <a:t>Age: </a:t>
              </a:r>
              <a:r>
                <a:rPr lang="en-AU" sz="900" noProof="0" dirty="0">
                  <a:solidFill>
                    <a:schemeClr val="tx2"/>
                  </a:solidFill>
                </a:rPr>
                <a:t>81 to 126 </a:t>
              </a:r>
              <a:br>
                <a:rPr lang="en-AU" sz="1000" noProof="0" dirty="0">
                  <a:solidFill>
                    <a:schemeClr val="tx2"/>
                  </a:solidFill>
                </a:rPr>
              </a:br>
              <a:endParaRPr lang="en-AU" sz="1000" noProof="0" dirty="0">
                <a:solidFill>
                  <a:schemeClr val="tx2"/>
                </a:solidFill>
              </a:endParaRPr>
            </a:p>
          </p:txBody>
        </p:sp>
        <p:sp>
          <p:nvSpPr>
            <p:cNvPr id="11" name="Text Placeholder 2">
              <a:extLst>
                <a:ext uri="{FF2B5EF4-FFF2-40B4-BE49-F238E27FC236}">
                  <a16:creationId xmlns:a16="http://schemas.microsoft.com/office/drawing/2014/main" id="{BD854122-1AB8-E442-2C04-85980B325D66}"/>
                </a:ext>
              </a:extLst>
            </p:cNvPr>
            <p:cNvSpPr txBox="1">
              <a:spLocks/>
            </p:cNvSpPr>
            <p:nvPr/>
          </p:nvSpPr>
          <p:spPr>
            <a:xfrm>
              <a:off x="2034797" y="3650148"/>
              <a:ext cx="1622477" cy="866027"/>
            </a:xfrm>
            <a:prstGeom prst="rect">
              <a:avLst/>
            </a:prstGeom>
            <a:solidFill>
              <a:schemeClr val="bg2"/>
            </a:solidFill>
            <a:ln w="25400">
              <a:solidFill>
                <a:schemeClr val="accent2"/>
              </a:solidFill>
            </a:ln>
          </p:spPr>
          <p:txBody>
            <a:bodyPr vert="horz" wrap="square" lIns="36000" tIns="36000" rIns="36000" bIns="36000" rtlCol="0">
              <a:no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AU" sz="1100" b="1" noProof="0" dirty="0">
                  <a:solidFill>
                    <a:schemeClr val="tx1"/>
                  </a:solidFill>
                </a:rPr>
                <a:t>Baby Boomers</a:t>
              </a:r>
            </a:p>
            <a:p>
              <a:pPr algn="ctr">
                <a:lnSpc>
                  <a:spcPct val="100000"/>
                </a:lnSpc>
              </a:pPr>
              <a:br>
                <a:rPr lang="en-AU" sz="1000" b="1" noProof="0" dirty="0">
                  <a:solidFill>
                    <a:schemeClr val="tx2"/>
                  </a:solidFill>
                </a:rPr>
              </a:br>
              <a:r>
                <a:rPr lang="en-AU" sz="900" b="1" noProof="0" dirty="0">
                  <a:solidFill>
                    <a:schemeClr val="tx2"/>
                  </a:solidFill>
                </a:rPr>
                <a:t>Born: </a:t>
              </a:r>
              <a:r>
                <a:rPr lang="en-AU" sz="900" noProof="0" dirty="0">
                  <a:solidFill>
                    <a:schemeClr val="tx2"/>
                  </a:solidFill>
                </a:rPr>
                <a:t>1946–1964</a:t>
              </a:r>
              <a:br>
                <a:rPr lang="en-AU" sz="900" noProof="0" dirty="0">
                  <a:solidFill>
                    <a:schemeClr val="tx2"/>
                  </a:solidFill>
                </a:rPr>
              </a:br>
              <a:r>
                <a:rPr lang="en-AU" sz="900" b="1" noProof="0" dirty="0">
                  <a:solidFill>
                    <a:schemeClr val="tx2"/>
                  </a:solidFill>
                </a:rPr>
                <a:t>Age: </a:t>
              </a:r>
              <a:r>
                <a:rPr lang="en-AU" sz="900" noProof="0" dirty="0">
                  <a:solidFill>
                    <a:schemeClr val="tx2"/>
                  </a:solidFill>
                </a:rPr>
                <a:t>62 to 80</a:t>
              </a:r>
              <a:br>
                <a:rPr lang="en-AU" sz="900" noProof="0" dirty="0">
                  <a:solidFill>
                    <a:schemeClr val="tx2"/>
                  </a:solidFill>
                </a:rPr>
              </a:br>
              <a:r>
                <a:rPr lang="en-AU" sz="900" b="1" noProof="0" dirty="0">
                  <a:solidFill>
                    <a:schemeClr val="tx2"/>
                  </a:solidFill>
                </a:rPr>
                <a:t>% workforce: </a:t>
              </a:r>
              <a:r>
                <a:rPr lang="en-AU" sz="900" noProof="0" dirty="0">
                  <a:solidFill>
                    <a:schemeClr val="tx2"/>
                  </a:solidFill>
                </a:rPr>
                <a:t>25%</a:t>
              </a:r>
              <a:endParaRPr lang="en-AU" sz="1000" noProof="0" dirty="0"/>
            </a:p>
          </p:txBody>
        </p:sp>
        <p:sp>
          <p:nvSpPr>
            <p:cNvPr id="12" name="Text Placeholder 2">
              <a:extLst>
                <a:ext uri="{FF2B5EF4-FFF2-40B4-BE49-F238E27FC236}">
                  <a16:creationId xmlns:a16="http://schemas.microsoft.com/office/drawing/2014/main" id="{1A3C2A05-1BB1-0CCD-AD59-CA96068EC851}"/>
                </a:ext>
              </a:extLst>
            </p:cNvPr>
            <p:cNvSpPr txBox="1">
              <a:spLocks/>
            </p:cNvSpPr>
            <p:nvPr/>
          </p:nvSpPr>
          <p:spPr>
            <a:xfrm>
              <a:off x="3761498" y="3650148"/>
              <a:ext cx="1622477" cy="867513"/>
            </a:xfrm>
            <a:prstGeom prst="rect">
              <a:avLst/>
            </a:prstGeom>
            <a:solidFill>
              <a:schemeClr val="bg2"/>
            </a:solidFill>
            <a:ln w="25400">
              <a:solidFill>
                <a:schemeClr val="accent2"/>
              </a:solidFill>
            </a:ln>
          </p:spPr>
          <p:txBody>
            <a:bodyPr vert="horz" wrap="square" lIns="36000" tIns="36000" rIns="36000" bIns="36000" rtlCol="0">
              <a:no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AU" sz="1100" b="1" noProof="0" dirty="0">
                  <a:solidFill>
                    <a:schemeClr val="tx1"/>
                  </a:solidFill>
                </a:rPr>
                <a:t>Generation X</a:t>
              </a:r>
            </a:p>
            <a:p>
              <a:pPr algn="ctr">
                <a:lnSpc>
                  <a:spcPct val="100000"/>
                </a:lnSpc>
              </a:pPr>
              <a:br>
                <a:rPr lang="en-AU" sz="1000" b="1" noProof="0" dirty="0">
                  <a:solidFill>
                    <a:schemeClr val="tx2"/>
                  </a:solidFill>
                </a:rPr>
              </a:br>
              <a:r>
                <a:rPr lang="en-AU" sz="900" b="1" noProof="0" dirty="0">
                  <a:solidFill>
                    <a:schemeClr val="tx2"/>
                  </a:solidFill>
                </a:rPr>
                <a:t>Born: </a:t>
              </a:r>
              <a:r>
                <a:rPr lang="en-AU" sz="900" noProof="0" dirty="0">
                  <a:solidFill>
                    <a:schemeClr val="tx2"/>
                  </a:solidFill>
                </a:rPr>
                <a:t>1965–1979</a:t>
              </a:r>
              <a:br>
                <a:rPr lang="en-AU" sz="900" noProof="0" dirty="0">
                  <a:solidFill>
                    <a:schemeClr val="tx2"/>
                  </a:solidFill>
                </a:rPr>
              </a:br>
              <a:r>
                <a:rPr lang="en-AU" sz="900" b="1" noProof="0" dirty="0">
                  <a:solidFill>
                    <a:schemeClr val="tx2"/>
                  </a:solidFill>
                </a:rPr>
                <a:t>Age: </a:t>
              </a:r>
              <a:r>
                <a:rPr lang="en-AU" sz="900" noProof="0" dirty="0">
                  <a:solidFill>
                    <a:schemeClr val="tx2"/>
                  </a:solidFill>
                </a:rPr>
                <a:t>46 to 61 </a:t>
              </a:r>
              <a:br>
                <a:rPr lang="en-AU" sz="900" noProof="0" dirty="0">
                  <a:solidFill>
                    <a:schemeClr val="tx2"/>
                  </a:solidFill>
                </a:rPr>
              </a:br>
              <a:r>
                <a:rPr lang="en-AU" sz="900" b="1" noProof="0" dirty="0">
                  <a:solidFill>
                    <a:schemeClr val="tx2"/>
                  </a:solidFill>
                </a:rPr>
                <a:t>% workforce: </a:t>
              </a:r>
              <a:r>
                <a:rPr lang="en-AU" sz="900" noProof="0" dirty="0">
                  <a:solidFill>
                    <a:schemeClr val="tx2"/>
                  </a:solidFill>
                </a:rPr>
                <a:t>33%</a:t>
              </a:r>
              <a:endParaRPr lang="en-AU" sz="1000" noProof="0" dirty="0"/>
            </a:p>
          </p:txBody>
        </p:sp>
        <p:sp>
          <p:nvSpPr>
            <p:cNvPr id="13" name="Text Placeholder 2">
              <a:extLst>
                <a:ext uri="{FF2B5EF4-FFF2-40B4-BE49-F238E27FC236}">
                  <a16:creationId xmlns:a16="http://schemas.microsoft.com/office/drawing/2014/main" id="{D1742EBF-7C38-34DA-D971-0AB041EE007C}"/>
                </a:ext>
              </a:extLst>
            </p:cNvPr>
            <p:cNvSpPr txBox="1">
              <a:spLocks/>
            </p:cNvSpPr>
            <p:nvPr/>
          </p:nvSpPr>
          <p:spPr>
            <a:xfrm>
              <a:off x="5488198" y="3655452"/>
              <a:ext cx="1622477" cy="865150"/>
            </a:xfrm>
            <a:prstGeom prst="rect">
              <a:avLst/>
            </a:prstGeom>
            <a:solidFill>
              <a:schemeClr val="bg2"/>
            </a:solidFill>
            <a:ln w="25400">
              <a:solidFill>
                <a:schemeClr val="accent2"/>
              </a:solidFill>
            </a:ln>
          </p:spPr>
          <p:txBody>
            <a:bodyPr vert="horz" wrap="square" lIns="36000" tIns="36000" rIns="36000" bIns="36000" rtlCol="0">
              <a:no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AU" sz="1100" b="1" noProof="0" dirty="0">
                  <a:solidFill>
                    <a:schemeClr val="tx1"/>
                  </a:solidFill>
                </a:rPr>
                <a:t>Generation Y</a:t>
              </a:r>
              <a:br>
                <a:rPr lang="en-AU" sz="1100" b="1" noProof="0" dirty="0">
                  <a:solidFill>
                    <a:schemeClr val="tx1"/>
                  </a:solidFill>
                </a:rPr>
              </a:br>
              <a:r>
                <a:rPr lang="en-AU" sz="1100" b="1" noProof="0" dirty="0">
                  <a:solidFill>
                    <a:schemeClr val="tx1"/>
                  </a:solidFill>
                </a:rPr>
                <a:t>(Millennials)</a:t>
              </a:r>
            </a:p>
            <a:p>
              <a:pPr algn="ctr">
                <a:lnSpc>
                  <a:spcPct val="100000"/>
                </a:lnSpc>
              </a:pPr>
              <a:r>
                <a:rPr lang="en-AU" sz="900" b="1" noProof="0" dirty="0">
                  <a:solidFill>
                    <a:schemeClr val="tx2"/>
                  </a:solidFill>
                </a:rPr>
                <a:t>Born: </a:t>
              </a:r>
              <a:r>
                <a:rPr lang="en-AU" sz="900" noProof="0" dirty="0">
                  <a:solidFill>
                    <a:schemeClr val="tx2"/>
                  </a:solidFill>
                </a:rPr>
                <a:t>1980–1994</a:t>
              </a:r>
              <a:br>
                <a:rPr lang="en-AU" sz="900" noProof="0" dirty="0">
                  <a:solidFill>
                    <a:schemeClr val="tx2"/>
                  </a:solidFill>
                </a:rPr>
              </a:br>
              <a:r>
                <a:rPr lang="en-AU" sz="900" b="1" noProof="0" dirty="0">
                  <a:solidFill>
                    <a:schemeClr val="tx2"/>
                  </a:solidFill>
                </a:rPr>
                <a:t>Age: </a:t>
              </a:r>
              <a:r>
                <a:rPr lang="en-AU" sz="900" noProof="0" dirty="0">
                  <a:solidFill>
                    <a:schemeClr val="tx2"/>
                  </a:solidFill>
                </a:rPr>
                <a:t>32 to 46 </a:t>
              </a:r>
              <a:br>
                <a:rPr lang="en-AU" sz="900" noProof="0" dirty="0">
                  <a:solidFill>
                    <a:schemeClr val="tx2"/>
                  </a:solidFill>
                </a:rPr>
              </a:br>
              <a:r>
                <a:rPr lang="en-AU" sz="900" b="1" noProof="0" dirty="0">
                  <a:solidFill>
                    <a:schemeClr val="tx2"/>
                  </a:solidFill>
                </a:rPr>
                <a:t>% workforce: </a:t>
              </a:r>
              <a:r>
                <a:rPr lang="en-AU" sz="900" noProof="0" dirty="0">
                  <a:solidFill>
                    <a:schemeClr val="tx2"/>
                  </a:solidFill>
                </a:rPr>
                <a:t>35%</a:t>
              </a:r>
              <a:endParaRPr lang="en-AU" sz="1000" noProof="0" dirty="0">
                <a:solidFill>
                  <a:schemeClr val="tx2"/>
                </a:solidFill>
              </a:endParaRPr>
            </a:p>
          </p:txBody>
        </p:sp>
        <p:sp>
          <p:nvSpPr>
            <p:cNvPr id="14" name="Text Placeholder 2">
              <a:extLst>
                <a:ext uri="{FF2B5EF4-FFF2-40B4-BE49-F238E27FC236}">
                  <a16:creationId xmlns:a16="http://schemas.microsoft.com/office/drawing/2014/main" id="{CA526946-11C3-6BBB-B7B6-7093D8E30868}"/>
                </a:ext>
              </a:extLst>
            </p:cNvPr>
            <p:cNvSpPr txBox="1">
              <a:spLocks/>
            </p:cNvSpPr>
            <p:nvPr/>
          </p:nvSpPr>
          <p:spPr>
            <a:xfrm>
              <a:off x="7214898" y="3651728"/>
              <a:ext cx="1622477" cy="864447"/>
            </a:xfrm>
            <a:prstGeom prst="rect">
              <a:avLst/>
            </a:prstGeom>
            <a:solidFill>
              <a:schemeClr val="bg2"/>
            </a:solidFill>
            <a:ln w="25400">
              <a:solidFill>
                <a:schemeClr val="accent2"/>
              </a:solidFill>
            </a:ln>
          </p:spPr>
          <p:txBody>
            <a:bodyPr vert="horz" wrap="square" lIns="36000" tIns="36000" rIns="36000" bIns="36000" rtlCol="0">
              <a:no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AU" sz="1100" b="1" noProof="0" dirty="0">
                  <a:solidFill>
                    <a:schemeClr val="tx1"/>
                  </a:solidFill>
                </a:rPr>
                <a:t>Generation Z</a:t>
              </a:r>
              <a:br>
                <a:rPr lang="en-AU" sz="1100" b="1" noProof="0" dirty="0">
                  <a:solidFill>
                    <a:schemeClr val="tx1"/>
                  </a:solidFill>
                </a:rPr>
              </a:br>
              <a:br>
                <a:rPr lang="en-AU" sz="1100" b="1" noProof="0" dirty="0">
                  <a:solidFill>
                    <a:schemeClr val="tx1"/>
                  </a:solidFill>
                </a:rPr>
              </a:br>
              <a:br>
                <a:rPr lang="en-AU" sz="1100" b="1" noProof="0" dirty="0">
                  <a:solidFill>
                    <a:schemeClr val="tx1"/>
                  </a:solidFill>
                </a:rPr>
              </a:br>
              <a:r>
                <a:rPr lang="en-AU" sz="900" b="1" noProof="0" dirty="0">
                  <a:solidFill>
                    <a:schemeClr val="tx2"/>
                  </a:solidFill>
                </a:rPr>
                <a:t>Born: </a:t>
              </a:r>
              <a:r>
                <a:rPr lang="en-AU" sz="900" noProof="0" dirty="0"/>
                <a:t>1995</a:t>
              </a:r>
              <a:r>
                <a:rPr lang="en-AU" sz="900" noProof="0" dirty="0">
                  <a:solidFill>
                    <a:schemeClr val="tx2"/>
                  </a:solidFill>
                </a:rPr>
                <a:t>–</a:t>
              </a:r>
              <a:r>
                <a:rPr lang="en-AU" sz="900" noProof="0" dirty="0"/>
                <a:t>2009</a:t>
              </a:r>
              <a:br>
                <a:rPr lang="en-AU" sz="900" noProof="0" dirty="0">
                  <a:solidFill>
                    <a:schemeClr val="tx2"/>
                  </a:solidFill>
                </a:rPr>
              </a:br>
              <a:r>
                <a:rPr lang="en-AU" sz="900" b="1" noProof="0" dirty="0">
                  <a:solidFill>
                    <a:schemeClr val="tx2"/>
                  </a:solidFill>
                </a:rPr>
                <a:t>Age: </a:t>
              </a:r>
              <a:r>
                <a:rPr lang="en-AU" sz="900" noProof="0" dirty="0">
                  <a:solidFill>
                    <a:schemeClr val="tx2"/>
                  </a:solidFill>
                </a:rPr>
                <a:t>17 to 31</a:t>
              </a:r>
              <a:br>
                <a:rPr lang="en-AU" sz="900" noProof="0" dirty="0">
                  <a:solidFill>
                    <a:schemeClr val="tx2"/>
                  </a:solidFill>
                </a:rPr>
              </a:br>
              <a:r>
                <a:rPr lang="en-AU" sz="900" b="1" noProof="0" dirty="0">
                  <a:solidFill>
                    <a:schemeClr val="tx2"/>
                  </a:solidFill>
                </a:rPr>
                <a:t>% workforce: </a:t>
              </a:r>
              <a:r>
                <a:rPr lang="en-AU" sz="900" noProof="0" dirty="0">
                  <a:solidFill>
                    <a:schemeClr val="tx2"/>
                  </a:solidFill>
                </a:rPr>
                <a:t>5%</a:t>
              </a:r>
            </a:p>
          </p:txBody>
        </p:sp>
        <p:sp>
          <p:nvSpPr>
            <p:cNvPr id="15" name="Text Placeholder 2">
              <a:extLst>
                <a:ext uri="{FF2B5EF4-FFF2-40B4-BE49-F238E27FC236}">
                  <a16:creationId xmlns:a16="http://schemas.microsoft.com/office/drawing/2014/main" id="{FB3A0095-F5F8-3815-6E28-688AD6344B89}"/>
                </a:ext>
              </a:extLst>
            </p:cNvPr>
            <p:cNvSpPr txBox="1">
              <a:spLocks/>
            </p:cNvSpPr>
            <p:nvPr/>
          </p:nvSpPr>
          <p:spPr>
            <a:xfrm>
              <a:off x="8941598" y="3650147"/>
              <a:ext cx="1622477" cy="865150"/>
            </a:xfrm>
            <a:prstGeom prst="rect">
              <a:avLst/>
            </a:prstGeom>
            <a:solidFill>
              <a:schemeClr val="bg2"/>
            </a:solidFill>
            <a:ln w="25400">
              <a:solidFill>
                <a:schemeClr val="accent2"/>
              </a:solidFill>
            </a:ln>
          </p:spPr>
          <p:txBody>
            <a:bodyPr vert="horz" wrap="square" lIns="36000" tIns="36000" rIns="36000" bIns="36000" rtlCol="0">
              <a:no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AU" sz="1100" b="1" noProof="0" dirty="0">
                  <a:solidFill>
                    <a:schemeClr val="tx1"/>
                  </a:solidFill>
                </a:rPr>
                <a:t>Generation Alpha</a:t>
              </a:r>
            </a:p>
            <a:p>
              <a:pPr algn="ctr">
                <a:lnSpc>
                  <a:spcPct val="100000"/>
                </a:lnSpc>
              </a:pPr>
              <a:r>
                <a:rPr lang="en-AU" sz="900" b="1" noProof="0" dirty="0">
                  <a:solidFill>
                    <a:schemeClr val="tx2"/>
                  </a:solidFill>
                </a:rPr>
                <a:t>Born: </a:t>
              </a:r>
              <a:r>
                <a:rPr lang="en-AU" sz="900" noProof="0" dirty="0"/>
                <a:t>2010</a:t>
              </a:r>
              <a:r>
                <a:rPr lang="en-AU" sz="900" noProof="0" dirty="0">
                  <a:solidFill>
                    <a:schemeClr val="tx2"/>
                  </a:solidFill>
                </a:rPr>
                <a:t>–</a:t>
              </a:r>
              <a:r>
                <a:rPr lang="en-AU" sz="900" noProof="0" dirty="0"/>
                <a:t>2024</a:t>
              </a:r>
              <a:br>
                <a:rPr lang="en-AU" sz="900" noProof="0" dirty="0">
                  <a:solidFill>
                    <a:schemeClr val="tx2"/>
                  </a:solidFill>
                </a:rPr>
              </a:br>
              <a:r>
                <a:rPr lang="en-AU" sz="900" b="1" noProof="0" dirty="0">
                  <a:solidFill>
                    <a:schemeClr val="tx2"/>
                  </a:solidFill>
                </a:rPr>
                <a:t>Age: </a:t>
              </a:r>
              <a:r>
                <a:rPr lang="en-AU" sz="900" noProof="0" dirty="0">
                  <a:solidFill>
                    <a:schemeClr val="tx2"/>
                  </a:solidFill>
                </a:rPr>
                <a:t>2 to 16</a:t>
              </a:r>
              <a:br>
                <a:rPr lang="en-AU" sz="900" noProof="0" dirty="0">
                  <a:solidFill>
                    <a:schemeClr val="tx2"/>
                  </a:solidFill>
                </a:rPr>
              </a:br>
              <a:r>
                <a:rPr lang="en-AU" sz="900" b="1" noProof="0" dirty="0">
                  <a:solidFill>
                    <a:schemeClr val="tx2"/>
                  </a:solidFill>
                </a:rPr>
                <a:t>% workforce: </a:t>
              </a:r>
              <a:r>
                <a:rPr lang="en-AU" sz="900" noProof="0" dirty="0">
                  <a:solidFill>
                    <a:schemeClr val="tx2"/>
                  </a:solidFill>
                </a:rPr>
                <a:t>0%</a:t>
              </a:r>
              <a:br>
                <a:rPr lang="en-AU" sz="900" noProof="0" dirty="0">
                  <a:solidFill>
                    <a:schemeClr val="tx2"/>
                  </a:solidFill>
                </a:rPr>
              </a:br>
              <a:endParaRPr lang="en-AU" sz="1000" noProof="0" dirty="0"/>
            </a:p>
          </p:txBody>
        </p:sp>
      </p:grpSp>
      <p:sp>
        <p:nvSpPr>
          <p:cNvPr id="17" name="TextBox 16">
            <a:extLst>
              <a:ext uri="{FF2B5EF4-FFF2-40B4-BE49-F238E27FC236}">
                <a16:creationId xmlns:a16="http://schemas.microsoft.com/office/drawing/2014/main" id="{37F6E6EF-53C4-9DA2-3F94-45CEEEAE1F91}"/>
              </a:ext>
            </a:extLst>
          </p:cNvPr>
          <p:cNvSpPr txBox="1"/>
          <p:nvPr/>
        </p:nvSpPr>
        <p:spPr>
          <a:xfrm>
            <a:off x="382537" y="4511112"/>
            <a:ext cx="1116085" cy="784830"/>
          </a:xfrm>
          <a:prstGeom prst="rect">
            <a:avLst/>
          </a:prstGeom>
          <a:noFill/>
        </p:spPr>
        <p:txBody>
          <a:bodyPr wrap="square">
            <a:spAutoFit/>
          </a:bodyPr>
          <a:lstStyle/>
          <a:p>
            <a:r>
              <a:rPr lang="en-AU" sz="900" b="1" i="1" noProof="0" dirty="0">
                <a:solidFill>
                  <a:schemeClr val="tx2"/>
                </a:solidFill>
              </a:rPr>
              <a:t>Characteristics: </a:t>
            </a:r>
            <a:r>
              <a:rPr lang="en-AU" sz="900" i="1" noProof="0" dirty="0">
                <a:solidFill>
                  <a:schemeClr val="tx2"/>
                </a:solidFill>
              </a:rPr>
              <a:t>Loyal, dedicated, disciplined, </a:t>
            </a:r>
            <a:br>
              <a:rPr lang="en-AU" sz="900" i="1" noProof="0" dirty="0">
                <a:solidFill>
                  <a:schemeClr val="tx2"/>
                </a:solidFill>
              </a:rPr>
            </a:br>
            <a:r>
              <a:rPr lang="en-AU" sz="900" i="1" noProof="0" dirty="0">
                <a:solidFill>
                  <a:schemeClr val="tx2"/>
                </a:solidFill>
              </a:rPr>
              <a:t>job-for-life, </a:t>
            </a:r>
            <a:br>
              <a:rPr lang="en-AU" sz="900" i="1" noProof="0" dirty="0">
                <a:solidFill>
                  <a:schemeClr val="tx2"/>
                </a:solidFill>
              </a:rPr>
            </a:br>
            <a:r>
              <a:rPr lang="en-AU" sz="900" i="1" noProof="0" dirty="0">
                <a:solidFill>
                  <a:schemeClr val="tx2"/>
                </a:solidFill>
              </a:rPr>
              <a:t>retiring later</a:t>
            </a:r>
            <a:endParaRPr lang="en-AU" sz="900" i="1" noProof="0" dirty="0"/>
          </a:p>
        </p:txBody>
      </p:sp>
      <p:sp>
        <p:nvSpPr>
          <p:cNvPr id="19" name="TextBox 18">
            <a:extLst>
              <a:ext uri="{FF2B5EF4-FFF2-40B4-BE49-F238E27FC236}">
                <a16:creationId xmlns:a16="http://schemas.microsoft.com/office/drawing/2014/main" id="{493B25BB-8311-DA26-52FF-8D97B711EB05}"/>
              </a:ext>
            </a:extLst>
          </p:cNvPr>
          <p:cNvSpPr txBox="1"/>
          <p:nvPr/>
        </p:nvSpPr>
        <p:spPr>
          <a:xfrm>
            <a:off x="1553310" y="4504504"/>
            <a:ext cx="1195585" cy="923330"/>
          </a:xfrm>
          <a:prstGeom prst="rect">
            <a:avLst/>
          </a:prstGeom>
          <a:noFill/>
        </p:spPr>
        <p:txBody>
          <a:bodyPr wrap="square">
            <a:spAutoFit/>
          </a:bodyPr>
          <a:lstStyle/>
          <a:p>
            <a:r>
              <a:rPr lang="en-AU" sz="900" b="1" i="1" noProof="0" dirty="0">
                <a:solidFill>
                  <a:schemeClr val="tx2"/>
                </a:solidFill>
                <a:latin typeface="+mj-lt"/>
              </a:rPr>
              <a:t>Characteristics: </a:t>
            </a:r>
            <a:r>
              <a:rPr lang="en-AU" sz="900" i="1" noProof="0" dirty="0">
                <a:solidFill>
                  <a:schemeClr val="tx2"/>
                </a:solidFill>
                <a:latin typeface="+mj-lt"/>
              </a:rPr>
              <a:t>Dedicated, optimistic, committed, team-oriented, experimental</a:t>
            </a:r>
          </a:p>
        </p:txBody>
      </p:sp>
      <p:sp>
        <p:nvSpPr>
          <p:cNvPr id="21" name="TextBox 20">
            <a:extLst>
              <a:ext uri="{FF2B5EF4-FFF2-40B4-BE49-F238E27FC236}">
                <a16:creationId xmlns:a16="http://schemas.microsoft.com/office/drawing/2014/main" id="{054E9E7B-C7B7-B195-9314-644FD3D21E21}"/>
              </a:ext>
            </a:extLst>
          </p:cNvPr>
          <p:cNvSpPr txBox="1"/>
          <p:nvPr/>
        </p:nvSpPr>
        <p:spPr>
          <a:xfrm>
            <a:off x="2803583" y="4511112"/>
            <a:ext cx="1116348" cy="1061829"/>
          </a:xfrm>
          <a:prstGeom prst="rect">
            <a:avLst/>
          </a:prstGeom>
          <a:noFill/>
        </p:spPr>
        <p:txBody>
          <a:bodyPr wrap="square">
            <a:spAutoFit/>
          </a:bodyPr>
          <a:lstStyle/>
          <a:p>
            <a:r>
              <a:rPr lang="en-AU" sz="900" b="1" i="1" noProof="0" dirty="0">
                <a:solidFill>
                  <a:schemeClr val="tx2"/>
                </a:solidFill>
              </a:rPr>
              <a:t>Characteristics: </a:t>
            </a:r>
            <a:r>
              <a:rPr lang="en-AU" sz="900" i="1" noProof="0" dirty="0">
                <a:solidFill>
                  <a:schemeClr val="tx2"/>
                </a:solidFill>
              </a:rPr>
              <a:t>Open-minded, diverse, balanced, competitive, entrepreneurial, independent, adaptable</a:t>
            </a:r>
          </a:p>
        </p:txBody>
      </p:sp>
      <p:sp>
        <p:nvSpPr>
          <p:cNvPr id="23" name="TextBox 22">
            <a:extLst>
              <a:ext uri="{FF2B5EF4-FFF2-40B4-BE49-F238E27FC236}">
                <a16:creationId xmlns:a16="http://schemas.microsoft.com/office/drawing/2014/main" id="{E0BAB215-23D3-3276-A8D2-4896FC52AC80}"/>
              </a:ext>
            </a:extLst>
          </p:cNvPr>
          <p:cNvSpPr txBox="1"/>
          <p:nvPr/>
        </p:nvSpPr>
        <p:spPr>
          <a:xfrm>
            <a:off x="4033305" y="4511112"/>
            <a:ext cx="1399232" cy="923330"/>
          </a:xfrm>
          <a:prstGeom prst="rect">
            <a:avLst/>
          </a:prstGeom>
          <a:noFill/>
        </p:spPr>
        <p:txBody>
          <a:bodyPr wrap="square">
            <a:spAutoFit/>
          </a:bodyPr>
          <a:lstStyle/>
          <a:p>
            <a:r>
              <a:rPr lang="en-AU" sz="900" b="1" noProof="0" dirty="0">
                <a:solidFill>
                  <a:schemeClr val="tx2"/>
                </a:solidFill>
              </a:rPr>
              <a:t>Characteristics: </a:t>
            </a:r>
            <a:r>
              <a:rPr lang="en-AU" sz="900" i="1" noProof="0" dirty="0">
                <a:solidFill>
                  <a:schemeClr val="tx2"/>
                </a:solidFill>
              </a:rPr>
              <a:t>Mobile, career-switching, socially vocal, tech-savvy, immediate, ambitious, flexible</a:t>
            </a:r>
          </a:p>
        </p:txBody>
      </p:sp>
      <p:sp>
        <p:nvSpPr>
          <p:cNvPr id="25" name="TextBox 24">
            <a:extLst>
              <a:ext uri="{FF2B5EF4-FFF2-40B4-BE49-F238E27FC236}">
                <a16:creationId xmlns:a16="http://schemas.microsoft.com/office/drawing/2014/main" id="{143AB7F2-7727-C2AD-30E6-03C497993742}"/>
              </a:ext>
            </a:extLst>
          </p:cNvPr>
          <p:cNvSpPr txBox="1"/>
          <p:nvPr/>
        </p:nvSpPr>
        <p:spPr>
          <a:xfrm>
            <a:off x="5293167" y="4504504"/>
            <a:ext cx="1160027" cy="923330"/>
          </a:xfrm>
          <a:prstGeom prst="rect">
            <a:avLst/>
          </a:prstGeom>
          <a:noFill/>
        </p:spPr>
        <p:txBody>
          <a:bodyPr wrap="square">
            <a:spAutoFit/>
          </a:bodyPr>
          <a:lstStyle/>
          <a:p>
            <a:r>
              <a:rPr lang="en-AU" sz="900" b="1" noProof="0" dirty="0">
                <a:solidFill>
                  <a:schemeClr val="tx2"/>
                </a:solidFill>
              </a:rPr>
              <a:t>Characteristics: </a:t>
            </a:r>
            <a:r>
              <a:rPr lang="en-AU" sz="900" i="1" noProof="0" dirty="0">
                <a:solidFill>
                  <a:schemeClr val="tx2"/>
                </a:solidFill>
              </a:rPr>
              <a:t>Critical, selective, intuitive with technology, high expectations, coached</a:t>
            </a:r>
          </a:p>
        </p:txBody>
      </p:sp>
      <p:sp>
        <p:nvSpPr>
          <p:cNvPr id="27" name="TextBox 26">
            <a:extLst>
              <a:ext uri="{FF2B5EF4-FFF2-40B4-BE49-F238E27FC236}">
                <a16:creationId xmlns:a16="http://schemas.microsoft.com/office/drawing/2014/main" id="{9227159F-0314-5A9E-A2A2-64CAB6EEF52D}"/>
              </a:ext>
            </a:extLst>
          </p:cNvPr>
          <p:cNvSpPr txBox="1"/>
          <p:nvPr/>
        </p:nvSpPr>
        <p:spPr>
          <a:xfrm>
            <a:off x="6464905" y="4514573"/>
            <a:ext cx="1160027" cy="1061829"/>
          </a:xfrm>
          <a:prstGeom prst="rect">
            <a:avLst/>
          </a:prstGeom>
          <a:noFill/>
        </p:spPr>
        <p:txBody>
          <a:bodyPr wrap="square">
            <a:spAutoFit/>
          </a:bodyPr>
          <a:lstStyle/>
          <a:p>
            <a:r>
              <a:rPr lang="en-AU" sz="900" b="1" noProof="0" dirty="0">
                <a:solidFill>
                  <a:schemeClr val="tx2"/>
                </a:solidFill>
              </a:rPr>
              <a:t>Characteristics: </a:t>
            </a:r>
            <a:r>
              <a:rPr lang="en-AU" sz="900" i="1" noProof="0" dirty="0">
                <a:solidFill>
                  <a:schemeClr val="tx2"/>
                </a:solidFill>
              </a:rPr>
              <a:t>Tech-native, innovative, globally aware, adaptive, quick learners, personalised coaching</a:t>
            </a:r>
          </a:p>
        </p:txBody>
      </p:sp>
    </p:spTree>
    <p:extLst>
      <p:ext uri="{BB962C8B-B14F-4D97-AF65-F5344CB8AC3E}">
        <p14:creationId xmlns:p14="http://schemas.microsoft.com/office/powerpoint/2010/main" val="23929915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0C2C2-4A5F-97B2-6DCF-C04B3D1BFD7B}"/>
            </a:ext>
          </a:extLst>
        </p:cNvPr>
        <p:cNvGrpSpPr/>
        <p:nvPr/>
      </p:nvGrpSpPr>
      <p:grpSpPr>
        <a:xfrm>
          <a:off x="0" y="0"/>
          <a:ext cx="0" cy="0"/>
          <a:chOff x="0" y="0"/>
          <a:chExt cx="0" cy="0"/>
        </a:xfrm>
      </p:grpSpPr>
      <p:sp>
        <p:nvSpPr>
          <p:cNvPr id="15" name="Text Placeholder 3">
            <a:extLst>
              <a:ext uri="{FF2B5EF4-FFF2-40B4-BE49-F238E27FC236}">
                <a16:creationId xmlns:a16="http://schemas.microsoft.com/office/drawing/2014/main" id="{5D8FD2E8-573F-B24D-DE1C-D9A8ED5E1EC4}"/>
              </a:ext>
            </a:extLst>
          </p:cNvPr>
          <p:cNvSpPr txBox="1">
            <a:spLocks/>
          </p:cNvSpPr>
          <p:nvPr/>
        </p:nvSpPr>
        <p:spPr>
          <a:xfrm>
            <a:off x="8596313" y="1668033"/>
            <a:ext cx="3128595" cy="1641200"/>
          </a:xfrm>
          <a:prstGeom prst="rect">
            <a:avLst/>
          </a:prstGeom>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chemeClr val="tx2"/>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sz="1200" noProof="0" dirty="0"/>
              <a:t>Work has changed from full-time factory jobs with fixed hours in the Industrial Revolution to flexible, remote, and gig work today, shaped by technology and economic shifts. Manufacturing jobs have been influenced through changes every decade. Each era brought new work styles, from part-time roles and contract work to hybrid models and portfolio careers focused on work-life balance.</a:t>
            </a:r>
            <a:endParaRPr lang="en-AU" sz="1200" i="1" noProof="0" dirty="0"/>
          </a:p>
        </p:txBody>
      </p:sp>
      <p:sp>
        <p:nvSpPr>
          <p:cNvPr id="9" name="Title 8">
            <a:extLst>
              <a:ext uri="{FF2B5EF4-FFF2-40B4-BE49-F238E27FC236}">
                <a16:creationId xmlns:a16="http://schemas.microsoft.com/office/drawing/2014/main" id="{9B4DDA78-AA38-A3A2-17BB-42ED2933750D}"/>
              </a:ext>
            </a:extLst>
          </p:cNvPr>
          <p:cNvSpPr>
            <a:spLocks noGrp="1"/>
          </p:cNvSpPr>
          <p:nvPr>
            <p:ph type="title"/>
          </p:nvPr>
        </p:nvSpPr>
        <p:spPr>
          <a:xfrm>
            <a:off x="8596566" y="876204"/>
            <a:ext cx="3399113" cy="524553"/>
          </a:xfrm>
        </p:spPr>
        <p:txBody>
          <a:bodyPr/>
          <a:lstStyle/>
          <a:p>
            <a:r>
              <a:rPr lang="en-AU" noProof="0" dirty="0"/>
              <a:t>A changing world</a:t>
            </a:r>
          </a:p>
        </p:txBody>
      </p:sp>
      <p:sp>
        <p:nvSpPr>
          <p:cNvPr id="12" name="Text Placeholder 11">
            <a:extLst>
              <a:ext uri="{FF2B5EF4-FFF2-40B4-BE49-F238E27FC236}">
                <a16:creationId xmlns:a16="http://schemas.microsoft.com/office/drawing/2014/main" id="{FAE20C89-6DFF-0150-B1CE-F31498D78905}"/>
              </a:ext>
            </a:extLst>
          </p:cNvPr>
          <p:cNvSpPr>
            <a:spLocks noGrp="1"/>
          </p:cNvSpPr>
          <p:nvPr>
            <p:ph type="body" sz="quarter" idx="22"/>
          </p:nvPr>
        </p:nvSpPr>
        <p:spPr>
          <a:xfrm>
            <a:off x="8596313" y="628650"/>
            <a:ext cx="3128595" cy="247554"/>
          </a:xfrm>
        </p:spPr>
        <p:txBody>
          <a:bodyPr/>
          <a:lstStyle/>
          <a:p>
            <a:r>
              <a:rPr lang="en-AU" noProof="0" dirty="0"/>
              <a:t>INTRODUCTION TO CAREER EDUCATION</a:t>
            </a:r>
          </a:p>
        </p:txBody>
      </p:sp>
      <p:sp>
        <p:nvSpPr>
          <p:cNvPr id="16" name="Text Placeholder 2">
            <a:extLst>
              <a:ext uri="{FF2B5EF4-FFF2-40B4-BE49-F238E27FC236}">
                <a16:creationId xmlns:a16="http://schemas.microsoft.com/office/drawing/2014/main" id="{3717EE17-0078-1947-91CF-4A8433B0B5D2}"/>
              </a:ext>
            </a:extLst>
          </p:cNvPr>
          <p:cNvSpPr txBox="1">
            <a:spLocks/>
          </p:cNvSpPr>
          <p:nvPr/>
        </p:nvSpPr>
        <p:spPr>
          <a:xfrm>
            <a:off x="8596313" y="4053764"/>
            <a:ext cx="3221173" cy="2115790"/>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dirty="0">
                <a:solidFill>
                  <a:schemeClr val="tx2"/>
                </a:solidFill>
              </a:rPr>
              <a:t>How have manufacturing jobs changed over time with shifts in technology and work styles?</a:t>
            </a:r>
          </a:p>
          <a:p>
            <a:pPr marL="285750" indent="-285750">
              <a:buClr>
                <a:schemeClr val="accent3"/>
              </a:buClr>
              <a:buFont typeface="Arial" panose="020B0604020202020204" pitchFamily="34" charset="0"/>
              <a:buChar char="•"/>
            </a:pPr>
            <a:r>
              <a:rPr lang="en-AU" sz="1200" noProof="0" dirty="0">
                <a:solidFill>
                  <a:schemeClr val="tx2"/>
                </a:solidFill>
              </a:rPr>
              <a:t>What new skills might be needed for manufacturing roles today compared to the past?</a:t>
            </a:r>
          </a:p>
          <a:p>
            <a:pPr marL="285750" indent="-285750">
              <a:buClr>
                <a:schemeClr val="accent3"/>
              </a:buClr>
              <a:buFont typeface="Arial" panose="020B0604020202020204" pitchFamily="34" charset="0"/>
              <a:buChar char="•"/>
            </a:pPr>
            <a:r>
              <a:rPr lang="en-AU" sz="1200" noProof="0" dirty="0">
                <a:solidFill>
                  <a:schemeClr val="tx2"/>
                </a:solidFill>
              </a:rPr>
              <a:t>How can understanding the history of manufacturing work help you prepare for future career opportunities?</a:t>
            </a:r>
          </a:p>
        </p:txBody>
      </p:sp>
      <p:sp>
        <p:nvSpPr>
          <p:cNvPr id="17" name="Text Placeholder 14">
            <a:extLst>
              <a:ext uri="{FF2B5EF4-FFF2-40B4-BE49-F238E27FC236}">
                <a16:creationId xmlns:a16="http://schemas.microsoft.com/office/drawing/2014/main" id="{16E2C41E-A54A-97C4-B138-E8D760004B7B}"/>
              </a:ext>
            </a:extLst>
          </p:cNvPr>
          <p:cNvSpPr txBox="1">
            <a:spLocks/>
          </p:cNvSpPr>
          <p:nvPr/>
        </p:nvSpPr>
        <p:spPr>
          <a:xfrm>
            <a:off x="8585803" y="3808895"/>
            <a:ext cx="1911915" cy="247554"/>
          </a:xfrm>
          <a:prstGeom prst="rect">
            <a:avLst/>
          </a:prstGeom>
          <a:solidFill>
            <a:schemeClr val="accent3"/>
          </a:solidFill>
        </p:spPr>
        <p:txBody>
          <a:bodyPr vert="horz" wrap="squar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pic>
        <p:nvPicPr>
          <p:cNvPr id="2" name="Picture 1">
            <a:extLst>
              <a:ext uri="{FF2B5EF4-FFF2-40B4-BE49-F238E27FC236}">
                <a16:creationId xmlns:a16="http://schemas.microsoft.com/office/drawing/2014/main" id="{B7A0E791-DD3D-4E4B-6EA2-CBAD6CD8DB7B}"/>
              </a:ext>
            </a:extLst>
          </p:cNvPr>
          <p:cNvPicPr>
            <a:picLocks noChangeAspect="1"/>
          </p:cNvPicPr>
          <p:nvPr/>
        </p:nvPicPr>
        <p:blipFill>
          <a:blip r:embed="rId3">
            <a:extLst>
              <a:ext uri="{28A0092B-C50C-407E-A947-70E740481C1C}">
                <a14:useLocalDpi xmlns:a14="http://schemas.microsoft.com/office/drawing/2010/main" val="0"/>
              </a:ext>
            </a:extLst>
          </a:blip>
          <a:srcRect l="3989"/>
          <a:stretch>
            <a:fillRect/>
          </a:stretch>
        </p:blipFill>
        <p:spPr>
          <a:xfrm>
            <a:off x="0" y="1209213"/>
            <a:ext cx="7525054" cy="5843420"/>
          </a:xfrm>
          <a:prstGeom prst="rect">
            <a:avLst/>
          </a:prstGeom>
        </p:spPr>
      </p:pic>
      <p:sp>
        <p:nvSpPr>
          <p:cNvPr id="3" name="Text Placeholder 2">
            <a:extLst>
              <a:ext uri="{FF2B5EF4-FFF2-40B4-BE49-F238E27FC236}">
                <a16:creationId xmlns:a16="http://schemas.microsoft.com/office/drawing/2014/main" id="{83D8E1CB-F6F3-F5FA-811C-396C6B0E2E26}"/>
              </a:ext>
            </a:extLst>
          </p:cNvPr>
          <p:cNvSpPr txBox="1">
            <a:spLocks/>
          </p:cNvSpPr>
          <p:nvPr/>
        </p:nvSpPr>
        <p:spPr>
          <a:xfrm>
            <a:off x="1029437" y="531722"/>
            <a:ext cx="1746122" cy="2296352"/>
          </a:xfrm>
          <a:prstGeom prst="rect">
            <a:avLst/>
          </a:prstGeom>
          <a:solidFill>
            <a:schemeClr val="bg2"/>
          </a:solidFill>
          <a:ln w="25400">
            <a:solidFill>
              <a:schemeClr val="tx1"/>
            </a:solidFill>
          </a:ln>
        </p:spPr>
        <p:txBody>
          <a:bodyPr vert="horz" wrap="square" lIns="180000" tIns="180000" rIns="180000" bIns="180000" rtlCol="0">
            <a:no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sz="1400" b="1" noProof="0" dirty="0">
                <a:solidFill>
                  <a:schemeClr val="tx1"/>
                </a:solidFill>
              </a:rPr>
              <a:t>1700s-1800s </a:t>
            </a:r>
            <a:r>
              <a:rPr lang="en-AU" sz="1400" b="1" noProof="0" dirty="0">
                <a:solidFill>
                  <a:schemeClr val="accent3"/>
                </a:solidFill>
              </a:rPr>
              <a:t>&gt;&gt;</a:t>
            </a:r>
          </a:p>
          <a:p>
            <a:pPr>
              <a:spcBef>
                <a:spcPts val="200"/>
              </a:spcBef>
            </a:pPr>
            <a:r>
              <a:rPr lang="en-AU" sz="800" b="1" noProof="0" dirty="0">
                <a:solidFill>
                  <a:schemeClr val="accent3"/>
                </a:solidFill>
              </a:rPr>
              <a:t>INDUSTRIAL REVOLUTION</a:t>
            </a:r>
            <a:endParaRPr lang="en-AU" sz="700" b="1" noProof="0" dirty="0">
              <a:solidFill>
                <a:schemeClr val="accent3"/>
              </a:solidFill>
            </a:endParaRPr>
          </a:p>
          <a:p>
            <a:pPr marL="171450" indent="-171450">
              <a:lnSpc>
                <a:spcPct val="100000"/>
              </a:lnSpc>
              <a:spcBef>
                <a:spcPts val="200"/>
              </a:spcBef>
              <a:buFont typeface="Arial" panose="020B0604020202020204" pitchFamily="34" charset="0"/>
              <a:buChar char="•"/>
            </a:pPr>
            <a:r>
              <a:rPr lang="en-AU" sz="900" noProof="0" dirty="0"/>
              <a:t>Introduction of full-time employment as factory work became the standard</a:t>
            </a:r>
          </a:p>
          <a:p>
            <a:pPr marL="171450" indent="-171450">
              <a:lnSpc>
                <a:spcPct val="100000"/>
              </a:lnSpc>
              <a:spcBef>
                <a:spcPts val="200"/>
              </a:spcBef>
              <a:buFont typeface="Arial" panose="020B0604020202020204" pitchFamily="34" charset="0"/>
              <a:buChar char="•"/>
            </a:pPr>
            <a:r>
              <a:rPr lang="en-AU" sz="900" noProof="0" dirty="0"/>
              <a:t>Establishment of the “9-to-5” workday and 40-hour structure</a:t>
            </a:r>
          </a:p>
          <a:p>
            <a:pPr marL="171450" indent="-171450">
              <a:lnSpc>
                <a:spcPct val="100000"/>
              </a:lnSpc>
              <a:spcBef>
                <a:spcPts val="200"/>
              </a:spcBef>
              <a:buFont typeface="Arial" panose="020B0604020202020204" pitchFamily="34" charset="0"/>
              <a:buChar char="•"/>
            </a:pPr>
            <a:r>
              <a:rPr lang="en-AU" sz="900" noProof="0" dirty="0"/>
              <a:t>Labour laws introduced worker protections (overtime pay, healthcare)</a:t>
            </a:r>
          </a:p>
        </p:txBody>
      </p:sp>
      <p:sp>
        <p:nvSpPr>
          <p:cNvPr id="4" name="Text Placeholder 2">
            <a:extLst>
              <a:ext uri="{FF2B5EF4-FFF2-40B4-BE49-F238E27FC236}">
                <a16:creationId xmlns:a16="http://schemas.microsoft.com/office/drawing/2014/main" id="{BB03F27C-9E51-4C5C-CEF5-AF1BD0D0F9B9}"/>
              </a:ext>
            </a:extLst>
          </p:cNvPr>
          <p:cNvSpPr txBox="1">
            <a:spLocks/>
          </p:cNvSpPr>
          <p:nvPr/>
        </p:nvSpPr>
        <p:spPr>
          <a:xfrm>
            <a:off x="3804996" y="533772"/>
            <a:ext cx="1746122" cy="2294301"/>
          </a:xfrm>
          <a:prstGeom prst="rect">
            <a:avLst/>
          </a:prstGeom>
          <a:solidFill>
            <a:schemeClr val="bg2"/>
          </a:solidFill>
          <a:ln w="25400">
            <a:solidFill>
              <a:schemeClr val="tx1"/>
            </a:solidFill>
          </a:ln>
        </p:spPr>
        <p:txBody>
          <a:bodyPr vert="horz" wrap="square" lIns="180000" tIns="180000" rIns="180000" bIns="180000" rtlCol="0">
            <a:no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sz="1400" b="1" noProof="0" dirty="0">
                <a:solidFill>
                  <a:schemeClr val="tx1"/>
                </a:solidFill>
              </a:rPr>
              <a:t>1970s-1980s </a:t>
            </a:r>
            <a:r>
              <a:rPr lang="en-AU" sz="1400" b="1" noProof="0" dirty="0">
                <a:solidFill>
                  <a:schemeClr val="accent3"/>
                </a:solidFill>
              </a:rPr>
              <a:t>&gt;&gt;</a:t>
            </a:r>
            <a:endParaRPr lang="en-AU" sz="1400" b="1" noProof="0" dirty="0">
              <a:solidFill>
                <a:schemeClr val="tx1"/>
              </a:solidFill>
            </a:endParaRPr>
          </a:p>
          <a:p>
            <a:pPr marL="171450" indent="-171450">
              <a:lnSpc>
                <a:spcPct val="100000"/>
              </a:lnSpc>
              <a:spcBef>
                <a:spcPts val="200"/>
              </a:spcBef>
              <a:buFont typeface="Arial" panose="020B0604020202020204" pitchFamily="34" charset="0"/>
              <a:buChar char="•"/>
            </a:pPr>
            <a:r>
              <a:rPr lang="en-AU" sz="900" noProof="0" dirty="0"/>
              <a:t>Economic recessions led to an increase in part-time and contract work</a:t>
            </a:r>
          </a:p>
          <a:p>
            <a:pPr marL="171450" indent="-171450">
              <a:lnSpc>
                <a:spcPct val="100000"/>
              </a:lnSpc>
              <a:spcBef>
                <a:spcPts val="200"/>
              </a:spcBef>
              <a:buFont typeface="Arial" panose="020B0604020202020204" pitchFamily="34" charset="0"/>
              <a:buChar char="•"/>
            </a:pPr>
            <a:r>
              <a:rPr lang="en-AU" sz="900" noProof="0" dirty="0"/>
              <a:t>Part-time roles grew in retail, food service, and hospitality</a:t>
            </a:r>
          </a:p>
          <a:p>
            <a:pPr marL="171450" indent="-171450">
              <a:lnSpc>
                <a:spcPct val="100000"/>
              </a:lnSpc>
              <a:spcBef>
                <a:spcPts val="200"/>
              </a:spcBef>
              <a:buFont typeface="Arial" panose="020B0604020202020204" pitchFamily="34" charset="0"/>
              <a:buChar char="•"/>
            </a:pPr>
            <a:r>
              <a:rPr lang="en-AU" sz="900" noProof="0" dirty="0"/>
              <a:t>Contract work expanded in tech, construction, and professional services</a:t>
            </a:r>
          </a:p>
        </p:txBody>
      </p:sp>
      <p:sp>
        <p:nvSpPr>
          <p:cNvPr id="5" name="Text Placeholder 2">
            <a:extLst>
              <a:ext uri="{FF2B5EF4-FFF2-40B4-BE49-F238E27FC236}">
                <a16:creationId xmlns:a16="http://schemas.microsoft.com/office/drawing/2014/main" id="{2520A2DD-3DD1-1CA6-7CF8-10A521DC5459}"/>
              </a:ext>
            </a:extLst>
          </p:cNvPr>
          <p:cNvSpPr txBox="1">
            <a:spLocks/>
          </p:cNvSpPr>
          <p:nvPr/>
        </p:nvSpPr>
        <p:spPr>
          <a:xfrm>
            <a:off x="6660679" y="533771"/>
            <a:ext cx="1746122" cy="2296351"/>
          </a:xfrm>
          <a:prstGeom prst="rect">
            <a:avLst/>
          </a:prstGeom>
          <a:solidFill>
            <a:schemeClr val="bg2"/>
          </a:solidFill>
          <a:ln w="25400">
            <a:solidFill>
              <a:schemeClr val="tx1"/>
            </a:solidFill>
          </a:ln>
        </p:spPr>
        <p:txBody>
          <a:bodyPr vert="horz" wrap="square" lIns="180000" tIns="180000" rIns="180000" bIns="180000" rtlCol="0">
            <a:no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sz="1400" b="1" noProof="0" dirty="0">
                <a:solidFill>
                  <a:schemeClr val="tx1"/>
                </a:solidFill>
              </a:rPr>
              <a:t>1990s-2000s </a:t>
            </a:r>
            <a:r>
              <a:rPr lang="en-AU" sz="1400" b="1" noProof="0" dirty="0">
                <a:solidFill>
                  <a:schemeClr val="accent3"/>
                </a:solidFill>
              </a:rPr>
              <a:t>&gt;&gt;</a:t>
            </a:r>
            <a:endParaRPr lang="en-AU" sz="1400" b="1" noProof="0" dirty="0">
              <a:solidFill>
                <a:schemeClr val="tx1"/>
              </a:solidFill>
            </a:endParaRPr>
          </a:p>
          <a:p>
            <a:pPr marL="171450" indent="-171450">
              <a:lnSpc>
                <a:spcPct val="100000"/>
              </a:lnSpc>
              <a:spcBef>
                <a:spcPts val="200"/>
              </a:spcBef>
              <a:buFont typeface="Arial" panose="020B0604020202020204" pitchFamily="34" charset="0"/>
              <a:buChar char="•"/>
            </a:pPr>
            <a:r>
              <a:rPr lang="en-AU" sz="900" noProof="0" dirty="0"/>
              <a:t>Temporary staffing surged in retail, warehousing, and administrative sectors</a:t>
            </a:r>
          </a:p>
          <a:p>
            <a:pPr marL="171450" indent="-171450">
              <a:lnSpc>
                <a:spcPct val="100000"/>
              </a:lnSpc>
              <a:spcBef>
                <a:spcPts val="200"/>
              </a:spcBef>
              <a:buFont typeface="Arial" panose="020B0604020202020204" pitchFamily="34" charset="0"/>
              <a:buChar char="•"/>
            </a:pPr>
            <a:r>
              <a:rPr lang="en-AU" sz="900" noProof="0" dirty="0"/>
              <a:t>The gig economy emerged with platforms like </a:t>
            </a:r>
            <a:r>
              <a:rPr lang="en-AU" sz="900" noProof="0" dirty="0" err="1"/>
              <a:t>AirTasker</a:t>
            </a:r>
            <a:r>
              <a:rPr lang="en-AU" sz="900" noProof="0" dirty="0"/>
              <a:t> and </a:t>
            </a:r>
            <a:br>
              <a:rPr lang="en-AU" sz="900" noProof="0" dirty="0"/>
            </a:br>
            <a:r>
              <a:rPr lang="en-AU" sz="900" noProof="0" dirty="0"/>
              <a:t>Uber, offering on-demand work</a:t>
            </a:r>
          </a:p>
          <a:p>
            <a:pPr marL="171450" indent="-171450">
              <a:lnSpc>
                <a:spcPct val="100000"/>
              </a:lnSpc>
              <a:spcBef>
                <a:spcPts val="200"/>
              </a:spcBef>
              <a:buFont typeface="Arial" panose="020B0604020202020204" pitchFamily="34" charset="0"/>
              <a:buChar char="•"/>
            </a:pPr>
            <a:r>
              <a:rPr lang="en-AU" sz="900" noProof="0" dirty="0"/>
              <a:t>Workers gained more flexibility, but faced less job security and fewer benefits</a:t>
            </a:r>
          </a:p>
        </p:txBody>
      </p:sp>
      <p:sp>
        <p:nvSpPr>
          <p:cNvPr id="6" name="Text Placeholder 2">
            <a:extLst>
              <a:ext uri="{FF2B5EF4-FFF2-40B4-BE49-F238E27FC236}">
                <a16:creationId xmlns:a16="http://schemas.microsoft.com/office/drawing/2014/main" id="{135C5F08-7333-A431-098B-39769926BBDA}"/>
              </a:ext>
            </a:extLst>
          </p:cNvPr>
          <p:cNvSpPr txBox="1">
            <a:spLocks/>
          </p:cNvSpPr>
          <p:nvPr/>
        </p:nvSpPr>
        <p:spPr>
          <a:xfrm>
            <a:off x="1238441" y="3478839"/>
            <a:ext cx="1746000" cy="2296352"/>
          </a:xfrm>
          <a:prstGeom prst="rect">
            <a:avLst/>
          </a:prstGeom>
          <a:solidFill>
            <a:schemeClr val="bg2"/>
          </a:solidFill>
          <a:ln w="25400">
            <a:solidFill>
              <a:schemeClr val="tx1"/>
            </a:solidFill>
          </a:ln>
        </p:spPr>
        <p:txBody>
          <a:bodyPr vert="horz" wrap="square" lIns="180000" tIns="180000" rIns="180000" bIns="180000" rtlCol="0">
            <a:no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sz="1400" b="1" noProof="0" dirty="0">
                <a:solidFill>
                  <a:schemeClr val="accent3"/>
                </a:solidFill>
              </a:rPr>
              <a:t>&lt;&lt; </a:t>
            </a:r>
            <a:r>
              <a:rPr lang="en-AU" sz="1400" b="1" noProof="0" dirty="0">
                <a:solidFill>
                  <a:schemeClr val="tx1"/>
                </a:solidFill>
              </a:rPr>
              <a:t>2020s</a:t>
            </a:r>
          </a:p>
          <a:p>
            <a:pPr marL="171450" indent="-171450">
              <a:lnSpc>
                <a:spcPct val="100000"/>
              </a:lnSpc>
              <a:spcBef>
                <a:spcPts val="200"/>
              </a:spcBef>
              <a:buFont typeface="Arial" panose="020B0604020202020204" pitchFamily="34" charset="0"/>
              <a:buChar char="•"/>
            </a:pPr>
            <a:r>
              <a:rPr lang="en-AU" sz="900" noProof="0" dirty="0"/>
              <a:t>Remote work became essential across many industries due to pandemic lockdowns</a:t>
            </a:r>
          </a:p>
          <a:p>
            <a:pPr marL="171450" indent="-171450">
              <a:lnSpc>
                <a:spcPct val="100000"/>
              </a:lnSpc>
              <a:spcBef>
                <a:spcPts val="200"/>
              </a:spcBef>
              <a:buFont typeface="Arial" panose="020B0604020202020204" pitchFamily="34" charset="0"/>
              <a:buChar char="•"/>
            </a:pPr>
            <a:r>
              <a:rPr lang="en-AU" sz="900" noProof="0" dirty="0"/>
              <a:t>Hybrid work became widely accepted</a:t>
            </a:r>
          </a:p>
          <a:p>
            <a:pPr marL="171450" indent="-171450">
              <a:lnSpc>
                <a:spcPct val="100000"/>
              </a:lnSpc>
              <a:spcBef>
                <a:spcPts val="200"/>
              </a:spcBef>
              <a:buFont typeface="Arial" panose="020B0604020202020204" pitchFamily="34" charset="0"/>
              <a:buChar char="•"/>
            </a:pPr>
            <a:r>
              <a:rPr lang="en-AU" sz="900" noProof="0" dirty="0"/>
              <a:t>Gig economy roles continued to expand as workers sought greater work-life balance</a:t>
            </a:r>
          </a:p>
        </p:txBody>
      </p:sp>
      <p:sp>
        <p:nvSpPr>
          <p:cNvPr id="7" name="Text Placeholder 2">
            <a:extLst>
              <a:ext uri="{FF2B5EF4-FFF2-40B4-BE49-F238E27FC236}">
                <a16:creationId xmlns:a16="http://schemas.microsoft.com/office/drawing/2014/main" id="{96DD2BE0-5AD8-CC0A-8575-F097DA1AB420}"/>
              </a:ext>
            </a:extLst>
          </p:cNvPr>
          <p:cNvSpPr txBox="1">
            <a:spLocks/>
          </p:cNvSpPr>
          <p:nvPr/>
        </p:nvSpPr>
        <p:spPr>
          <a:xfrm>
            <a:off x="4914679" y="3478839"/>
            <a:ext cx="1746000" cy="2296352"/>
          </a:xfrm>
          <a:prstGeom prst="rect">
            <a:avLst/>
          </a:prstGeom>
          <a:solidFill>
            <a:schemeClr val="bg2"/>
          </a:solidFill>
          <a:ln w="25400">
            <a:solidFill>
              <a:schemeClr val="tx1"/>
            </a:solidFill>
          </a:ln>
        </p:spPr>
        <p:txBody>
          <a:bodyPr vert="horz" wrap="square" lIns="180000" tIns="180000" rIns="180000" bIns="180000" rtlCol="0">
            <a:no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sz="1400" b="1" noProof="0" dirty="0">
                <a:solidFill>
                  <a:schemeClr val="accent3"/>
                </a:solidFill>
              </a:rPr>
              <a:t>&lt;&lt; </a:t>
            </a:r>
            <a:r>
              <a:rPr lang="en-AU" sz="1400" b="1" noProof="0" dirty="0">
                <a:solidFill>
                  <a:schemeClr val="tx1"/>
                </a:solidFill>
              </a:rPr>
              <a:t>2010s</a:t>
            </a:r>
          </a:p>
          <a:p>
            <a:pPr marL="171450" indent="-171450">
              <a:lnSpc>
                <a:spcPct val="100000"/>
              </a:lnSpc>
              <a:spcBef>
                <a:spcPts val="200"/>
              </a:spcBef>
              <a:buFont typeface="Arial" panose="020B0604020202020204" pitchFamily="34" charset="0"/>
              <a:buChar char="•"/>
            </a:pPr>
            <a:r>
              <a:rPr lang="en-AU" sz="900" noProof="0" dirty="0"/>
              <a:t>Remote work became more accessible due to advancements in technology</a:t>
            </a:r>
          </a:p>
          <a:p>
            <a:pPr marL="171450" indent="-171450">
              <a:lnSpc>
                <a:spcPct val="100000"/>
              </a:lnSpc>
              <a:spcBef>
                <a:spcPts val="200"/>
              </a:spcBef>
              <a:buFont typeface="Arial" panose="020B0604020202020204" pitchFamily="34" charset="0"/>
              <a:buChar char="•"/>
            </a:pPr>
            <a:r>
              <a:rPr lang="en-AU" sz="900" noProof="0" dirty="0"/>
              <a:t>Hybrid work models gained popularity, particularly in tech and professional services</a:t>
            </a:r>
          </a:p>
          <a:p>
            <a:pPr marL="171450" indent="-171450">
              <a:lnSpc>
                <a:spcPct val="100000"/>
              </a:lnSpc>
              <a:spcBef>
                <a:spcPts val="200"/>
              </a:spcBef>
              <a:buFont typeface="Arial" panose="020B0604020202020204" pitchFamily="34" charset="0"/>
              <a:buChar char="•"/>
            </a:pPr>
            <a:r>
              <a:rPr lang="en-AU" sz="900" noProof="0" dirty="0"/>
              <a:t>Freelancing saw significant growth, offering flexibility and independence</a:t>
            </a:r>
          </a:p>
        </p:txBody>
      </p:sp>
    </p:spTree>
    <p:extLst>
      <p:ext uri="{BB962C8B-B14F-4D97-AF65-F5344CB8AC3E}">
        <p14:creationId xmlns:p14="http://schemas.microsoft.com/office/powerpoint/2010/main" val="4002153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138B16-716A-E685-8597-F07900644FFE}"/>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49F912E8-BA25-0AE9-D49A-5CFC3AC824EF}"/>
              </a:ext>
            </a:extLst>
          </p:cNvPr>
          <p:cNvSpPr>
            <a:spLocks noGrp="1"/>
          </p:cNvSpPr>
          <p:nvPr>
            <p:ph type="title"/>
          </p:nvPr>
        </p:nvSpPr>
        <p:spPr>
          <a:xfrm>
            <a:off x="1055941" y="873125"/>
            <a:ext cx="5933438" cy="524553"/>
          </a:xfrm>
        </p:spPr>
        <p:txBody>
          <a:bodyPr/>
          <a:lstStyle/>
          <a:p>
            <a:r>
              <a:rPr lang="en-AU" noProof="0" dirty="0"/>
              <a:t>How career development works</a:t>
            </a:r>
          </a:p>
        </p:txBody>
      </p:sp>
      <p:sp>
        <p:nvSpPr>
          <p:cNvPr id="5" name="Text Placeholder 4">
            <a:extLst>
              <a:ext uri="{FF2B5EF4-FFF2-40B4-BE49-F238E27FC236}">
                <a16:creationId xmlns:a16="http://schemas.microsoft.com/office/drawing/2014/main" id="{F52879B3-C29D-CB2D-D87E-E01E4FC3E73E}"/>
              </a:ext>
            </a:extLst>
          </p:cNvPr>
          <p:cNvSpPr>
            <a:spLocks noGrp="1"/>
          </p:cNvSpPr>
          <p:nvPr>
            <p:ph type="body" sz="quarter" idx="20"/>
          </p:nvPr>
        </p:nvSpPr>
        <p:spPr>
          <a:xfrm>
            <a:off x="1055688" y="624947"/>
            <a:ext cx="3128595" cy="247554"/>
          </a:xfrm>
        </p:spPr>
        <p:txBody>
          <a:bodyPr/>
          <a:lstStyle/>
          <a:p>
            <a:r>
              <a:rPr lang="en-AU" noProof="0" dirty="0"/>
              <a:t>INTRODUCTION TO CAREER EDUCATION</a:t>
            </a:r>
          </a:p>
        </p:txBody>
      </p:sp>
      <p:sp>
        <p:nvSpPr>
          <p:cNvPr id="4" name="Text Placeholder 2">
            <a:extLst>
              <a:ext uri="{FF2B5EF4-FFF2-40B4-BE49-F238E27FC236}">
                <a16:creationId xmlns:a16="http://schemas.microsoft.com/office/drawing/2014/main" id="{372C1F55-6A21-F4C9-125A-B4A4230B1C6F}"/>
              </a:ext>
            </a:extLst>
          </p:cNvPr>
          <p:cNvSpPr txBox="1">
            <a:spLocks/>
          </p:cNvSpPr>
          <p:nvPr/>
        </p:nvSpPr>
        <p:spPr>
          <a:xfrm>
            <a:off x="1055686" y="1700212"/>
            <a:ext cx="4926013" cy="291567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dirty="0"/>
              <a:t>Your career development isn’t a one-time decision but an ongoing process that evolves throughout your life. Understanding this process helps you navigate changes more effectively and make informed decisions at each stage.</a:t>
            </a:r>
          </a:p>
          <a:p>
            <a:r>
              <a:rPr lang="en-AU" noProof="0" dirty="0"/>
              <a:t>Career development is rarely linear. Most people experience changes in direction, unexpected opportunities, and periods of reassessment throughout their working lives.</a:t>
            </a:r>
          </a:p>
          <a:p>
            <a:r>
              <a:rPr lang="en-AU" noProof="0" dirty="0"/>
              <a:t>Reflection plays a crucial role in this process, allowing you to learn from experiences and refine your direction.</a:t>
            </a:r>
          </a:p>
        </p:txBody>
      </p:sp>
      <p:graphicFrame>
        <p:nvGraphicFramePr>
          <p:cNvPr id="2" name="Table 1">
            <a:extLst>
              <a:ext uri="{FF2B5EF4-FFF2-40B4-BE49-F238E27FC236}">
                <a16:creationId xmlns:a16="http://schemas.microsoft.com/office/drawing/2014/main" id="{B23C743E-7AB5-7F2E-FE8D-4C8419D1E6A7}"/>
              </a:ext>
            </a:extLst>
          </p:cNvPr>
          <p:cNvGraphicFramePr>
            <a:graphicFrameLocks noGrp="1"/>
          </p:cNvGraphicFramePr>
          <p:nvPr>
            <p:extLst>
              <p:ext uri="{D42A27DB-BD31-4B8C-83A1-F6EECF244321}">
                <p14:modId xmlns:p14="http://schemas.microsoft.com/office/powerpoint/2010/main" val="1039385700"/>
              </p:ext>
            </p:extLst>
          </p:nvPr>
        </p:nvGraphicFramePr>
        <p:xfrm>
          <a:off x="7252138" y="1700212"/>
          <a:ext cx="4561490" cy="4154049"/>
        </p:xfrm>
        <a:graphic>
          <a:graphicData uri="http://schemas.openxmlformats.org/drawingml/2006/table">
            <a:tbl>
              <a:tblPr>
                <a:tableStyleId>{9DCAF9ED-07DC-4A11-8D7F-57B35C25682E}</a:tableStyleId>
              </a:tblPr>
              <a:tblGrid>
                <a:gridCol w="1711465">
                  <a:extLst>
                    <a:ext uri="{9D8B030D-6E8A-4147-A177-3AD203B41FA5}">
                      <a16:colId xmlns:a16="http://schemas.microsoft.com/office/drawing/2014/main" val="1263776318"/>
                    </a:ext>
                  </a:extLst>
                </a:gridCol>
                <a:gridCol w="2850025">
                  <a:extLst>
                    <a:ext uri="{9D8B030D-6E8A-4147-A177-3AD203B41FA5}">
                      <a16:colId xmlns:a16="http://schemas.microsoft.com/office/drawing/2014/main" val="663450500"/>
                    </a:ext>
                  </a:extLst>
                </a:gridCol>
              </a:tblGrid>
              <a:tr h="434139">
                <a:tc>
                  <a:txBody>
                    <a:bodyPr/>
                    <a:lstStyle/>
                    <a:p>
                      <a:pPr>
                        <a:buNone/>
                      </a:pPr>
                      <a:r>
                        <a:rPr lang="en-AU" sz="1200" b="1" noProof="0" dirty="0">
                          <a:solidFill>
                            <a:schemeClr val="bg2"/>
                          </a:solidFill>
                        </a:rPr>
                        <a:t>SITUATION</a:t>
                      </a:r>
                      <a:endParaRPr lang="en-AU" sz="1200" b="1" noProof="0" dirty="0">
                        <a:solidFill>
                          <a:schemeClr val="bg2"/>
                        </a:solidFill>
                        <a:latin typeface="+mj-lt"/>
                      </a:endParaRPr>
                    </a:p>
                  </a:txBody>
                  <a:tcPr marL="39648" marR="39648" marT="19824" marB="19824" anchor="ctr">
                    <a:solidFill>
                      <a:schemeClr val="accent2"/>
                    </a:solidFill>
                  </a:tcPr>
                </a:tc>
                <a:tc>
                  <a:txBody>
                    <a:bodyPr/>
                    <a:lstStyle/>
                    <a:p>
                      <a:pPr>
                        <a:buNone/>
                      </a:pPr>
                      <a:r>
                        <a:rPr lang="en-AU" sz="1200" b="1" noProof="0" dirty="0">
                          <a:solidFill>
                            <a:schemeClr val="bg2"/>
                          </a:solidFill>
                        </a:rPr>
                        <a:t>HOW</a:t>
                      </a:r>
                      <a:endParaRPr lang="en-AU" sz="1200" b="1" noProof="0" dirty="0">
                        <a:solidFill>
                          <a:schemeClr val="bg2"/>
                        </a:solidFill>
                        <a:latin typeface="+mj-lt"/>
                      </a:endParaRPr>
                    </a:p>
                  </a:txBody>
                  <a:tcPr marL="39648" marR="39648" marT="19824" marB="19824" anchor="ctr">
                    <a:solidFill>
                      <a:schemeClr val="accent2"/>
                    </a:solidFill>
                  </a:tcPr>
                </a:tc>
                <a:extLst>
                  <a:ext uri="{0D108BD9-81ED-4DB2-BD59-A6C34878D82A}">
                    <a16:rowId xmlns:a16="http://schemas.microsoft.com/office/drawing/2014/main" val="157054438"/>
                  </a:ext>
                </a:extLst>
              </a:tr>
              <a:tr h="619985">
                <a:tc>
                  <a:txBody>
                    <a:bodyPr/>
                    <a:lstStyle/>
                    <a:p>
                      <a:pPr>
                        <a:buNone/>
                      </a:pPr>
                      <a:r>
                        <a:rPr lang="en-AU" sz="1200" b="1" noProof="0" dirty="0">
                          <a:solidFill>
                            <a:schemeClr val="tx2"/>
                          </a:solidFill>
                        </a:rPr>
                        <a:t>Awareness</a:t>
                      </a:r>
                      <a:endParaRPr lang="en-AU" sz="1200" b="1" noProof="0" dirty="0">
                        <a:solidFill>
                          <a:schemeClr val="tx2"/>
                        </a:solidFill>
                        <a:latin typeface="+mj-lt"/>
                      </a:endParaRPr>
                    </a:p>
                  </a:txBody>
                  <a:tcPr marL="39648" marR="39648" marT="19824" marB="19824" anchor="ctr"/>
                </a:tc>
                <a:tc>
                  <a:txBody>
                    <a:bodyPr/>
                    <a:lstStyle/>
                    <a:p>
                      <a:pPr>
                        <a:buNone/>
                      </a:pPr>
                      <a:r>
                        <a:rPr lang="en-AU" sz="1200" noProof="0" dirty="0">
                          <a:solidFill>
                            <a:schemeClr val="tx2"/>
                          </a:solidFill>
                        </a:rPr>
                        <a:t>Developing self-awareness and exploring possibilities</a:t>
                      </a:r>
                      <a:endParaRPr lang="en-AU" sz="1200" noProof="0" dirty="0">
                        <a:solidFill>
                          <a:schemeClr val="tx2"/>
                        </a:solidFill>
                        <a:latin typeface="+mj-lt"/>
                      </a:endParaRPr>
                    </a:p>
                  </a:txBody>
                  <a:tcPr marL="39648" marR="39648" marT="19824" marB="19824" anchor="ctr"/>
                </a:tc>
                <a:extLst>
                  <a:ext uri="{0D108BD9-81ED-4DB2-BD59-A6C34878D82A}">
                    <a16:rowId xmlns:a16="http://schemas.microsoft.com/office/drawing/2014/main" val="2902891070"/>
                  </a:ext>
                </a:extLst>
              </a:tr>
              <a:tr h="619985">
                <a:tc>
                  <a:txBody>
                    <a:bodyPr/>
                    <a:lstStyle/>
                    <a:p>
                      <a:pPr>
                        <a:buNone/>
                      </a:pPr>
                      <a:r>
                        <a:rPr lang="en-AU" sz="1200" b="1" noProof="0" dirty="0">
                          <a:solidFill>
                            <a:schemeClr val="tx2"/>
                          </a:solidFill>
                        </a:rPr>
                        <a:t>Exploration</a:t>
                      </a:r>
                      <a:endParaRPr lang="en-AU" sz="1200" b="1" noProof="0" dirty="0">
                        <a:solidFill>
                          <a:schemeClr val="tx2"/>
                        </a:solidFill>
                        <a:latin typeface="+mj-lt"/>
                      </a:endParaRPr>
                    </a:p>
                  </a:txBody>
                  <a:tcPr marL="39648" marR="39648" marT="19824" marB="19824" anchor="ctr"/>
                </a:tc>
                <a:tc>
                  <a:txBody>
                    <a:bodyPr/>
                    <a:lstStyle/>
                    <a:p>
                      <a:pPr>
                        <a:buNone/>
                      </a:pPr>
                      <a:r>
                        <a:rPr lang="en-AU" sz="1200" noProof="0" dirty="0">
                          <a:solidFill>
                            <a:schemeClr val="tx2"/>
                          </a:solidFill>
                        </a:rPr>
                        <a:t>Investigating options through research and experiences</a:t>
                      </a:r>
                      <a:endParaRPr lang="en-AU" sz="1200" noProof="0" dirty="0">
                        <a:solidFill>
                          <a:schemeClr val="tx2"/>
                        </a:solidFill>
                        <a:latin typeface="+mj-lt"/>
                      </a:endParaRPr>
                    </a:p>
                  </a:txBody>
                  <a:tcPr marL="39648" marR="39648" marT="19824" marB="19824" anchor="ctr"/>
                </a:tc>
                <a:extLst>
                  <a:ext uri="{0D108BD9-81ED-4DB2-BD59-A6C34878D82A}">
                    <a16:rowId xmlns:a16="http://schemas.microsoft.com/office/drawing/2014/main" val="2674214841"/>
                  </a:ext>
                </a:extLst>
              </a:tr>
              <a:tr h="619985">
                <a:tc>
                  <a:txBody>
                    <a:bodyPr/>
                    <a:lstStyle/>
                    <a:p>
                      <a:pPr>
                        <a:buNone/>
                      </a:pPr>
                      <a:r>
                        <a:rPr lang="en-AU" sz="1200" b="1" noProof="0" dirty="0">
                          <a:solidFill>
                            <a:schemeClr val="tx2"/>
                          </a:solidFill>
                        </a:rPr>
                        <a:t>Decision-making</a:t>
                      </a:r>
                      <a:endParaRPr lang="en-AU" sz="1200" b="1" noProof="0" dirty="0">
                        <a:solidFill>
                          <a:schemeClr val="tx2"/>
                        </a:solidFill>
                        <a:latin typeface="+mj-lt"/>
                      </a:endParaRPr>
                    </a:p>
                  </a:txBody>
                  <a:tcPr marL="39648" marR="39648" marT="19824" marB="19824" anchor="ctr"/>
                </a:tc>
                <a:tc>
                  <a:txBody>
                    <a:bodyPr/>
                    <a:lstStyle/>
                    <a:p>
                      <a:pPr>
                        <a:buNone/>
                      </a:pPr>
                      <a:r>
                        <a:rPr lang="en-AU" sz="1200" noProof="0" dirty="0">
                          <a:solidFill>
                            <a:schemeClr val="tx2"/>
                          </a:solidFill>
                        </a:rPr>
                        <a:t>Evaluating alternatives and setting goals</a:t>
                      </a:r>
                      <a:endParaRPr lang="en-AU" sz="1200" noProof="0" dirty="0">
                        <a:solidFill>
                          <a:schemeClr val="tx2"/>
                        </a:solidFill>
                        <a:latin typeface="+mj-lt"/>
                      </a:endParaRPr>
                    </a:p>
                  </a:txBody>
                  <a:tcPr marL="39648" marR="39648" marT="19824" marB="19824" anchor="ctr"/>
                </a:tc>
                <a:extLst>
                  <a:ext uri="{0D108BD9-81ED-4DB2-BD59-A6C34878D82A}">
                    <a16:rowId xmlns:a16="http://schemas.microsoft.com/office/drawing/2014/main" val="4218396672"/>
                  </a:ext>
                </a:extLst>
              </a:tr>
              <a:tr h="619985">
                <a:tc>
                  <a:txBody>
                    <a:bodyPr/>
                    <a:lstStyle/>
                    <a:p>
                      <a:pPr>
                        <a:buNone/>
                      </a:pPr>
                      <a:r>
                        <a:rPr lang="en-AU" sz="1200" b="1" noProof="0" dirty="0">
                          <a:solidFill>
                            <a:schemeClr val="tx2"/>
                          </a:solidFill>
                        </a:rPr>
                        <a:t>Preparation</a:t>
                      </a:r>
                      <a:endParaRPr lang="en-AU" sz="1200" b="1" noProof="0" dirty="0">
                        <a:solidFill>
                          <a:schemeClr val="tx2"/>
                        </a:solidFill>
                        <a:latin typeface="+mj-lt"/>
                      </a:endParaRPr>
                    </a:p>
                  </a:txBody>
                  <a:tcPr marL="39648" marR="39648" marT="19824" marB="19824" anchor="ctr"/>
                </a:tc>
                <a:tc>
                  <a:txBody>
                    <a:bodyPr/>
                    <a:lstStyle/>
                    <a:p>
                      <a:pPr>
                        <a:buNone/>
                      </a:pPr>
                      <a:r>
                        <a:rPr lang="en-AU" sz="1200" noProof="0" dirty="0">
                          <a:solidFill>
                            <a:schemeClr val="tx2"/>
                          </a:solidFill>
                        </a:rPr>
                        <a:t>Acquiring relevant skills and qualifications</a:t>
                      </a:r>
                      <a:endParaRPr lang="en-AU" sz="1200" noProof="0" dirty="0">
                        <a:solidFill>
                          <a:schemeClr val="tx2"/>
                        </a:solidFill>
                        <a:latin typeface="+mj-lt"/>
                      </a:endParaRPr>
                    </a:p>
                  </a:txBody>
                  <a:tcPr marL="39648" marR="39648" marT="19824" marB="19824" anchor="ctr"/>
                </a:tc>
                <a:extLst>
                  <a:ext uri="{0D108BD9-81ED-4DB2-BD59-A6C34878D82A}">
                    <a16:rowId xmlns:a16="http://schemas.microsoft.com/office/drawing/2014/main" val="3360388602"/>
                  </a:ext>
                </a:extLst>
              </a:tr>
              <a:tr h="619985">
                <a:tc>
                  <a:txBody>
                    <a:bodyPr/>
                    <a:lstStyle/>
                    <a:p>
                      <a:pPr>
                        <a:buNone/>
                      </a:pPr>
                      <a:r>
                        <a:rPr lang="en-AU" sz="1200" b="1" noProof="0" dirty="0">
                          <a:solidFill>
                            <a:schemeClr val="tx2"/>
                          </a:solidFill>
                        </a:rPr>
                        <a:t>Implementation</a:t>
                      </a:r>
                      <a:endParaRPr lang="en-AU" sz="1200" b="1" noProof="0" dirty="0">
                        <a:solidFill>
                          <a:schemeClr val="tx2"/>
                        </a:solidFill>
                        <a:latin typeface="+mj-lt"/>
                      </a:endParaRPr>
                    </a:p>
                  </a:txBody>
                  <a:tcPr marL="39648" marR="39648" marT="19824" marB="19824" anchor="ctr"/>
                </a:tc>
                <a:tc>
                  <a:txBody>
                    <a:bodyPr/>
                    <a:lstStyle/>
                    <a:p>
                      <a:pPr>
                        <a:buNone/>
                      </a:pPr>
                      <a:r>
                        <a:rPr lang="en-AU" sz="1200" noProof="0" dirty="0">
                          <a:solidFill>
                            <a:schemeClr val="tx2"/>
                          </a:solidFill>
                        </a:rPr>
                        <a:t>Entering the workforce or changing career paths</a:t>
                      </a:r>
                      <a:endParaRPr lang="en-AU" sz="1200" noProof="0" dirty="0">
                        <a:solidFill>
                          <a:schemeClr val="tx2"/>
                        </a:solidFill>
                        <a:latin typeface="+mj-lt"/>
                      </a:endParaRPr>
                    </a:p>
                  </a:txBody>
                  <a:tcPr marL="39648" marR="39648" marT="19824" marB="19824" anchor="ctr"/>
                </a:tc>
                <a:extLst>
                  <a:ext uri="{0D108BD9-81ED-4DB2-BD59-A6C34878D82A}">
                    <a16:rowId xmlns:a16="http://schemas.microsoft.com/office/drawing/2014/main" val="597762388"/>
                  </a:ext>
                </a:extLst>
              </a:tr>
              <a:tr h="619985">
                <a:tc>
                  <a:txBody>
                    <a:bodyPr/>
                    <a:lstStyle/>
                    <a:p>
                      <a:pPr>
                        <a:buNone/>
                      </a:pPr>
                      <a:r>
                        <a:rPr lang="en-AU" sz="1200" b="1" noProof="0" dirty="0">
                          <a:solidFill>
                            <a:schemeClr val="tx2"/>
                          </a:solidFill>
                        </a:rPr>
                        <a:t>Adjustment</a:t>
                      </a:r>
                      <a:endParaRPr lang="en-AU" sz="1200" b="1" noProof="0" dirty="0">
                        <a:solidFill>
                          <a:schemeClr val="tx2"/>
                        </a:solidFill>
                        <a:latin typeface="+mj-lt"/>
                      </a:endParaRPr>
                    </a:p>
                  </a:txBody>
                  <a:tcPr marL="39648" marR="39648" marT="19824" marB="19824" anchor="ctr"/>
                </a:tc>
                <a:tc>
                  <a:txBody>
                    <a:bodyPr/>
                    <a:lstStyle/>
                    <a:p>
                      <a:pPr>
                        <a:buNone/>
                      </a:pPr>
                      <a:r>
                        <a:rPr lang="en-AU" sz="1200" noProof="0" dirty="0">
                          <a:solidFill>
                            <a:schemeClr val="tx2"/>
                          </a:solidFill>
                        </a:rPr>
                        <a:t>Adapting to workplace realities and reassessing goals</a:t>
                      </a:r>
                      <a:endParaRPr lang="en-AU" sz="1200" noProof="0" dirty="0">
                        <a:solidFill>
                          <a:schemeClr val="tx2"/>
                        </a:solidFill>
                        <a:latin typeface="+mj-lt"/>
                      </a:endParaRPr>
                    </a:p>
                  </a:txBody>
                  <a:tcPr marL="39648" marR="39648" marT="19824" marB="19824" anchor="ctr"/>
                </a:tc>
                <a:extLst>
                  <a:ext uri="{0D108BD9-81ED-4DB2-BD59-A6C34878D82A}">
                    <a16:rowId xmlns:a16="http://schemas.microsoft.com/office/drawing/2014/main" val="4056105226"/>
                  </a:ext>
                </a:extLst>
              </a:tr>
            </a:tbl>
          </a:graphicData>
        </a:graphic>
      </p:graphicFrame>
      <p:pic>
        <p:nvPicPr>
          <p:cNvPr id="11" name="Picture 10" descr="A cartoon of a person holding a basket&#10;&#10;AI-generated content may be incorrect.">
            <a:extLst>
              <a:ext uri="{FF2B5EF4-FFF2-40B4-BE49-F238E27FC236}">
                <a16:creationId xmlns:a16="http://schemas.microsoft.com/office/drawing/2014/main" id="{C5376063-AFAA-F453-B751-6590500B16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8910" y="112847"/>
            <a:ext cx="1541289" cy="1653351"/>
          </a:xfrm>
          <a:prstGeom prst="rect">
            <a:avLst/>
          </a:prstGeom>
        </p:spPr>
      </p:pic>
    </p:spTree>
    <p:extLst>
      <p:ext uri="{BB962C8B-B14F-4D97-AF65-F5344CB8AC3E}">
        <p14:creationId xmlns:p14="http://schemas.microsoft.com/office/powerpoint/2010/main" val="1329320971"/>
      </p:ext>
    </p:extLst>
  </p:cSld>
  <p:clrMapOvr>
    <a:masterClrMapping/>
  </p:clrMapOvr>
</p:sld>
</file>

<file path=ppt/theme/theme1.xml><?xml version="1.0" encoding="utf-8"?>
<a:theme xmlns:a="http://schemas.openxmlformats.org/drawingml/2006/main" name="1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6C4585AA-D572-4805-9A3C-7EC0ACED9ADD}" vid="{A184C72C-4D93-45D8-A600-D48DD450095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FD4AF9E-2031-4813-A8E3-247E2219C245}">
  <ds:schemaRefs>
    <ds:schemaRef ds:uri="http://schemas.microsoft.com/sharepoint/v3/contenttype/forms"/>
  </ds:schemaRefs>
</ds:datastoreItem>
</file>

<file path=customXml/itemProps2.xml><?xml version="1.0" encoding="utf-8"?>
<ds:datastoreItem xmlns:ds="http://schemas.openxmlformats.org/officeDocument/2006/customXml" ds:itemID="{2601BC7A-F0A3-4F25-86BC-9539EBBD2057}">
  <ds:schemaRefs>
    <ds:schemaRef ds:uri="b695005b-d803-47f4-974f-abac8cfe93be"/>
    <ds:schemaRef ds:uri="ef15ea92-d665-4eb4-91e3-7ae34e5e038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3648B47-1534-4EF0-96AB-CA02326F693B}">
  <ds:schemaRefs>
    <ds:schemaRef ds:uri="b695005b-d803-47f4-974f-abac8cfe93be"/>
    <ds:schemaRef ds:uri="ef15ea92-d665-4eb4-91e3-7ae34e5e038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5</TotalTime>
  <Words>3318</Words>
  <Application>Microsoft Office PowerPoint</Application>
  <PresentationFormat>Widescreen</PresentationFormat>
  <Paragraphs>412</Paragraphs>
  <Slides>37</Slides>
  <Notes>14</Notes>
  <HiddenSlides>0</HiddenSlides>
  <MMClips>1</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1_Office Theme</vt:lpstr>
      <vt:lpstr>career education</vt:lpstr>
      <vt:lpstr>Learning objectives</vt:lpstr>
      <vt:lpstr>Who knows what they want to do?</vt:lpstr>
      <vt:lpstr>Your career journey</vt:lpstr>
      <vt:lpstr>The elements of career education</vt:lpstr>
      <vt:lpstr>Manufacturing: the career multiverse</vt:lpstr>
      <vt:lpstr>The workforce</vt:lpstr>
      <vt:lpstr>A changing world</vt:lpstr>
      <vt:lpstr>How career development works</vt:lpstr>
      <vt:lpstr>Understanding your options</vt:lpstr>
      <vt:lpstr>Understanding your options</vt:lpstr>
      <vt:lpstr>Career education components</vt:lpstr>
      <vt:lpstr>Course overview</vt:lpstr>
      <vt:lpstr>Assessment overview</vt:lpstr>
      <vt:lpstr>Career Blueprint</vt:lpstr>
      <vt:lpstr>Career Inventory</vt:lpstr>
      <vt:lpstr>Career Assembly</vt:lpstr>
      <vt:lpstr>True or false</vt:lpstr>
      <vt:lpstr>True or false?</vt:lpstr>
      <vt:lpstr>True or false?</vt:lpstr>
      <vt:lpstr>True or false?</vt:lpstr>
      <vt:lpstr>True or false?</vt:lpstr>
      <vt:lpstr>True or false?</vt:lpstr>
      <vt:lpstr>True or false?</vt:lpstr>
      <vt:lpstr>True or false?</vt:lpstr>
      <vt:lpstr>True or false?</vt:lpstr>
      <vt:lpstr>True or false?</vt:lpstr>
      <vt:lpstr>True or false?</vt:lpstr>
      <vt:lpstr>True or false?</vt:lpstr>
      <vt:lpstr>True or false?</vt:lpstr>
      <vt:lpstr>True or false?</vt:lpstr>
      <vt:lpstr>True or false?</vt:lpstr>
      <vt:lpstr>True or false?</vt:lpstr>
      <vt:lpstr>True or false?</vt:lpstr>
      <vt:lpstr>Career explorer</vt:lpstr>
      <vt:lpstr>Key takeaways</vt:lpstr>
      <vt:lpstr>Acknowledgements</vt:lpstr>
    </vt:vector>
  </TitlesOfParts>
  <Company>Manufacturing Skills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Quinn Sunderland</dc:creator>
  <cp:lastModifiedBy>Nathan Edwards</cp:lastModifiedBy>
  <cp:revision>10</cp:revision>
  <dcterms:created xsi:type="dcterms:W3CDTF">2025-09-04T22:35:20Z</dcterms:created>
  <dcterms:modified xsi:type="dcterms:W3CDTF">2026-01-22T23:03:15Z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Area">
    <vt:lpwstr/>
  </property>
  <property fmtid="{D5CDD505-2E9C-101B-9397-08002B2CF9AE}" pid="5" name="TaxKeyword">
    <vt:lpwstr/>
  </property>
  <property fmtid="{D5CDD505-2E9C-101B-9397-08002B2CF9AE}" pid="6" name="PandPCategory">
    <vt:lpwstr>1515;#320 TAFE Queensland Brand|48f22511-66c6-4e73-977b-d7738d5c4680</vt:lpwstr>
  </property>
  <property fmtid="{D5CDD505-2E9C-101B-9397-08002B2CF9AE}" pid="7" name="_dlc_DocIdItemGuid">
    <vt:lpwstr>7fcb1ffa-ec16-453c-90f8-81626998649c</vt:lpwstr>
  </property>
  <property fmtid="{D5CDD505-2E9C-101B-9397-08002B2CF9AE}" pid="8" name="Scope">
    <vt:lpwstr>7;#All staff|52512cf1-7460-4f08-a370-7b30d022c859</vt:lpwstr>
  </property>
  <property fmtid="{D5CDD505-2E9C-101B-9397-08002B2CF9AE}" pid="9" name="PandPParentCategory">
    <vt:lpwstr>2;#300 Marketing and Communication|423b3318-0d6a-4918-8924-d266a809de54</vt:lpwstr>
  </property>
  <property fmtid="{D5CDD505-2E9C-101B-9397-08002B2CF9AE}" pid="10" name="MSIP_Label_defa4170-0d19-0005-0004-bc88714345d2_Enabled">
    <vt:lpwstr>true</vt:lpwstr>
  </property>
  <property fmtid="{D5CDD505-2E9C-101B-9397-08002B2CF9AE}" pid="11" name="MSIP_Label_defa4170-0d19-0005-0004-bc88714345d2_SetDate">
    <vt:lpwstr>2025-09-04T22:35:21Z</vt:lpwstr>
  </property>
  <property fmtid="{D5CDD505-2E9C-101B-9397-08002B2CF9AE}" pid="12" name="MSIP_Label_defa4170-0d19-0005-0004-bc88714345d2_Method">
    <vt:lpwstr>Standard</vt:lpwstr>
  </property>
  <property fmtid="{D5CDD505-2E9C-101B-9397-08002B2CF9AE}" pid="13" name="MSIP_Label_defa4170-0d19-0005-0004-bc88714345d2_Name">
    <vt:lpwstr>defa4170-0d19-0005-0004-bc88714345d2</vt:lpwstr>
  </property>
  <property fmtid="{D5CDD505-2E9C-101B-9397-08002B2CF9AE}" pid="14" name="MSIP_Label_defa4170-0d19-0005-0004-bc88714345d2_SiteId">
    <vt:lpwstr>c5ccd573-ff69-4ff8-ada6-359bd6300982</vt:lpwstr>
  </property>
  <property fmtid="{D5CDD505-2E9C-101B-9397-08002B2CF9AE}" pid="15" name="MSIP_Label_defa4170-0d19-0005-0004-bc88714345d2_ActionId">
    <vt:lpwstr>07e4305a-28ed-488a-8b99-0c178b75676b</vt:lpwstr>
  </property>
  <property fmtid="{D5CDD505-2E9C-101B-9397-08002B2CF9AE}" pid="16" name="MSIP_Label_defa4170-0d19-0005-0004-bc88714345d2_ContentBits">
    <vt:lpwstr>0</vt:lpwstr>
  </property>
  <property fmtid="{D5CDD505-2E9C-101B-9397-08002B2CF9AE}" pid="17" name="MSIP_Label_defa4170-0d19-0005-0004-bc88714345d2_Tag">
    <vt:lpwstr>10, 3, 0, 1</vt:lpwstr>
  </property>
  <property fmtid="{D5CDD505-2E9C-101B-9397-08002B2CF9AE}" pid="18" name="ContentTypeId">
    <vt:lpwstr>0x0101006E3F2482381A214485F148E738AE1B9A</vt:lpwstr>
  </property>
</Properties>
</file>