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4"/>
  </p:notesMasterIdLst>
  <p:handoutMasterIdLst>
    <p:handoutMasterId r:id="rId25"/>
  </p:handoutMasterIdLst>
  <p:sldIdLst>
    <p:sldId id="363" r:id="rId5"/>
    <p:sldId id="364" r:id="rId6"/>
    <p:sldId id="346" r:id="rId7"/>
    <p:sldId id="312" r:id="rId8"/>
    <p:sldId id="315" r:id="rId9"/>
    <p:sldId id="337" r:id="rId10"/>
    <p:sldId id="338" r:id="rId11"/>
    <p:sldId id="350" r:id="rId12"/>
    <p:sldId id="339" r:id="rId13"/>
    <p:sldId id="334" r:id="rId14"/>
    <p:sldId id="359" r:id="rId15"/>
    <p:sldId id="351" r:id="rId16"/>
    <p:sldId id="361" r:id="rId17"/>
    <p:sldId id="352" r:id="rId18"/>
    <p:sldId id="360" r:id="rId19"/>
    <p:sldId id="380" r:id="rId20"/>
    <p:sldId id="342" r:id="rId21"/>
    <p:sldId id="381" r:id="rId22"/>
    <p:sldId id="43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5792E2-8CB6-448D-9D1C-FE3A86FFF3BC}" v="1" dt="2026-01-22T22:59:10.042"/>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127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E78D70A7-7EE9-0BD7-C191-32232124C572}"/>
    <pc:docChg chg="addSld delSld modSld">
      <pc:chgData name="Nathan Edwards" userId="S::nathan.edwards@msq.org.au::4f1aa8b7-5741-4991-b3ff-2e43d7114403" providerId="AD" clId="Web-{E78D70A7-7EE9-0BD7-C191-32232124C572}" dt="2026-01-08T22:03:02.463" v="9"/>
      <pc:docMkLst>
        <pc:docMk/>
      </pc:docMkLst>
      <pc:sldChg chg="modSp">
        <pc:chgData name="Nathan Edwards" userId="S::nathan.edwards@msq.org.au::4f1aa8b7-5741-4991-b3ff-2e43d7114403" providerId="AD" clId="Web-{E78D70A7-7EE9-0BD7-C191-32232124C572}" dt="2026-01-08T22:01:13.862" v="5"/>
        <pc:sldMkLst>
          <pc:docMk/>
          <pc:sldMk cId="608056669" sldId="334"/>
        </pc:sldMkLst>
        <pc:graphicFrameChg chg="mod modGraphic">
          <ac:chgData name="Nathan Edwards" userId="S::nathan.edwards@msq.org.au::4f1aa8b7-5741-4991-b3ff-2e43d7114403" providerId="AD" clId="Web-{E78D70A7-7EE9-0BD7-C191-32232124C572}" dt="2026-01-08T22:01:13.862" v="5"/>
          <ac:graphicFrameMkLst>
            <pc:docMk/>
            <pc:sldMk cId="608056669" sldId="334"/>
            <ac:graphicFrameMk id="9" creationId="{953F2B73-9CCC-F125-DC4D-91FA69000D07}"/>
          </ac:graphicFrameMkLst>
        </pc:graphicFrameChg>
      </pc:sldChg>
      <pc:sldChg chg="modSp">
        <pc:chgData name="Nathan Edwards" userId="S::nathan.edwards@msq.org.au::4f1aa8b7-5741-4991-b3ff-2e43d7114403" providerId="AD" clId="Web-{E78D70A7-7EE9-0BD7-C191-32232124C572}" dt="2026-01-08T22:03:02.463" v="9"/>
        <pc:sldMkLst>
          <pc:docMk/>
          <pc:sldMk cId="3170774611" sldId="342"/>
        </pc:sldMkLst>
        <pc:graphicFrameChg chg="mod modGraphic">
          <ac:chgData name="Nathan Edwards" userId="S::nathan.edwards@msq.org.au::4f1aa8b7-5741-4991-b3ff-2e43d7114403" providerId="AD" clId="Web-{E78D70A7-7EE9-0BD7-C191-32232124C572}" dt="2026-01-08T22:03:02.463" v="9"/>
          <ac:graphicFrameMkLst>
            <pc:docMk/>
            <pc:sldMk cId="3170774611" sldId="342"/>
            <ac:graphicFrameMk id="9" creationId="{35CAD649-A1B9-D8AB-9AB5-23E4C910A8BF}"/>
          </ac:graphicFrameMkLst>
        </pc:graphicFrameChg>
      </pc:sldChg>
    </pc:docChg>
  </pc:docChgLst>
  <pc:docChgLst>
    <pc:chgData name="Nathan Edwards" userId="S::nathan.edwards@msq.org.au::4f1aa8b7-5741-4991-b3ff-2e43d7114403" providerId="AD" clId="Web-{3E502B80-8B69-F122-19B1-6E27309A3889}"/>
    <pc:docChg chg="modSld">
      <pc:chgData name="Nathan Edwards" userId="S::nathan.edwards@msq.org.au::4f1aa8b7-5741-4991-b3ff-2e43d7114403" providerId="AD" clId="Web-{3E502B80-8B69-F122-19B1-6E27309A3889}" dt="2026-01-12T23:08:59.548" v="22"/>
      <pc:docMkLst>
        <pc:docMk/>
      </pc:docMkLst>
      <pc:sldChg chg="modSp">
        <pc:chgData name="Nathan Edwards" userId="S::nathan.edwards@msq.org.au::4f1aa8b7-5741-4991-b3ff-2e43d7114403" providerId="AD" clId="Web-{3E502B80-8B69-F122-19B1-6E27309A3889}" dt="2026-01-12T23:08:59.548" v="22"/>
        <pc:sldMkLst>
          <pc:docMk/>
          <pc:sldMk cId="492846376" sldId="381"/>
        </pc:sldMkLst>
        <pc:spChg chg="mod">
          <ac:chgData name="Nathan Edwards" userId="S::nathan.edwards@msq.org.au::4f1aa8b7-5741-4991-b3ff-2e43d7114403" providerId="AD" clId="Web-{3E502B80-8B69-F122-19B1-6E27309A3889}" dt="2026-01-12T23:00:43.701" v="12" actId="20577"/>
          <ac:spMkLst>
            <pc:docMk/>
            <pc:sldMk cId="492846376" sldId="381"/>
            <ac:spMk id="8" creationId="{E39F36C2-B69B-8193-F2D0-B07F16BBD142}"/>
          </ac:spMkLst>
        </pc:spChg>
        <pc:graphicFrameChg chg="mod modGraphic">
          <ac:chgData name="Nathan Edwards" userId="S::nathan.edwards@msq.org.au::4f1aa8b7-5741-4991-b3ff-2e43d7114403" providerId="AD" clId="Web-{3E502B80-8B69-F122-19B1-6E27309A3889}" dt="2026-01-12T23:08:59.548" v="22"/>
          <ac:graphicFrameMkLst>
            <pc:docMk/>
            <pc:sldMk cId="492846376" sldId="381"/>
            <ac:graphicFrameMk id="19" creationId="{950A7B89-0095-FEFB-277C-1515B8C22BC2}"/>
          </ac:graphicFrameMkLst>
        </pc:graphicFrameChg>
      </pc:sldChg>
    </pc:docChg>
  </pc:docChgLst>
  <pc:docChgLst>
    <pc:chgData name="Nathan Edwards" userId="4f1aa8b7-5741-4991-b3ff-2e43d7114403" providerId="ADAL" clId="{20E823E2-E6CC-4BBC-B549-F0883863C698}"/>
    <pc:docChg chg="undo custSel addSld delSld modSld sldOrd">
      <pc:chgData name="Nathan Edwards" userId="4f1aa8b7-5741-4991-b3ff-2e43d7114403" providerId="ADAL" clId="{20E823E2-E6CC-4BBC-B549-F0883863C698}" dt="2026-01-22T23:01:52.011" v="1500" actId="20577"/>
      <pc:docMkLst>
        <pc:docMk/>
      </pc:docMkLst>
      <pc:sldChg chg="modSp mod">
        <pc:chgData name="Nathan Edwards" userId="4f1aa8b7-5741-4991-b3ff-2e43d7114403" providerId="ADAL" clId="{20E823E2-E6CC-4BBC-B549-F0883863C698}" dt="2026-01-22T22:55:10.348" v="1458" actId="790"/>
        <pc:sldMkLst>
          <pc:docMk/>
          <pc:sldMk cId="564921851" sldId="312"/>
        </pc:sldMkLst>
        <pc:spChg chg="mod">
          <ac:chgData name="Nathan Edwards" userId="4f1aa8b7-5741-4991-b3ff-2e43d7114403" providerId="ADAL" clId="{20E823E2-E6CC-4BBC-B549-F0883863C698}" dt="2026-01-22T22:55:10.348" v="1458" actId="790"/>
          <ac:spMkLst>
            <pc:docMk/>
            <pc:sldMk cId="564921851" sldId="312"/>
            <ac:spMk id="8" creationId="{5327F2C2-888E-92FD-E48B-F6A2D966F527}"/>
          </ac:spMkLst>
        </pc:spChg>
        <pc:spChg chg="mod">
          <ac:chgData name="Nathan Edwards" userId="4f1aa8b7-5741-4991-b3ff-2e43d7114403" providerId="ADAL" clId="{20E823E2-E6CC-4BBC-B549-F0883863C698}" dt="2026-01-22T22:55:10.348" v="1458" actId="790"/>
          <ac:spMkLst>
            <pc:docMk/>
            <pc:sldMk cId="564921851" sldId="312"/>
            <ac:spMk id="14" creationId="{366EEFB9-5A4A-2F78-A8FB-D044523714E0}"/>
          </ac:spMkLst>
        </pc:spChg>
        <pc:spChg chg="mod">
          <ac:chgData name="Nathan Edwards" userId="4f1aa8b7-5741-4991-b3ff-2e43d7114403" providerId="ADAL" clId="{20E823E2-E6CC-4BBC-B549-F0883863C698}" dt="2026-01-22T22:55:10.348" v="1458" actId="790"/>
          <ac:spMkLst>
            <pc:docMk/>
            <pc:sldMk cId="564921851" sldId="312"/>
            <ac:spMk id="16" creationId="{871D4276-4699-F85A-6916-A2F16AEFC91F}"/>
          </ac:spMkLst>
        </pc:spChg>
        <pc:spChg chg="mod">
          <ac:chgData name="Nathan Edwards" userId="4f1aa8b7-5741-4991-b3ff-2e43d7114403" providerId="ADAL" clId="{20E823E2-E6CC-4BBC-B549-F0883863C698}" dt="2026-01-22T22:55:10.348" v="1458" actId="790"/>
          <ac:spMkLst>
            <pc:docMk/>
            <pc:sldMk cId="564921851" sldId="312"/>
            <ac:spMk id="18" creationId="{34C45720-011D-6E7C-CC74-7E688E40E2DC}"/>
          </ac:spMkLst>
        </pc:spChg>
        <pc:spChg chg="mod">
          <ac:chgData name="Nathan Edwards" userId="4f1aa8b7-5741-4991-b3ff-2e43d7114403" providerId="ADAL" clId="{20E823E2-E6CC-4BBC-B549-F0883863C698}" dt="2026-01-22T22:55:10.348" v="1458" actId="790"/>
          <ac:spMkLst>
            <pc:docMk/>
            <pc:sldMk cId="564921851" sldId="312"/>
            <ac:spMk id="19" creationId="{682A6735-C2F6-E935-84FF-48BA23B0C7C8}"/>
          </ac:spMkLst>
        </pc:spChg>
        <pc:spChg chg="mod">
          <ac:chgData name="Nathan Edwards" userId="4f1aa8b7-5741-4991-b3ff-2e43d7114403" providerId="ADAL" clId="{20E823E2-E6CC-4BBC-B549-F0883863C698}" dt="2026-01-22T22:55:10.348" v="1458" actId="790"/>
          <ac:spMkLst>
            <pc:docMk/>
            <pc:sldMk cId="564921851" sldId="312"/>
            <ac:spMk id="20" creationId="{3F5EB6F0-4F48-0991-31B6-07E240056ACD}"/>
          </ac:spMkLst>
        </pc:spChg>
        <pc:spChg chg="mod">
          <ac:chgData name="Nathan Edwards" userId="4f1aa8b7-5741-4991-b3ff-2e43d7114403" providerId="ADAL" clId="{20E823E2-E6CC-4BBC-B549-F0883863C698}" dt="2026-01-22T22:55:10.348" v="1458" actId="790"/>
          <ac:spMkLst>
            <pc:docMk/>
            <pc:sldMk cId="564921851" sldId="312"/>
            <ac:spMk id="21" creationId="{74658E43-2323-926C-DD06-F93413DD1151}"/>
          </ac:spMkLst>
        </pc:spChg>
        <pc:spChg chg="mod">
          <ac:chgData name="Nathan Edwards" userId="4f1aa8b7-5741-4991-b3ff-2e43d7114403" providerId="ADAL" clId="{20E823E2-E6CC-4BBC-B549-F0883863C698}" dt="2026-01-22T22:55:10.348" v="1458" actId="790"/>
          <ac:spMkLst>
            <pc:docMk/>
            <pc:sldMk cId="564921851" sldId="312"/>
            <ac:spMk id="22" creationId="{9500E91D-AF43-8836-3D3C-91DDD9BD96EB}"/>
          </ac:spMkLst>
        </pc:spChg>
      </pc:sldChg>
      <pc:sldChg chg="modSp mod">
        <pc:chgData name="Nathan Edwards" userId="4f1aa8b7-5741-4991-b3ff-2e43d7114403" providerId="ADAL" clId="{20E823E2-E6CC-4BBC-B549-F0883863C698}" dt="2026-01-22T22:55:10.348" v="1458" actId="790"/>
        <pc:sldMkLst>
          <pc:docMk/>
          <pc:sldMk cId="1005650484" sldId="315"/>
        </pc:sldMkLst>
        <pc:spChg chg="mod">
          <ac:chgData name="Nathan Edwards" userId="4f1aa8b7-5741-4991-b3ff-2e43d7114403" providerId="ADAL" clId="{20E823E2-E6CC-4BBC-B549-F0883863C698}" dt="2026-01-22T22:55:10.348" v="1458" actId="790"/>
          <ac:spMkLst>
            <pc:docMk/>
            <pc:sldMk cId="1005650484" sldId="315"/>
            <ac:spMk id="3" creationId="{F2232384-A6E0-F15A-517B-9DBDDEB27DFD}"/>
          </ac:spMkLst>
        </pc:spChg>
        <pc:spChg chg="mod">
          <ac:chgData name="Nathan Edwards" userId="4f1aa8b7-5741-4991-b3ff-2e43d7114403" providerId="ADAL" clId="{20E823E2-E6CC-4BBC-B549-F0883863C698}" dt="2026-01-22T22:55:10.348" v="1458" actId="790"/>
          <ac:spMkLst>
            <pc:docMk/>
            <pc:sldMk cId="1005650484" sldId="315"/>
            <ac:spMk id="7" creationId="{0235653A-B0DB-3511-1F99-3319D1624E33}"/>
          </ac:spMkLst>
        </pc:spChg>
        <pc:spChg chg="mod">
          <ac:chgData name="Nathan Edwards" userId="4f1aa8b7-5741-4991-b3ff-2e43d7114403" providerId="ADAL" clId="{20E823E2-E6CC-4BBC-B549-F0883863C698}" dt="2026-01-22T22:55:10.348" v="1458" actId="790"/>
          <ac:spMkLst>
            <pc:docMk/>
            <pc:sldMk cId="1005650484" sldId="315"/>
            <ac:spMk id="9" creationId="{F1AF59FB-72B8-C180-1D2F-3FFF3842C9F4}"/>
          </ac:spMkLst>
        </pc:spChg>
        <pc:spChg chg="mod">
          <ac:chgData name="Nathan Edwards" userId="4f1aa8b7-5741-4991-b3ff-2e43d7114403" providerId="ADAL" clId="{20E823E2-E6CC-4BBC-B549-F0883863C698}" dt="2026-01-22T22:55:10.348" v="1458" actId="790"/>
          <ac:spMkLst>
            <pc:docMk/>
            <pc:sldMk cId="1005650484" sldId="315"/>
            <ac:spMk id="17" creationId="{0C9BB19B-6EDE-6241-59D3-8373E755CBE1}"/>
          </ac:spMkLst>
        </pc:spChg>
      </pc:sldChg>
      <pc:sldChg chg="addSp delSp modSp add del mod">
        <pc:chgData name="Nathan Edwards" userId="4f1aa8b7-5741-4991-b3ff-2e43d7114403" providerId="ADAL" clId="{20E823E2-E6CC-4BBC-B549-F0883863C698}" dt="2026-01-22T22:03:10.626" v="1457" actId="2696"/>
        <pc:sldMkLst>
          <pc:docMk/>
          <pc:sldMk cId="3250976751" sldId="331"/>
        </pc:sldMkLst>
      </pc:sldChg>
      <pc:sldChg chg="modSp mod">
        <pc:chgData name="Nathan Edwards" userId="4f1aa8b7-5741-4991-b3ff-2e43d7114403" providerId="ADAL" clId="{20E823E2-E6CC-4BBC-B549-F0883863C698}" dt="2026-01-22T22:55:10.348" v="1458" actId="790"/>
        <pc:sldMkLst>
          <pc:docMk/>
          <pc:sldMk cId="608056669" sldId="334"/>
        </pc:sldMkLst>
        <pc:spChg chg="mod">
          <ac:chgData name="Nathan Edwards" userId="4f1aa8b7-5741-4991-b3ff-2e43d7114403" providerId="ADAL" clId="{20E823E2-E6CC-4BBC-B549-F0883863C698}" dt="2026-01-22T22:55:10.348" v="1458" actId="790"/>
          <ac:spMkLst>
            <pc:docMk/>
            <pc:sldMk cId="608056669" sldId="334"/>
            <ac:spMk id="3" creationId="{886999E1-31BE-E5DD-6965-364B8ABDFD4E}"/>
          </ac:spMkLst>
        </pc:spChg>
        <pc:spChg chg="mod">
          <ac:chgData name="Nathan Edwards" userId="4f1aa8b7-5741-4991-b3ff-2e43d7114403" providerId="ADAL" clId="{20E823E2-E6CC-4BBC-B549-F0883863C698}" dt="2026-01-22T22:55:10.348" v="1458" actId="790"/>
          <ac:spMkLst>
            <pc:docMk/>
            <pc:sldMk cId="608056669" sldId="334"/>
            <ac:spMk id="8" creationId="{1E078608-C076-9FF7-F249-805DB60A2BEF}"/>
          </ac:spMkLst>
        </pc:spChg>
        <pc:spChg chg="mod">
          <ac:chgData name="Nathan Edwards" userId="4f1aa8b7-5741-4991-b3ff-2e43d7114403" providerId="ADAL" clId="{20E823E2-E6CC-4BBC-B549-F0883863C698}" dt="2026-01-22T22:55:10.348" v="1458" actId="790"/>
          <ac:spMkLst>
            <pc:docMk/>
            <pc:sldMk cId="608056669" sldId="334"/>
            <ac:spMk id="10" creationId="{59D03C2A-D4DA-D506-84BC-6C133C26CA7D}"/>
          </ac:spMkLst>
        </pc:spChg>
        <pc:spChg chg="mod">
          <ac:chgData name="Nathan Edwards" userId="4f1aa8b7-5741-4991-b3ff-2e43d7114403" providerId="ADAL" clId="{20E823E2-E6CC-4BBC-B549-F0883863C698}" dt="2026-01-22T22:55:10.348" v="1458" actId="790"/>
          <ac:spMkLst>
            <pc:docMk/>
            <pc:sldMk cId="608056669" sldId="334"/>
            <ac:spMk id="15" creationId="{CBC4855E-28D3-C149-B60A-09974DAC3A16}"/>
          </ac:spMkLst>
        </pc:spChg>
        <pc:spChg chg="mod">
          <ac:chgData name="Nathan Edwards" userId="4f1aa8b7-5741-4991-b3ff-2e43d7114403" providerId="ADAL" clId="{20E823E2-E6CC-4BBC-B549-F0883863C698}" dt="2026-01-22T22:55:10.348" v="1458" actId="790"/>
          <ac:spMkLst>
            <pc:docMk/>
            <pc:sldMk cId="608056669" sldId="334"/>
            <ac:spMk id="17" creationId="{16AC3611-8A87-1DFF-733D-45FB10324FC7}"/>
          </ac:spMkLst>
        </pc:spChg>
        <pc:graphicFrameChg chg="modGraphic">
          <ac:chgData name="Nathan Edwards" userId="4f1aa8b7-5741-4991-b3ff-2e43d7114403" providerId="ADAL" clId="{20E823E2-E6CC-4BBC-B549-F0883863C698}" dt="2026-01-22T22:55:10.348" v="1458" actId="790"/>
          <ac:graphicFrameMkLst>
            <pc:docMk/>
            <pc:sldMk cId="608056669" sldId="334"/>
            <ac:graphicFrameMk id="9" creationId="{953F2B73-9CCC-F125-DC4D-91FA69000D07}"/>
          </ac:graphicFrameMkLst>
        </pc:graphicFrameChg>
      </pc:sldChg>
      <pc:sldChg chg="modSp mod">
        <pc:chgData name="Nathan Edwards" userId="4f1aa8b7-5741-4991-b3ff-2e43d7114403" providerId="ADAL" clId="{20E823E2-E6CC-4BBC-B549-F0883863C698}" dt="2026-01-22T22:55:10.348" v="1458" actId="790"/>
        <pc:sldMkLst>
          <pc:docMk/>
          <pc:sldMk cId="2467045570" sldId="337"/>
        </pc:sldMkLst>
        <pc:spChg chg="mod">
          <ac:chgData name="Nathan Edwards" userId="4f1aa8b7-5741-4991-b3ff-2e43d7114403" providerId="ADAL" clId="{20E823E2-E6CC-4BBC-B549-F0883863C698}" dt="2026-01-22T22:55:10.348" v="1458" actId="790"/>
          <ac:spMkLst>
            <pc:docMk/>
            <pc:sldMk cId="2467045570" sldId="337"/>
            <ac:spMk id="6" creationId="{EE73CE70-2B60-E827-A51F-57C402EB59E3}"/>
          </ac:spMkLst>
        </pc:spChg>
        <pc:spChg chg="mod">
          <ac:chgData name="Nathan Edwards" userId="4f1aa8b7-5741-4991-b3ff-2e43d7114403" providerId="ADAL" clId="{20E823E2-E6CC-4BBC-B549-F0883863C698}" dt="2026-01-22T22:55:10.348" v="1458" actId="790"/>
          <ac:spMkLst>
            <pc:docMk/>
            <pc:sldMk cId="2467045570" sldId="337"/>
            <ac:spMk id="8" creationId="{BE586511-93F0-57C4-AF72-19516F66A023}"/>
          </ac:spMkLst>
        </pc:spChg>
        <pc:spChg chg="mod">
          <ac:chgData name="Nathan Edwards" userId="4f1aa8b7-5741-4991-b3ff-2e43d7114403" providerId="ADAL" clId="{20E823E2-E6CC-4BBC-B549-F0883863C698}" dt="2026-01-22T22:55:10.348" v="1458" actId="790"/>
          <ac:spMkLst>
            <pc:docMk/>
            <pc:sldMk cId="2467045570" sldId="337"/>
            <ac:spMk id="9" creationId="{12DBF922-8F80-3C3A-38BB-27B38B34361C}"/>
          </ac:spMkLst>
        </pc:spChg>
        <pc:graphicFrameChg chg="modGraphic">
          <ac:chgData name="Nathan Edwards" userId="4f1aa8b7-5741-4991-b3ff-2e43d7114403" providerId="ADAL" clId="{20E823E2-E6CC-4BBC-B549-F0883863C698}" dt="2026-01-22T22:55:10.348" v="1458" actId="790"/>
          <ac:graphicFrameMkLst>
            <pc:docMk/>
            <pc:sldMk cId="2467045570" sldId="337"/>
            <ac:graphicFrameMk id="10" creationId="{BC8AF3EB-3B10-C3F5-0E84-147EB0F3AA10}"/>
          </ac:graphicFrameMkLst>
        </pc:graphicFrameChg>
      </pc:sldChg>
      <pc:sldChg chg="modSp mod">
        <pc:chgData name="Nathan Edwards" userId="4f1aa8b7-5741-4991-b3ff-2e43d7114403" providerId="ADAL" clId="{20E823E2-E6CC-4BBC-B549-F0883863C698}" dt="2026-01-22T22:55:10.348" v="1458" actId="790"/>
        <pc:sldMkLst>
          <pc:docMk/>
          <pc:sldMk cId="2912012196" sldId="338"/>
        </pc:sldMkLst>
        <pc:spChg chg="mod">
          <ac:chgData name="Nathan Edwards" userId="4f1aa8b7-5741-4991-b3ff-2e43d7114403" providerId="ADAL" clId="{20E823E2-E6CC-4BBC-B549-F0883863C698}" dt="2026-01-22T22:55:10.348" v="1458" actId="790"/>
          <ac:spMkLst>
            <pc:docMk/>
            <pc:sldMk cId="2912012196" sldId="338"/>
            <ac:spMk id="5" creationId="{B1A88F9F-B890-2640-A29C-28D1BA6E2CF2}"/>
          </ac:spMkLst>
        </pc:spChg>
        <pc:spChg chg="mod">
          <ac:chgData name="Nathan Edwards" userId="4f1aa8b7-5741-4991-b3ff-2e43d7114403" providerId="ADAL" clId="{20E823E2-E6CC-4BBC-B549-F0883863C698}" dt="2026-01-22T22:55:10.348" v="1458" actId="790"/>
          <ac:spMkLst>
            <pc:docMk/>
            <pc:sldMk cId="2912012196" sldId="338"/>
            <ac:spMk id="6" creationId="{97EE4F7A-5FAA-1C8C-78A9-2D75E1A3CBB1}"/>
          </ac:spMkLst>
        </pc:spChg>
        <pc:spChg chg="mod">
          <ac:chgData name="Nathan Edwards" userId="4f1aa8b7-5741-4991-b3ff-2e43d7114403" providerId="ADAL" clId="{20E823E2-E6CC-4BBC-B549-F0883863C698}" dt="2026-01-22T22:55:10.348" v="1458" actId="790"/>
          <ac:spMkLst>
            <pc:docMk/>
            <pc:sldMk cId="2912012196" sldId="338"/>
            <ac:spMk id="7" creationId="{112F445A-313E-A5B5-285D-E9D5710753E2}"/>
          </ac:spMkLst>
        </pc:spChg>
        <pc:spChg chg="mod">
          <ac:chgData name="Nathan Edwards" userId="4f1aa8b7-5741-4991-b3ff-2e43d7114403" providerId="ADAL" clId="{20E823E2-E6CC-4BBC-B549-F0883863C698}" dt="2026-01-22T22:55:10.348" v="1458" actId="790"/>
          <ac:spMkLst>
            <pc:docMk/>
            <pc:sldMk cId="2912012196" sldId="338"/>
            <ac:spMk id="8" creationId="{E2E5B783-C354-9FEB-E940-8B9A94D9EADD}"/>
          </ac:spMkLst>
        </pc:spChg>
        <pc:spChg chg="mod">
          <ac:chgData name="Nathan Edwards" userId="4f1aa8b7-5741-4991-b3ff-2e43d7114403" providerId="ADAL" clId="{20E823E2-E6CC-4BBC-B549-F0883863C698}" dt="2026-01-22T22:55:10.348" v="1458" actId="790"/>
          <ac:spMkLst>
            <pc:docMk/>
            <pc:sldMk cId="2912012196" sldId="338"/>
            <ac:spMk id="9" creationId="{78E5259C-428E-5941-487C-BE6551422CA4}"/>
          </ac:spMkLst>
        </pc:spChg>
        <pc:spChg chg="mod">
          <ac:chgData name="Nathan Edwards" userId="4f1aa8b7-5741-4991-b3ff-2e43d7114403" providerId="ADAL" clId="{20E823E2-E6CC-4BBC-B549-F0883863C698}" dt="2026-01-22T22:55:10.348" v="1458" actId="790"/>
          <ac:spMkLst>
            <pc:docMk/>
            <pc:sldMk cId="2912012196" sldId="338"/>
            <ac:spMk id="11" creationId="{38927D53-0B43-760D-C5D8-C973FBFE4769}"/>
          </ac:spMkLst>
        </pc:spChg>
        <pc:spChg chg="mod">
          <ac:chgData name="Nathan Edwards" userId="4f1aa8b7-5741-4991-b3ff-2e43d7114403" providerId="ADAL" clId="{20E823E2-E6CC-4BBC-B549-F0883863C698}" dt="2026-01-22T22:55:10.348" v="1458" actId="790"/>
          <ac:spMkLst>
            <pc:docMk/>
            <pc:sldMk cId="2912012196" sldId="338"/>
            <ac:spMk id="12" creationId="{A600C4B4-4A72-E9D2-0226-76D1C2F7B10A}"/>
          </ac:spMkLst>
        </pc:spChg>
      </pc:sldChg>
      <pc:sldChg chg="modSp mod">
        <pc:chgData name="Nathan Edwards" userId="4f1aa8b7-5741-4991-b3ff-2e43d7114403" providerId="ADAL" clId="{20E823E2-E6CC-4BBC-B549-F0883863C698}" dt="2026-01-22T22:55:10.348" v="1458" actId="790"/>
        <pc:sldMkLst>
          <pc:docMk/>
          <pc:sldMk cId="3133429863" sldId="339"/>
        </pc:sldMkLst>
        <pc:spChg chg="mod">
          <ac:chgData name="Nathan Edwards" userId="4f1aa8b7-5741-4991-b3ff-2e43d7114403" providerId="ADAL" clId="{20E823E2-E6CC-4BBC-B549-F0883863C698}" dt="2026-01-22T22:55:10.348" v="1458" actId="790"/>
          <ac:spMkLst>
            <pc:docMk/>
            <pc:sldMk cId="3133429863" sldId="339"/>
            <ac:spMk id="8" creationId="{AB4BBD3A-B7A0-AABB-CBB5-DD2BC9B05AF5}"/>
          </ac:spMkLst>
        </pc:spChg>
        <pc:spChg chg="mod">
          <ac:chgData name="Nathan Edwards" userId="4f1aa8b7-5741-4991-b3ff-2e43d7114403" providerId="ADAL" clId="{20E823E2-E6CC-4BBC-B549-F0883863C698}" dt="2026-01-22T22:55:10.348" v="1458" actId="790"/>
          <ac:spMkLst>
            <pc:docMk/>
            <pc:sldMk cId="3133429863" sldId="339"/>
            <ac:spMk id="9" creationId="{0012C912-C013-2D5B-E095-52D2592712C5}"/>
          </ac:spMkLst>
        </pc:spChg>
        <pc:graphicFrameChg chg="modGraphic">
          <ac:chgData name="Nathan Edwards" userId="4f1aa8b7-5741-4991-b3ff-2e43d7114403" providerId="ADAL" clId="{20E823E2-E6CC-4BBC-B549-F0883863C698}" dt="2026-01-22T22:55:10.348" v="1458" actId="790"/>
          <ac:graphicFrameMkLst>
            <pc:docMk/>
            <pc:sldMk cId="3133429863" sldId="339"/>
            <ac:graphicFrameMk id="10" creationId="{9A7A173F-BE6C-DA00-3A66-3EC89DA0C6E8}"/>
          </ac:graphicFrameMkLst>
        </pc:graphicFrameChg>
      </pc:sldChg>
      <pc:sldChg chg="modSp mod">
        <pc:chgData name="Nathan Edwards" userId="4f1aa8b7-5741-4991-b3ff-2e43d7114403" providerId="ADAL" clId="{20E823E2-E6CC-4BBC-B549-F0883863C698}" dt="2026-01-22T22:55:10.348" v="1458" actId="790"/>
        <pc:sldMkLst>
          <pc:docMk/>
          <pc:sldMk cId="3170774611" sldId="342"/>
        </pc:sldMkLst>
        <pc:spChg chg="mod">
          <ac:chgData name="Nathan Edwards" userId="4f1aa8b7-5741-4991-b3ff-2e43d7114403" providerId="ADAL" clId="{20E823E2-E6CC-4BBC-B549-F0883863C698}" dt="2026-01-22T22:55:10.348" v="1458" actId="790"/>
          <ac:spMkLst>
            <pc:docMk/>
            <pc:sldMk cId="3170774611" sldId="342"/>
            <ac:spMk id="3" creationId="{3E5F92D0-BF13-9150-6312-183E2E6A23A5}"/>
          </ac:spMkLst>
        </pc:spChg>
        <pc:spChg chg="mod">
          <ac:chgData name="Nathan Edwards" userId="4f1aa8b7-5741-4991-b3ff-2e43d7114403" providerId="ADAL" clId="{20E823E2-E6CC-4BBC-B549-F0883863C698}" dt="2026-01-22T22:55:10.348" v="1458" actId="790"/>
          <ac:spMkLst>
            <pc:docMk/>
            <pc:sldMk cId="3170774611" sldId="342"/>
            <ac:spMk id="5" creationId="{2DC362A8-50CE-013D-07F4-A2E5A75EA4CE}"/>
          </ac:spMkLst>
        </pc:spChg>
        <pc:spChg chg="mod">
          <ac:chgData name="Nathan Edwards" userId="4f1aa8b7-5741-4991-b3ff-2e43d7114403" providerId="ADAL" clId="{20E823E2-E6CC-4BBC-B549-F0883863C698}" dt="2026-01-22T22:55:10.348" v="1458" actId="790"/>
          <ac:spMkLst>
            <pc:docMk/>
            <pc:sldMk cId="3170774611" sldId="342"/>
            <ac:spMk id="6" creationId="{24DCEC90-E639-BD1A-5564-1B4A7DD161EB}"/>
          </ac:spMkLst>
        </pc:spChg>
        <pc:spChg chg="mod">
          <ac:chgData name="Nathan Edwards" userId="4f1aa8b7-5741-4991-b3ff-2e43d7114403" providerId="ADAL" clId="{20E823E2-E6CC-4BBC-B549-F0883863C698}" dt="2026-01-22T22:55:10.348" v="1458" actId="790"/>
          <ac:spMkLst>
            <pc:docMk/>
            <pc:sldMk cId="3170774611" sldId="342"/>
            <ac:spMk id="10" creationId="{604906D3-6B38-112A-83A0-B0E5D4A7AC78}"/>
          </ac:spMkLst>
        </pc:spChg>
        <pc:spChg chg="mod">
          <ac:chgData name="Nathan Edwards" userId="4f1aa8b7-5741-4991-b3ff-2e43d7114403" providerId="ADAL" clId="{20E823E2-E6CC-4BBC-B549-F0883863C698}" dt="2026-01-22T22:55:10.348" v="1458" actId="790"/>
          <ac:spMkLst>
            <pc:docMk/>
            <pc:sldMk cId="3170774611" sldId="342"/>
            <ac:spMk id="15" creationId="{DA7D60B4-AE17-07DC-9931-4D084AEA598C}"/>
          </ac:spMkLst>
        </pc:spChg>
        <pc:graphicFrameChg chg="modGraphic">
          <ac:chgData name="Nathan Edwards" userId="4f1aa8b7-5741-4991-b3ff-2e43d7114403" providerId="ADAL" clId="{20E823E2-E6CC-4BBC-B549-F0883863C698}" dt="2026-01-22T22:55:10.348" v="1458" actId="790"/>
          <ac:graphicFrameMkLst>
            <pc:docMk/>
            <pc:sldMk cId="3170774611" sldId="342"/>
            <ac:graphicFrameMk id="9" creationId="{35CAD649-A1B9-D8AB-9AB5-23E4C910A8BF}"/>
          </ac:graphicFrameMkLst>
        </pc:graphicFrameChg>
      </pc:sldChg>
      <pc:sldChg chg="modSp mod">
        <pc:chgData name="Nathan Edwards" userId="4f1aa8b7-5741-4991-b3ff-2e43d7114403" providerId="ADAL" clId="{20E823E2-E6CC-4BBC-B549-F0883863C698}" dt="2026-01-22T22:55:10.348" v="1458" actId="790"/>
        <pc:sldMkLst>
          <pc:docMk/>
          <pc:sldMk cId="3176196804" sldId="346"/>
        </pc:sldMkLst>
        <pc:spChg chg="mod">
          <ac:chgData name="Nathan Edwards" userId="4f1aa8b7-5741-4991-b3ff-2e43d7114403" providerId="ADAL" clId="{20E823E2-E6CC-4BBC-B549-F0883863C698}" dt="2026-01-22T22:55:10.348" v="1458" actId="790"/>
          <ac:spMkLst>
            <pc:docMk/>
            <pc:sldMk cId="3176196804" sldId="346"/>
            <ac:spMk id="4" creationId="{5943523C-1D67-D9EE-64DA-C2D7BC34B1AF}"/>
          </ac:spMkLst>
        </pc:spChg>
        <pc:spChg chg="mod">
          <ac:chgData name="Nathan Edwards" userId="4f1aa8b7-5741-4991-b3ff-2e43d7114403" providerId="ADAL" clId="{20E823E2-E6CC-4BBC-B549-F0883863C698}" dt="2026-01-22T22:55:10.348" v="1458" actId="790"/>
          <ac:spMkLst>
            <pc:docMk/>
            <pc:sldMk cId="3176196804" sldId="346"/>
            <ac:spMk id="9" creationId="{F8A1CDB8-78C1-96CA-87A6-EDD67DD99040}"/>
          </ac:spMkLst>
        </pc:spChg>
        <pc:spChg chg="mod">
          <ac:chgData name="Nathan Edwards" userId="4f1aa8b7-5741-4991-b3ff-2e43d7114403" providerId="ADAL" clId="{20E823E2-E6CC-4BBC-B549-F0883863C698}" dt="2026-01-22T22:55:10.348" v="1458" actId="790"/>
          <ac:spMkLst>
            <pc:docMk/>
            <pc:sldMk cId="3176196804" sldId="346"/>
            <ac:spMk id="12" creationId="{5AE38D83-BA34-FB22-B293-F7B3D83CDC7E}"/>
          </ac:spMkLst>
        </pc:spChg>
        <pc:spChg chg="mod">
          <ac:chgData name="Nathan Edwards" userId="4f1aa8b7-5741-4991-b3ff-2e43d7114403" providerId="ADAL" clId="{20E823E2-E6CC-4BBC-B549-F0883863C698}" dt="2026-01-22T22:55:10.348" v="1458" actId="790"/>
          <ac:spMkLst>
            <pc:docMk/>
            <pc:sldMk cId="3176196804" sldId="346"/>
            <ac:spMk id="15" creationId="{9E4784B1-1573-DED7-18CD-E4A1B1EACD25}"/>
          </ac:spMkLst>
        </pc:spChg>
      </pc:sldChg>
      <pc:sldChg chg="modSp mod ord">
        <pc:chgData name="Nathan Edwards" userId="4f1aa8b7-5741-4991-b3ff-2e43d7114403" providerId="ADAL" clId="{20E823E2-E6CC-4BBC-B549-F0883863C698}" dt="2026-01-22T22:55:10.348" v="1458" actId="790"/>
        <pc:sldMkLst>
          <pc:docMk/>
          <pc:sldMk cId="2916497552" sldId="350"/>
        </pc:sldMkLst>
        <pc:spChg chg="mod">
          <ac:chgData name="Nathan Edwards" userId="4f1aa8b7-5741-4991-b3ff-2e43d7114403" providerId="ADAL" clId="{20E823E2-E6CC-4BBC-B549-F0883863C698}" dt="2026-01-22T22:55:10.348" v="1458" actId="790"/>
          <ac:spMkLst>
            <pc:docMk/>
            <pc:sldMk cId="2916497552" sldId="350"/>
            <ac:spMk id="4" creationId="{704078F3-C724-770D-CBB8-7426A164CB41}"/>
          </ac:spMkLst>
        </pc:spChg>
        <pc:spChg chg="mod">
          <ac:chgData name="Nathan Edwards" userId="4f1aa8b7-5741-4991-b3ff-2e43d7114403" providerId="ADAL" clId="{20E823E2-E6CC-4BBC-B549-F0883863C698}" dt="2026-01-22T22:55:10.348" v="1458" actId="790"/>
          <ac:spMkLst>
            <pc:docMk/>
            <pc:sldMk cId="2916497552" sldId="350"/>
            <ac:spMk id="9" creationId="{C437B11F-51F8-0502-FADC-B071D39E804D}"/>
          </ac:spMkLst>
        </pc:spChg>
        <pc:spChg chg="mod">
          <ac:chgData name="Nathan Edwards" userId="4f1aa8b7-5741-4991-b3ff-2e43d7114403" providerId="ADAL" clId="{20E823E2-E6CC-4BBC-B549-F0883863C698}" dt="2026-01-22T22:55:10.348" v="1458" actId="790"/>
          <ac:spMkLst>
            <pc:docMk/>
            <pc:sldMk cId="2916497552" sldId="350"/>
            <ac:spMk id="14" creationId="{35401C70-364C-2B3A-88BD-303EA785F60A}"/>
          </ac:spMkLst>
        </pc:spChg>
        <pc:graphicFrameChg chg="modGraphic">
          <ac:chgData name="Nathan Edwards" userId="4f1aa8b7-5741-4991-b3ff-2e43d7114403" providerId="ADAL" clId="{20E823E2-E6CC-4BBC-B549-F0883863C698}" dt="2026-01-22T22:55:10.348" v="1458" actId="790"/>
          <ac:graphicFrameMkLst>
            <pc:docMk/>
            <pc:sldMk cId="2916497552" sldId="350"/>
            <ac:graphicFrameMk id="2" creationId="{38CDA988-5623-68B9-6087-2B9CBD8893ED}"/>
          </ac:graphicFrameMkLst>
        </pc:graphicFrameChg>
      </pc:sldChg>
      <pc:sldChg chg="modSp mod">
        <pc:chgData name="Nathan Edwards" userId="4f1aa8b7-5741-4991-b3ff-2e43d7114403" providerId="ADAL" clId="{20E823E2-E6CC-4BBC-B549-F0883863C698}" dt="2026-01-22T22:55:10.348" v="1458" actId="790"/>
        <pc:sldMkLst>
          <pc:docMk/>
          <pc:sldMk cId="1590883731" sldId="351"/>
        </pc:sldMkLst>
        <pc:spChg chg="mod">
          <ac:chgData name="Nathan Edwards" userId="4f1aa8b7-5741-4991-b3ff-2e43d7114403" providerId="ADAL" clId="{20E823E2-E6CC-4BBC-B549-F0883863C698}" dt="2026-01-22T22:55:10.348" v="1458" actId="790"/>
          <ac:spMkLst>
            <pc:docMk/>
            <pc:sldMk cId="1590883731" sldId="351"/>
            <ac:spMk id="7" creationId="{8419D88E-B4EA-43B6-871C-A596C04DBFB4}"/>
          </ac:spMkLst>
        </pc:spChg>
        <pc:spChg chg="mod">
          <ac:chgData name="Nathan Edwards" userId="4f1aa8b7-5741-4991-b3ff-2e43d7114403" providerId="ADAL" clId="{20E823E2-E6CC-4BBC-B549-F0883863C698}" dt="2026-01-22T22:55:10.348" v="1458" actId="790"/>
          <ac:spMkLst>
            <pc:docMk/>
            <pc:sldMk cId="1590883731" sldId="351"/>
            <ac:spMk id="10" creationId="{22406EAB-E616-3327-CF62-533A27D5883C}"/>
          </ac:spMkLst>
        </pc:spChg>
        <pc:spChg chg="mod">
          <ac:chgData name="Nathan Edwards" userId="4f1aa8b7-5741-4991-b3ff-2e43d7114403" providerId="ADAL" clId="{20E823E2-E6CC-4BBC-B549-F0883863C698}" dt="2026-01-22T22:55:10.348" v="1458" actId="790"/>
          <ac:spMkLst>
            <pc:docMk/>
            <pc:sldMk cId="1590883731" sldId="351"/>
            <ac:spMk id="13" creationId="{F94D9C23-10A4-F179-A6DD-42FA0AF6745D}"/>
          </ac:spMkLst>
        </pc:spChg>
        <pc:graphicFrameChg chg="modGraphic">
          <ac:chgData name="Nathan Edwards" userId="4f1aa8b7-5741-4991-b3ff-2e43d7114403" providerId="ADAL" clId="{20E823E2-E6CC-4BBC-B549-F0883863C698}" dt="2026-01-22T22:55:10.348" v="1458" actId="790"/>
          <ac:graphicFrameMkLst>
            <pc:docMk/>
            <pc:sldMk cId="1590883731" sldId="351"/>
            <ac:graphicFrameMk id="2" creationId="{6F016C55-AB12-FA9F-0392-57BA0CE0C1FC}"/>
          </ac:graphicFrameMkLst>
        </pc:graphicFrameChg>
      </pc:sldChg>
      <pc:sldChg chg="modSp mod">
        <pc:chgData name="Nathan Edwards" userId="4f1aa8b7-5741-4991-b3ff-2e43d7114403" providerId="ADAL" clId="{20E823E2-E6CC-4BBC-B549-F0883863C698}" dt="2026-01-22T22:55:10.348" v="1458" actId="790"/>
        <pc:sldMkLst>
          <pc:docMk/>
          <pc:sldMk cId="2564109550" sldId="352"/>
        </pc:sldMkLst>
        <pc:spChg chg="mod">
          <ac:chgData name="Nathan Edwards" userId="4f1aa8b7-5741-4991-b3ff-2e43d7114403" providerId="ADAL" clId="{20E823E2-E6CC-4BBC-B549-F0883863C698}" dt="2026-01-22T22:55:10.348" v="1458" actId="790"/>
          <ac:spMkLst>
            <pc:docMk/>
            <pc:sldMk cId="2564109550" sldId="352"/>
            <ac:spMk id="4" creationId="{7487F7CD-7B55-14E9-5A13-6E9CC3E39177}"/>
          </ac:spMkLst>
        </pc:spChg>
        <pc:spChg chg="mod">
          <ac:chgData name="Nathan Edwards" userId="4f1aa8b7-5741-4991-b3ff-2e43d7114403" providerId="ADAL" clId="{20E823E2-E6CC-4BBC-B549-F0883863C698}" dt="2026-01-22T22:55:10.348" v="1458" actId="790"/>
          <ac:spMkLst>
            <pc:docMk/>
            <pc:sldMk cId="2564109550" sldId="352"/>
            <ac:spMk id="12" creationId="{82E76CCB-3F15-58B0-608F-195266D777EE}"/>
          </ac:spMkLst>
        </pc:spChg>
        <pc:spChg chg="mod">
          <ac:chgData name="Nathan Edwards" userId="4f1aa8b7-5741-4991-b3ff-2e43d7114403" providerId="ADAL" clId="{20E823E2-E6CC-4BBC-B549-F0883863C698}" dt="2026-01-22T22:55:10.348" v="1458" actId="790"/>
          <ac:spMkLst>
            <pc:docMk/>
            <pc:sldMk cId="2564109550" sldId="352"/>
            <ac:spMk id="15" creationId="{19509397-0391-120E-7E7B-21D9E7514299}"/>
          </ac:spMkLst>
        </pc:spChg>
        <pc:picChg chg="mod">
          <ac:chgData name="Nathan Edwards" userId="4f1aa8b7-5741-4991-b3ff-2e43d7114403" providerId="ADAL" clId="{20E823E2-E6CC-4BBC-B549-F0883863C698}" dt="2025-12-23T01:31:21.809" v="369" actId="1076"/>
          <ac:picMkLst>
            <pc:docMk/>
            <pc:sldMk cId="2564109550" sldId="352"/>
            <ac:picMk id="8" creationId="{5B1AC6B3-2B0B-79EB-353D-D3ACAAC5AA51}"/>
          </ac:picMkLst>
        </pc:picChg>
        <pc:picChg chg="mod">
          <ac:chgData name="Nathan Edwards" userId="4f1aa8b7-5741-4991-b3ff-2e43d7114403" providerId="ADAL" clId="{20E823E2-E6CC-4BBC-B549-F0883863C698}" dt="2025-12-23T01:31:26.371" v="370" actId="1076"/>
          <ac:picMkLst>
            <pc:docMk/>
            <pc:sldMk cId="2564109550" sldId="352"/>
            <ac:picMk id="10" creationId="{9DA70F6F-A74F-C55A-DF4F-11C633462596}"/>
          </ac:picMkLst>
        </pc:picChg>
        <pc:picChg chg="mod">
          <ac:chgData name="Nathan Edwards" userId="4f1aa8b7-5741-4991-b3ff-2e43d7114403" providerId="ADAL" clId="{20E823E2-E6CC-4BBC-B549-F0883863C698}" dt="2025-12-23T01:31:28.340" v="371" actId="1076"/>
          <ac:picMkLst>
            <pc:docMk/>
            <pc:sldMk cId="2564109550" sldId="352"/>
            <ac:picMk id="13" creationId="{4688C015-2AA7-E266-4C53-ADFA45BF022C}"/>
          </ac:picMkLst>
        </pc:picChg>
        <pc:picChg chg="mod">
          <ac:chgData name="Nathan Edwards" userId="4f1aa8b7-5741-4991-b3ff-2e43d7114403" providerId="ADAL" clId="{20E823E2-E6CC-4BBC-B549-F0883863C698}" dt="2025-12-23T01:31:31.791" v="372" actId="1076"/>
          <ac:picMkLst>
            <pc:docMk/>
            <pc:sldMk cId="2564109550" sldId="352"/>
            <ac:picMk id="16" creationId="{3688D275-74EE-98E1-CFD4-2C6F6751736F}"/>
          </ac:picMkLst>
        </pc:picChg>
      </pc:sldChg>
      <pc:sldChg chg="modSp mod">
        <pc:chgData name="Nathan Edwards" userId="4f1aa8b7-5741-4991-b3ff-2e43d7114403" providerId="ADAL" clId="{20E823E2-E6CC-4BBC-B549-F0883863C698}" dt="2026-01-22T22:55:10.348" v="1458" actId="790"/>
        <pc:sldMkLst>
          <pc:docMk/>
          <pc:sldMk cId="367775566" sldId="359"/>
        </pc:sldMkLst>
        <pc:spChg chg="mod">
          <ac:chgData name="Nathan Edwards" userId="4f1aa8b7-5741-4991-b3ff-2e43d7114403" providerId="ADAL" clId="{20E823E2-E6CC-4BBC-B549-F0883863C698}" dt="2026-01-22T22:55:10.348" v="1458" actId="790"/>
          <ac:spMkLst>
            <pc:docMk/>
            <pc:sldMk cId="367775566" sldId="359"/>
            <ac:spMk id="4" creationId="{FBFB68D8-C9A2-631C-A2F4-134E225094B0}"/>
          </ac:spMkLst>
        </pc:spChg>
        <pc:spChg chg="mod">
          <ac:chgData name="Nathan Edwards" userId="4f1aa8b7-5741-4991-b3ff-2e43d7114403" providerId="ADAL" clId="{20E823E2-E6CC-4BBC-B549-F0883863C698}" dt="2026-01-22T22:55:10.348" v="1458" actId="790"/>
          <ac:spMkLst>
            <pc:docMk/>
            <pc:sldMk cId="367775566" sldId="359"/>
            <ac:spMk id="9" creationId="{B667F50F-3B50-1423-22F5-792A3D768528}"/>
          </ac:spMkLst>
        </pc:spChg>
        <pc:spChg chg="mod">
          <ac:chgData name="Nathan Edwards" userId="4f1aa8b7-5741-4991-b3ff-2e43d7114403" providerId="ADAL" clId="{20E823E2-E6CC-4BBC-B549-F0883863C698}" dt="2026-01-22T22:55:10.348" v="1458" actId="790"/>
          <ac:spMkLst>
            <pc:docMk/>
            <pc:sldMk cId="367775566" sldId="359"/>
            <ac:spMk id="12" creationId="{3F7EEDA1-C8D7-4750-D6F9-B12FFBD723A0}"/>
          </ac:spMkLst>
        </pc:spChg>
        <pc:spChg chg="mod">
          <ac:chgData name="Nathan Edwards" userId="4f1aa8b7-5741-4991-b3ff-2e43d7114403" providerId="ADAL" clId="{20E823E2-E6CC-4BBC-B549-F0883863C698}" dt="2026-01-22T22:55:10.348" v="1458" actId="790"/>
          <ac:spMkLst>
            <pc:docMk/>
            <pc:sldMk cId="367775566" sldId="359"/>
            <ac:spMk id="15" creationId="{806BCB53-C08C-6F53-95F5-2EF29DA2EA2E}"/>
          </ac:spMkLst>
        </pc:spChg>
      </pc:sldChg>
      <pc:sldChg chg="modSp mod">
        <pc:chgData name="Nathan Edwards" userId="4f1aa8b7-5741-4991-b3ff-2e43d7114403" providerId="ADAL" clId="{20E823E2-E6CC-4BBC-B549-F0883863C698}" dt="2026-01-22T22:55:10.348" v="1458" actId="790"/>
        <pc:sldMkLst>
          <pc:docMk/>
          <pc:sldMk cId="3904302295" sldId="360"/>
        </pc:sldMkLst>
        <pc:spChg chg="mod">
          <ac:chgData name="Nathan Edwards" userId="4f1aa8b7-5741-4991-b3ff-2e43d7114403" providerId="ADAL" clId="{20E823E2-E6CC-4BBC-B549-F0883863C698}" dt="2026-01-22T22:55:10.348" v="1458" actId="790"/>
          <ac:spMkLst>
            <pc:docMk/>
            <pc:sldMk cId="3904302295" sldId="360"/>
            <ac:spMk id="25" creationId="{88E6C6C2-AD52-EF5A-5639-A9909378CFEF}"/>
          </ac:spMkLst>
        </pc:spChg>
        <pc:spChg chg="mod">
          <ac:chgData name="Nathan Edwards" userId="4f1aa8b7-5741-4991-b3ff-2e43d7114403" providerId="ADAL" clId="{20E823E2-E6CC-4BBC-B549-F0883863C698}" dt="2026-01-22T22:55:10.348" v="1458" actId="790"/>
          <ac:spMkLst>
            <pc:docMk/>
            <pc:sldMk cId="3904302295" sldId="360"/>
            <ac:spMk id="28" creationId="{3C728FC2-50B3-AF51-B64B-30508DCFD233}"/>
          </ac:spMkLst>
        </pc:spChg>
        <pc:spChg chg="mod">
          <ac:chgData name="Nathan Edwards" userId="4f1aa8b7-5741-4991-b3ff-2e43d7114403" providerId="ADAL" clId="{20E823E2-E6CC-4BBC-B549-F0883863C698}" dt="2026-01-22T22:55:10.348" v="1458" actId="790"/>
          <ac:spMkLst>
            <pc:docMk/>
            <pc:sldMk cId="3904302295" sldId="360"/>
            <ac:spMk id="29" creationId="{7EDD4B5B-DE78-E473-DD9F-BF69B6541148}"/>
          </ac:spMkLst>
        </pc:spChg>
        <pc:spChg chg="mod">
          <ac:chgData name="Nathan Edwards" userId="4f1aa8b7-5741-4991-b3ff-2e43d7114403" providerId="ADAL" clId="{20E823E2-E6CC-4BBC-B549-F0883863C698}" dt="2026-01-22T22:55:10.348" v="1458" actId="790"/>
          <ac:spMkLst>
            <pc:docMk/>
            <pc:sldMk cId="3904302295" sldId="360"/>
            <ac:spMk id="30" creationId="{12B9F890-DE02-341C-D468-68316481EB14}"/>
          </ac:spMkLst>
        </pc:spChg>
        <pc:spChg chg="mod">
          <ac:chgData name="Nathan Edwards" userId="4f1aa8b7-5741-4991-b3ff-2e43d7114403" providerId="ADAL" clId="{20E823E2-E6CC-4BBC-B549-F0883863C698}" dt="2026-01-22T22:55:10.348" v="1458" actId="790"/>
          <ac:spMkLst>
            <pc:docMk/>
            <pc:sldMk cId="3904302295" sldId="360"/>
            <ac:spMk id="31" creationId="{BEC4A3C9-05B5-363B-7783-8BEC68B03D91}"/>
          </ac:spMkLst>
        </pc:spChg>
        <pc:spChg chg="mod">
          <ac:chgData name="Nathan Edwards" userId="4f1aa8b7-5741-4991-b3ff-2e43d7114403" providerId="ADAL" clId="{20E823E2-E6CC-4BBC-B549-F0883863C698}" dt="2026-01-22T22:55:10.348" v="1458" actId="790"/>
          <ac:spMkLst>
            <pc:docMk/>
            <pc:sldMk cId="3904302295" sldId="360"/>
            <ac:spMk id="38" creationId="{58CC0E59-8EA6-2339-6F5C-D6219E1BF54D}"/>
          </ac:spMkLst>
        </pc:spChg>
      </pc:sldChg>
      <pc:sldChg chg="modSp mod">
        <pc:chgData name="Nathan Edwards" userId="4f1aa8b7-5741-4991-b3ff-2e43d7114403" providerId="ADAL" clId="{20E823E2-E6CC-4BBC-B549-F0883863C698}" dt="2026-01-22T22:55:10.348" v="1458" actId="790"/>
        <pc:sldMkLst>
          <pc:docMk/>
          <pc:sldMk cId="1215438493" sldId="361"/>
        </pc:sldMkLst>
        <pc:spChg chg="mod">
          <ac:chgData name="Nathan Edwards" userId="4f1aa8b7-5741-4991-b3ff-2e43d7114403" providerId="ADAL" clId="{20E823E2-E6CC-4BBC-B549-F0883863C698}" dt="2026-01-22T22:55:10.348" v="1458" actId="790"/>
          <ac:spMkLst>
            <pc:docMk/>
            <pc:sldMk cId="1215438493" sldId="361"/>
            <ac:spMk id="6" creationId="{68C677D3-E9B2-1325-1820-D062F0BFB37C}"/>
          </ac:spMkLst>
        </pc:spChg>
        <pc:spChg chg="mod">
          <ac:chgData name="Nathan Edwards" userId="4f1aa8b7-5741-4991-b3ff-2e43d7114403" providerId="ADAL" clId="{20E823E2-E6CC-4BBC-B549-F0883863C698}" dt="2026-01-22T22:55:10.348" v="1458" actId="790"/>
          <ac:spMkLst>
            <pc:docMk/>
            <pc:sldMk cId="1215438493" sldId="361"/>
            <ac:spMk id="8" creationId="{5C02A248-0D1E-2FDC-C79D-EB8B9726EDBD}"/>
          </ac:spMkLst>
        </pc:spChg>
        <pc:spChg chg="mod">
          <ac:chgData name="Nathan Edwards" userId="4f1aa8b7-5741-4991-b3ff-2e43d7114403" providerId="ADAL" clId="{20E823E2-E6CC-4BBC-B549-F0883863C698}" dt="2026-01-22T22:55:10.348" v="1458" actId="790"/>
          <ac:spMkLst>
            <pc:docMk/>
            <pc:sldMk cId="1215438493" sldId="361"/>
            <ac:spMk id="11" creationId="{E9C37D77-89B0-DC0F-B2D0-6800548232C5}"/>
          </ac:spMkLst>
        </pc:spChg>
        <pc:spChg chg="mod">
          <ac:chgData name="Nathan Edwards" userId="4f1aa8b7-5741-4991-b3ff-2e43d7114403" providerId="ADAL" clId="{20E823E2-E6CC-4BBC-B549-F0883863C698}" dt="2026-01-22T22:55:10.348" v="1458" actId="790"/>
          <ac:spMkLst>
            <pc:docMk/>
            <pc:sldMk cId="1215438493" sldId="361"/>
            <ac:spMk id="12" creationId="{11CA4B34-9D5B-485D-216B-92F133836ACF}"/>
          </ac:spMkLst>
        </pc:spChg>
        <pc:spChg chg="mod">
          <ac:chgData name="Nathan Edwards" userId="4f1aa8b7-5741-4991-b3ff-2e43d7114403" providerId="ADAL" clId="{20E823E2-E6CC-4BBC-B549-F0883863C698}" dt="2026-01-22T22:55:10.348" v="1458" actId="790"/>
          <ac:spMkLst>
            <pc:docMk/>
            <pc:sldMk cId="1215438493" sldId="361"/>
            <ac:spMk id="13" creationId="{17A0C901-6AF1-FFB9-803E-CCD1E7CEEE84}"/>
          </ac:spMkLst>
        </pc:spChg>
        <pc:spChg chg="mod">
          <ac:chgData name="Nathan Edwards" userId="4f1aa8b7-5741-4991-b3ff-2e43d7114403" providerId="ADAL" clId="{20E823E2-E6CC-4BBC-B549-F0883863C698}" dt="2026-01-22T22:55:10.348" v="1458" actId="790"/>
          <ac:spMkLst>
            <pc:docMk/>
            <pc:sldMk cId="1215438493" sldId="361"/>
            <ac:spMk id="15" creationId="{222A34EB-21DB-7785-369C-ABA87F473BF2}"/>
          </ac:spMkLst>
        </pc:spChg>
      </pc:sldChg>
      <pc:sldChg chg="modSp mod">
        <pc:chgData name="Nathan Edwards" userId="4f1aa8b7-5741-4991-b3ff-2e43d7114403" providerId="ADAL" clId="{20E823E2-E6CC-4BBC-B549-F0883863C698}" dt="2026-01-22T22:55:10.348" v="1458" actId="790"/>
        <pc:sldMkLst>
          <pc:docMk/>
          <pc:sldMk cId="92728612" sldId="363"/>
        </pc:sldMkLst>
        <pc:spChg chg="mod">
          <ac:chgData name="Nathan Edwards" userId="4f1aa8b7-5741-4991-b3ff-2e43d7114403" providerId="ADAL" clId="{20E823E2-E6CC-4BBC-B549-F0883863C698}" dt="2026-01-22T22:55:10.348" v="1458" actId="790"/>
          <ac:spMkLst>
            <pc:docMk/>
            <pc:sldMk cId="92728612" sldId="363"/>
            <ac:spMk id="3" creationId="{6E267528-61FB-61B4-A648-68D35743F19B}"/>
          </ac:spMkLst>
        </pc:spChg>
        <pc:spChg chg="mod">
          <ac:chgData name="Nathan Edwards" userId="4f1aa8b7-5741-4991-b3ff-2e43d7114403" providerId="ADAL" clId="{20E823E2-E6CC-4BBC-B549-F0883863C698}" dt="2026-01-22T22:55:10.348" v="1458" actId="790"/>
          <ac:spMkLst>
            <pc:docMk/>
            <pc:sldMk cId="92728612" sldId="363"/>
            <ac:spMk id="8" creationId="{1F84EAD1-038F-05E5-E52A-1C3B592FD960}"/>
          </ac:spMkLst>
        </pc:spChg>
        <pc:spChg chg="mod">
          <ac:chgData name="Nathan Edwards" userId="4f1aa8b7-5741-4991-b3ff-2e43d7114403" providerId="ADAL" clId="{20E823E2-E6CC-4BBC-B549-F0883863C698}" dt="2026-01-22T22:55:10.348" v="1458" actId="790"/>
          <ac:spMkLst>
            <pc:docMk/>
            <pc:sldMk cId="92728612" sldId="363"/>
            <ac:spMk id="10" creationId="{8714D04C-F495-82C3-8669-0F219F100AF1}"/>
          </ac:spMkLst>
        </pc:spChg>
      </pc:sldChg>
      <pc:sldChg chg="delSp modSp mod">
        <pc:chgData name="Nathan Edwards" userId="4f1aa8b7-5741-4991-b3ff-2e43d7114403" providerId="ADAL" clId="{20E823E2-E6CC-4BBC-B549-F0883863C698}" dt="2026-01-22T22:55:10.348" v="1458" actId="790"/>
        <pc:sldMkLst>
          <pc:docMk/>
          <pc:sldMk cId="1211010125" sldId="364"/>
        </pc:sldMkLst>
        <pc:spChg chg="mod">
          <ac:chgData name="Nathan Edwards" userId="4f1aa8b7-5741-4991-b3ff-2e43d7114403" providerId="ADAL" clId="{20E823E2-E6CC-4BBC-B549-F0883863C698}" dt="2026-01-22T22:55:10.348" v="1458" actId="790"/>
          <ac:spMkLst>
            <pc:docMk/>
            <pc:sldMk cId="1211010125" sldId="364"/>
            <ac:spMk id="4" creationId="{E739C747-E14E-5CC0-E10D-E2A614C7D2BF}"/>
          </ac:spMkLst>
        </pc:spChg>
        <pc:spChg chg="mod">
          <ac:chgData name="Nathan Edwards" userId="4f1aa8b7-5741-4991-b3ff-2e43d7114403" providerId="ADAL" clId="{20E823E2-E6CC-4BBC-B549-F0883863C698}" dt="2026-01-22T22:55:10.348" v="1458" actId="790"/>
          <ac:spMkLst>
            <pc:docMk/>
            <pc:sldMk cId="1211010125" sldId="364"/>
            <ac:spMk id="8" creationId="{1C814709-0361-8ACC-1037-90E6F5C429B1}"/>
          </ac:spMkLst>
        </pc:spChg>
        <pc:spChg chg="mod">
          <ac:chgData name="Nathan Edwards" userId="4f1aa8b7-5741-4991-b3ff-2e43d7114403" providerId="ADAL" clId="{20E823E2-E6CC-4BBC-B549-F0883863C698}" dt="2026-01-22T22:55:10.348" v="1458" actId="790"/>
          <ac:spMkLst>
            <pc:docMk/>
            <pc:sldMk cId="1211010125" sldId="364"/>
            <ac:spMk id="12" creationId="{97DE26FA-7A4C-889A-330E-A589BBB2C0CD}"/>
          </ac:spMkLst>
        </pc:spChg>
        <pc:spChg chg="mod">
          <ac:chgData name="Nathan Edwards" userId="4f1aa8b7-5741-4991-b3ff-2e43d7114403" providerId="ADAL" clId="{20E823E2-E6CC-4BBC-B549-F0883863C698}" dt="2026-01-22T22:55:10.348" v="1458" actId="790"/>
          <ac:spMkLst>
            <pc:docMk/>
            <pc:sldMk cId="1211010125" sldId="364"/>
            <ac:spMk id="15" creationId="{0AA587C4-BBB3-0A21-2415-DA2930C1FB2C}"/>
          </ac:spMkLst>
        </pc:spChg>
        <pc:spChg chg="mod">
          <ac:chgData name="Nathan Edwards" userId="4f1aa8b7-5741-4991-b3ff-2e43d7114403" providerId="ADAL" clId="{20E823E2-E6CC-4BBC-B549-F0883863C698}" dt="2026-01-22T22:55:10.348" v="1458" actId="790"/>
          <ac:spMkLst>
            <pc:docMk/>
            <pc:sldMk cId="1211010125" sldId="364"/>
            <ac:spMk id="27" creationId="{9C8A5B2D-82A6-3B56-279F-25BEE782B594}"/>
          </ac:spMkLst>
        </pc:spChg>
        <pc:spChg chg="mod">
          <ac:chgData name="Nathan Edwards" userId="4f1aa8b7-5741-4991-b3ff-2e43d7114403" providerId="ADAL" clId="{20E823E2-E6CC-4BBC-B549-F0883863C698}" dt="2026-01-22T22:55:10.348" v="1458" actId="790"/>
          <ac:spMkLst>
            <pc:docMk/>
            <pc:sldMk cId="1211010125" sldId="364"/>
            <ac:spMk id="29" creationId="{3346035C-4719-2FD7-6D1E-507757C847E1}"/>
          </ac:spMkLst>
        </pc:spChg>
        <pc:graphicFrameChg chg="modGraphic">
          <ac:chgData name="Nathan Edwards" userId="4f1aa8b7-5741-4991-b3ff-2e43d7114403" providerId="ADAL" clId="{20E823E2-E6CC-4BBC-B549-F0883863C698}" dt="2026-01-22T22:55:10.348" v="1458" actId="790"/>
          <ac:graphicFrameMkLst>
            <pc:docMk/>
            <pc:sldMk cId="1211010125" sldId="364"/>
            <ac:graphicFrameMk id="19" creationId="{00294EFF-F4EF-2DEE-F6ED-82B6D19980E1}"/>
          </ac:graphicFrameMkLst>
        </pc:graphicFrameChg>
      </pc:sldChg>
      <pc:sldChg chg="modSp mod">
        <pc:chgData name="Nathan Edwards" userId="4f1aa8b7-5741-4991-b3ff-2e43d7114403" providerId="ADAL" clId="{20E823E2-E6CC-4BBC-B549-F0883863C698}" dt="2026-01-22T22:55:10.348" v="1458" actId="790"/>
        <pc:sldMkLst>
          <pc:docMk/>
          <pc:sldMk cId="1529340300" sldId="380"/>
        </pc:sldMkLst>
        <pc:spChg chg="mod">
          <ac:chgData name="Nathan Edwards" userId="4f1aa8b7-5741-4991-b3ff-2e43d7114403" providerId="ADAL" clId="{20E823E2-E6CC-4BBC-B549-F0883863C698}" dt="2026-01-22T22:55:10.348" v="1458" actId="790"/>
          <ac:spMkLst>
            <pc:docMk/>
            <pc:sldMk cId="1529340300" sldId="380"/>
            <ac:spMk id="4" creationId="{2B4E95C5-6236-BB94-0F6C-A92AF5B796D0}"/>
          </ac:spMkLst>
        </pc:spChg>
        <pc:spChg chg="mod">
          <ac:chgData name="Nathan Edwards" userId="4f1aa8b7-5741-4991-b3ff-2e43d7114403" providerId="ADAL" clId="{20E823E2-E6CC-4BBC-B549-F0883863C698}" dt="2026-01-22T22:55:10.348" v="1458" actId="790"/>
          <ac:spMkLst>
            <pc:docMk/>
            <pc:sldMk cId="1529340300" sldId="380"/>
            <ac:spMk id="8" creationId="{3F08A56D-685F-F496-1961-91E41D13AB9B}"/>
          </ac:spMkLst>
        </pc:spChg>
        <pc:spChg chg="mod">
          <ac:chgData name="Nathan Edwards" userId="4f1aa8b7-5741-4991-b3ff-2e43d7114403" providerId="ADAL" clId="{20E823E2-E6CC-4BBC-B549-F0883863C698}" dt="2026-01-22T22:55:10.348" v="1458" actId="790"/>
          <ac:spMkLst>
            <pc:docMk/>
            <pc:sldMk cId="1529340300" sldId="380"/>
            <ac:spMk id="10" creationId="{EB5D383D-0992-31D9-BF18-60510F5B44B5}"/>
          </ac:spMkLst>
        </pc:spChg>
        <pc:spChg chg="mod">
          <ac:chgData name="Nathan Edwards" userId="4f1aa8b7-5741-4991-b3ff-2e43d7114403" providerId="ADAL" clId="{20E823E2-E6CC-4BBC-B549-F0883863C698}" dt="2026-01-22T22:55:10.348" v="1458" actId="790"/>
          <ac:spMkLst>
            <pc:docMk/>
            <pc:sldMk cId="1529340300" sldId="380"/>
            <ac:spMk id="11" creationId="{64D75176-8F99-52A0-61CB-8AC3F83350DB}"/>
          </ac:spMkLst>
        </pc:spChg>
        <pc:spChg chg="mod">
          <ac:chgData name="Nathan Edwards" userId="4f1aa8b7-5741-4991-b3ff-2e43d7114403" providerId="ADAL" clId="{20E823E2-E6CC-4BBC-B549-F0883863C698}" dt="2026-01-22T22:55:10.348" v="1458" actId="790"/>
          <ac:spMkLst>
            <pc:docMk/>
            <pc:sldMk cId="1529340300" sldId="380"/>
            <ac:spMk id="15" creationId="{E29E757A-E314-DAD1-F7C4-C77529032E36}"/>
          </ac:spMkLst>
        </pc:spChg>
        <pc:graphicFrameChg chg="modGraphic">
          <ac:chgData name="Nathan Edwards" userId="4f1aa8b7-5741-4991-b3ff-2e43d7114403" providerId="ADAL" clId="{20E823E2-E6CC-4BBC-B549-F0883863C698}" dt="2026-01-22T22:55:10.348" v="1458" actId="790"/>
          <ac:graphicFrameMkLst>
            <pc:docMk/>
            <pc:sldMk cId="1529340300" sldId="380"/>
            <ac:graphicFrameMk id="9" creationId="{D3504777-DD89-E92F-6338-2964EB09E6A9}"/>
          </ac:graphicFrameMkLst>
        </pc:graphicFrameChg>
      </pc:sldChg>
      <pc:sldChg chg="addSp delSp modSp mod">
        <pc:chgData name="Nathan Edwards" userId="4f1aa8b7-5741-4991-b3ff-2e43d7114403" providerId="ADAL" clId="{20E823E2-E6CC-4BBC-B549-F0883863C698}" dt="2026-01-22T22:59:05.309" v="1460" actId="22"/>
        <pc:sldMkLst>
          <pc:docMk/>
          <pc:sldMk cId="492846376" sldId="381"/>
        </pc:sldMkLst>
        <pc:spChg chg="add del">
          <ac:chgData name="Nathan Edwards" userId="4f1aa8b7-5741-4991-b3ff-2e43d7114403" providerId="ADAL" clId="{20E823E2-E6CC-4BBC-B549-F0883863C698}" dt="2026-01-22T22:59:05.309" v="1460" actId="22"/>
          <ac:spMkLst>
            <pc:docMk/>
            <pc:sldMk cId="492846376" sldId="381"/>
            <ac:spMk id="3" creationId="{7300A1ED-683B-AD56-0BC8-C6A88DEC6890}"/>
          </ac:spMkLst>
        </pc:spChg>
        <pc:spChg chg="mod">
          <ac:chgData name="Nathan Edwards" userId="4f1aa8b7-5741-4991-b3ff-2e43d7114403" providerId="ADAL" clId="{20E823E2-E6CC-4BBC-B549-F0883863C698}" dt="2026-01-22T22:55:10.348" v="1458" actId="790"/>
          <ac:spMkLst>
            <pc:docMk/>
            <pc:sldMk cId="492846376" sldId="381"/>
            <ac:spMk id="8" creationId="{E39F36C2-B69B-8193-F2D0-B07F16BBD142}"/>
          </ac:spMkLst>
        </pc:spChg>
        <pc:spChg chg="mod">
          <ac:chgData name="Nathan Edwards" userId="4f1aa8b7-5741-4991-b3ff-2e43d7114403" providerId="ADAL" clId="{20E823E2-E6CC-4BBC-B549-F0883863C698}" dt="2026-01-22T22:55:10.348" v="1458" actId="790"/>
          <ac:spMkLst>
            <pc:docMk/>
            <pc:sldMk cId="492846376" sldId="381"/>
            <ac:spMk id="12" creationId="{C00FB995-6281-37BF-D8D7-52F1A2F74148}"/>
          </ac:spMkLst>
        </pc:spChg>
        <pc:spChg chg="mod">
          <ac:chgData name="Nathan Edwards" userId="4f1aa8b7-5741-4991-b3ff-2e43d7114403" providerId="ADAL" clId="{20E823E2-E6CC-4BBC-B549-F0883863C698}" dt="2026-01-22T22:55:10.348" v="1458" actId="790"/>
          <ac:spMkLst>
            <pc:docMk/>
            <pc:sldMk cId="492846376" sldId="381"/>
            <ac:spMk id="15" creationId="{65854852-8E97-116D-8AA2-D3959F8C065B}"/>
          </ac:spMkLst>
        </pc:spChg>
        <pc:spChg chg="mod">
          <ac:chgData name="Nathan Edwards" userId="4f1aa8b7-5741-4991-b3ff-2e43d7114403" providerId="ADAL" clId="{20E823E2-E6CC-4BBC-B549-F0883863C698}" dt="2026-01-22T22:55:10.348" v="1458" actId="790"/>
          <ac:spMkLst>
            <pc:docMk/>
            <pc:sldMk cId="492846376" sldId="381"/>
            <ac:spMk id="27" creationId="{F17E8F54-5BE8-E90C-161D-909286E2AFFA}"/>
          </ac:spMkLst>
        </pc:spChg>
        <pc:graphicFrameChg chg="modGraphic">
          <ac:chgData name="Nathan Edwards" userId="4f1aa8b7-5741-4991-b3ff-2e43d7114403" providerId="ADAL" clId="{20E823E2-E6CC-4BBC-B549-F0883863C698}" dt="2026-01-22T22:55:10.348" v="1458" actId="790"/>
          <ac:graphicFrameMkLst>
            <pc:docMk/>
            <pc:sldMk cId="492846376" sldId="381"/>
            <ac:graphicFrameMk id="19" creationId="{950A7B89-0095-FEFB-277C-1515B8C22BC2}"/>
          </ac:graphicFrameMkLst>
        </pc:graphicFrameChg>
      </pc:sldChg>
      <pc:sldChg chg="modSp add mod">
        <pc:chgData name="Nathan Edwards" userId="4f1aa8b7-5741-4991-b3ff-2e43d7114403" providerId="ADAL" clId="{20E823E2-E6CC-4BBC-B549-F0883863C698}" dt="2026-01-22T23:01:52.011" v="1500" actId="20577"/>
        <pc:sldMkLst>
          <pc:docMk/>
          <pc:sldMk cId="1732252631" sldId="430"/>
        </pc:sldMkLst>
        <pc:spChg chg="mod">
          <ac:chgData name="Nathan Edwards" userId="4f1aa8b7-5741-4991-b3ff-2e43d7114403" providerId="ADAL" clId="{20E823E2-E6CC-4BBC-B549-F0883863C698}" dt="2026-01-22T23:01:52.011" v="1500" actId="20577"/>
          <ac:spMkLst>
            <pc:docMk/>
            <pc:sldMk cId="1732252631" sldId="430"/>
            <ac:spMk id="18" creationId="{78B22DD5-3B71-E9FE-C63B-F23DE79B4F0C}"/>
          </ac:spMkLst>
        </pc:spChg>
      </pc:sldChg>
    </pc:docChg>
  </pc:docChgLst>
  <pc:docChgLst>
    <pc:chgData name="Nathan Edwards" userId="S::nathan.edwards@msq.org.au::4f1aa8b7-5741-4991-b3ff-2e43d7114403" providerId="AD" clId="Web-{662F0E5B-16C5-4FB9-B80F-6F1EBE71C84A}"/>
    <pc:docChg chg="modSld">
      <pc:chgData name="Nathan Edwards" userId="S::nathan.edwards@msq.org.au::4f1aa8b7-5741-4991-b3ff-2e43d7114403" providerId="AD" clId="Web-{662F0E5B-16C5-4FB9-B80F-6F1EBE71C84A}" dt="2025-12-23T05:18:20.308" v="1" actId="20577"/>
      <pc:docMkLst>
        <pc:docMk/>
      </pc:docMkLst>
      <pc:sldChg chg="modSp">
        <pc:chgData name="Nathan Edwards" userId="S::nathan.edwards@msq.org.au::4f1aa8b7-5741-4991-b3ff-2e43d7114403" providerId="AD" clId="Web-{662F0E5B-16C5-4FB9-B80F-6F1EBE71C84A}" dt="2025-12-23T05:18:20.308" v="1" actId="20577"/>
        <pc:sldMkLst>
          <pc:docMk/>
          <pc:sldMk cId="1211010125" sldId="364"/>
        </pc:sldMkLst>
        <pc:spChg chg="mod">
          <ac:chgData name="Nathan Edwards" userId="S::nathan.edwards@msq.org.au::4f1aa8b7-5741-4991-b3ff-2e43d7114403" providerId="AD" clId="Web-{662F0E5B-16C5-4FB9-B80F-6F1EBE71C84A}" dt="2025-12-23T05:18:20.308" v="1" actId="20577"/>
          <ac:spMkLst>
            <pc:docMk/>
            <pc:sldMk cId="1211010125" sldId="364"/>
            <ac:spMk id="4" creationId="{E739C747-E14E-5CC0-E10D-E2A614C7D2BF}"/>
          </ac:spMkLst>
        </pc:spChg>
      </pc:sldChg>
    </pc:docChg>
  </pc:docChgLst>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06T23:52:42.750" v="46" actId="20577"/>
      <pc:docMkLst>
        <pc:docMk/>
      </pc:docMkLst>
      <pc:sldChg chg="modSp mod">
        <pc:chgData name="Renee Dickens" userId="41aaf39a-ae07-4d0c-94a4-8c4aca9d6d4f" providerId="ADAL" clId="{001D7FCF-CFD3-4FF0-947F-DD9E67F864D7}" dt="2026-01-06T22:59:59.583" v="4" actId="20577"/>
        <pc:sldMkLst>
          <pc:docMk/>
          <pc:sldMk cId="564921851" sldId="312"/>
        </pc:sldMkLst>
        <pc:spChg chg="mod">
          <ac:chgData name="Renee Dickens" userId="41aaf39a-ae07-4d0c-94a4-8c4aca9d6d4f" providerId="ADAL" clId="{001D7FCF-CFD3-4FF0-947F-DD9E67F864D7}" dt="2026-01-06T22:59:52.603" v="3" actId="207"/>
          <ac:spMkLst>
            <pc:docMk/>
            <pc:sldMk cId="564921851" sldId="312"/>
            <ac:spMk id="16" creationId="{871D4276-4699-F85A-6916-A2F16AEFC91F}"/>
          </ac:spMkLst>
        </pc:spChg>
        <pc:spChg chg="mod">
          <ac:chgData name="Renee Dickens" userId="41aaf39a-ae07-4d0c-94a4-8c4aca9d6d4f" providerId="ADAL" clId="{001D7FCF-CFD3-4FF0-947F-DD9E67F864D7}" dt="2026-01-06T22:59:59.583" v="4" actId="20577"/>
          <ac:spMkLst>
            <pc:docMk/>
            <pc:sldMk cId="564921851" sldId="312"/>
            <ac:spMk id="18" creationId="{34C45720-011D-6E7C-CC74-7E688E40E2DC}"/>
          </ac:spMkLst>
        </pc:spChg>
        <pc:spChg chg="mod">
          <ac:chgData name="Renee Dickens" userId="41aaf39a-ae07-4d0c-94a4-8c4aca9d6d4f" providerId="ADAL" clId="{001D7FCF-CFD3-4FF0-947F-DD9E67F864D7}" dt="2026-01-06T22:59:50.183" v="2" actId="207"/>
          <ac:spMkLst>
            <pc:docMk/>
            <pc:sldMk cId="564921851" sldId="312"/>
            <ac:spMk id="20" creationId="{3F5EB6F0-4F48-0991-31B6-07E240056ACD}"/>
          </ac:spMkLst>
        </pc:spChg>
      </pc:sldChg>
      <pc:sldChg chg="modSp mod">
        <pc:chgData name="Renee Dickens" userId="41aaf39a-ae07-4d0c-94a4-8c4aca9d6d4f" providerId="ADAL" clId="{001D7FCF-CFD3-4FF0-947F-DD9E67F864D7}" dt="2026-01-06T23:00:36.409" v="5" actId="207"/>
        <pc:sldMkLst>
          <pc:docMk/>
          <pc:sldMk cId="1005650484" sldId="315"/>
        </pc:sldMkLst>
        <pc:spChg chg="mod">
          <ac:chgData name="Renee Dickens" userId="41aaf39a-ae07-4d0c-94a4-8c4aca9d6d4f" providerId="ADAL" clId="{001D7FCF-CFD3-4FF0-947F-DD9E67F864D7}" dt="2026-01-06T23:00:36.409" v="5" actId="207"/>
          <ac:spMkLst>
            <pc:docMk/>
            <pc:sldMk cId="1005650484" sldId="315"/>
            <ac:spMk id="7" creationId="{0235653A-B0DB-3511-1F99-3319D1624E33}"/>
          </ac:spMkLst>
        </pc:spChg>
      </pc:sldChg>
      <pc:sldChg chg="modSp mod">
        <pc:chgData name="Renee Dickens" userId="41aaf39a-ae07-4d0c-94a4-8c4aca9d6d4f" providerId="ADAL" clId="{001D7FCF-CFD3-4FF0-947F-DD9E67F864D7}" dt="2026-01-06T23:01:22.346" v="8" actId="6549"/>
        <pc:sldMkLst>
          <pc:docMk/>
          <pc:sldMk cId="2467045570" sldId="337"/>
        </pc:sldMkLst>
        <pc:spChg chg="mod">
          <ac:chgData name="Renee Dickens" userId="41aaf39a-ae07-4d0c-94a4-8c4aca9d6d4f" providerId="ADAL" clId="{001D7FCF-CFD3-4FF0-947F-DD9E67F864D7}" dt="2026-01-06T23:01:22.346" v="8" actId="6549"/>
          <ac:spMkLst>
            <pc:docMk/>
            <pc:sldMk cId="2467045570" sldId="337"/>
            <ac:spMk id="6" creationId="{EE73CE70-2B60-E827-A51F-57C402EB59E3}"/>
          </ac:spMkLst>
        </pc:spChg>
      </pc:sldChg>
      <pc:sldChg chg="modSp mod">
        <pc:chgData name="Renee Dickens" userId="41aaf39a-ae07-4d0c-94a4-8c4aca9d6d4f" providerId="ADAL" clId="{001D7FCF-CFD3-4FF0-947F-DD9E67F864D7}" dt="2026-01-06T23:08:20.938" v="21" actId="5793"/>
        <pc:sldMkLst>
          <pc:docMk/>
          <pc:sldMk cId="2912012196" sldId="338"/>
        </pc:sldMkLst>
        <pc:spChg chg="mod">
          <ac:chgData name="Renee Dickens" userId="41aaf39a-ae07-4d0c-94a4-8c4aca9d6d4f" providerId="ADAL" clId="{001D7FCF-CFD3-4FF0-947F-DD9E67F864D7}" dt="2026-01-06T23:08:17.264" v="19" actId="5793"/>
          <ac:spMkLst>
            <pc:docMk/>
            <pc:sldMk cId="2912012196" sldId="338"/>
            <ac:spMk id="5" creationId="{B1A88F9F-B890-2640-A29C-28D1BA6E2CF2}"/>
          </ac:spMkLst>
        </pc:spChg>
        <pc:spChg chg="mod">
          <ac:chgData name="Renee Dickens" userId="41aaf39a-ae07-4d0c-94a4-8c4aca9d6d4f" providerId="ADAL" clId="{001D7FCF-CFD3-4FF0-947F-DD9E67F864D7}" dt="2026-01-06T23:07:47.811" v="9" actId="207"/>
          <ac:spMkLst>
            <pc:docMk/>
            <pc:sldMk cId="2912012196" sldId="338"/>
            <ac:spMk id="6" creationId="{97EE4F7A-5FAA-1C8C-78A9-2D75E1A3CBB1}"/>
          </ac:spMkLst>
        </pc:spChg>
        <pc:spChg chg="mod">
          <ac:chgData name="Renee Dickens" userId="41aaf39a-ae07-4d0c-94a4-8c4aca9d6d4f" providerId="ADAL" clId="{001D7FCF-CFD3-4FF0-947F-DD9E67F864D7}" dt="2026-01-06T23:08:20.938" v="21" actId="5793"/>
          <ac:spMkLst>
            <pc:docMk/>
            <pc:sldMk cId="2912012196" sldId="338"/>
            <ac:spMk id="7" creationId="{112F445A-313E-A5B5-285D-E9D5710753E2}"/>
          </ac:spMkLst>
        </pc:spChg>
        <pc:spChg chg="mod">
          <ac:chgData name="Renee Dickens" userId="41aaf39a-ae07-4d0c-94a4-8c4aca9d6d4f" providerId="ADAL" clId="{001D7FCF-CFD3-4FF0-947F-DD9E67F864D7}" dt="2026-01-06T23:07:59.078" v="13" actId="20577"/>
          <ac:spMkLst>
            <pc:docMk/>
            <pc:sldMk cId="2912012196" sldId="338"/>
            <ac:spMk id="11" creationId="{38927D53-0B43-760D-C5D8-C973FBFE4769}"/>
          </ac:spMkLst>
        </pc:spChg>
        <pc:spChg chg="mod">
          <ac:chgData name="Renee Dickens" userId="41aaf39a-ae07-4d0c-94a4-8c4aca9d6d4f" providerId="ADAL" clId="{001D7FCF-CFD3-4FF0-947F-DD9E67F864D7}" dt="2026-01-06T23:08:06.492" v="17" actId="20577"/>
          <ac:spMkLst>
            <pc:docMk/>
            <pc:sldMk cId="2912012196" sldId="338"/>
            <ac:spMk id="12" creationId="{A600C4B4-4A72-E9D2-0226-76D1C2F7B10A}"/>
          </ac:spMkLst>
        </pc:spChg>
      </pc:sldChg>
      <pc:sldChg chg="modSp mod">
        <pc:chgData name="Renee Dickens" userId="41aaf39a-ae07-4d0c-94a4-8c4aca9d6d4f" providerId="ADAL" clId="{001D7FCF-CFD3-4FF0-947F-DD9E67F864D7}" dt="2026-01-06T23:35:56.342" v="29" actId="20577"/>
        <pc:sldMkLst>
          <pc:docMk/>
          <pc:sldMk cId="3133429863" sldId="339"/>
        </pc:sldMkLst>
        <pc:graphicFrameChg chg="modGraphic">
          <ac:chgData name="Renee Dickens" userId="41aaf39a-ae07-4d0c-94a4-8c4aca9d6d4f" providerId="ADAL" clId="{001D7FCF-CFD3-4FF0-947F-DD9E67F864D7}" dt="2026-01-06T23:35:56.342" v="29" actId="20577"/>
          <ac:graphicFrameMkLst>
            <pc:docMk/>
            <pc:sldMk cId="3133429863" sldId="339"/>
            <ac:graphicFrameMk id="10" creationId="{9A7A173F-BE6C-DA00-3A66-3EC89DA0C6E8}"/>
          </ac:graphicFrameMkLst>
        </pc:graphicFrameChg>
      </pc:sldChg>
      <pc:sldChg chg="modSp mod">
        <pc:chgData name="Renee Dickens" userId="41aaf39a-ae07-4d0c-94a4-8c4aca9d6d4f" providerId="ADAL" clId="{001D7FCF-CFD3-4FF0-947F-DD9E67F864D7}" dt="2026-01-06T22:58:49.147" v="0" actId="207"/>
        <pc:sldMkLst>
          <pc:docMk/>
          <pc:sldMk cId="3176196804" sldId="346"/>
        </pc:sldMkLst>
        <pc:spChg chg="mod">
          <ac:chgData name="Renee Dickens" userId="41aaf39a-ae07-4d0c-94a4-8c4aca9d6d4f" providerId="ADAL" clId="{001D7FCF-CFD3-4FF0-947F-DD9E67F864D7}" dt="2026-01-06T22:58:49.147" v="0" actId="207"/>
          <ac:spMkLst>
            <pc:docMk/>
            <pc:sldMk cId="3176196804" sldId="346"/>
            <ac:spMk id="9" creationId="{F8A1CDB8-78C1-96CA-87A6-EDD67DD99040}"/>
          </ac:spMkLst>
        </pc:spChg>
      </pc:sldChg>
      <pc:sldChg chg="modSp mod">
        <pc:chgData name="Renee Dickens" userId="41aaf39a-ae07-4d0c-94a4-8c4aca9d6d4f" providerId="ADAL" clId="{001D7FCF-CFD3-4FF0-947F-DD9E67F864D7}" dt="2026-01-06T23:12:09.312" v="24" actId="15"/>
        <pc:sldMkLst>
          <pc:docMk/>
          <pc:sldMk cId="2916497552" sldId="350"/>
        </pc:sldMkLst>
        <pc:spChg chg="mod">
          <ac:chgData name="Renee Dickens" userId="41aaf39a-ae07-4d0c-94a4-8c4aca9d6d4f" providerId="ADAL" clId="{001D7FCF-CFD3-4FF0-947F-DD9E67F864D7}" dt="2026-01-06T23:11:57.298" v="22" actId="207"/>
          <ac:spMkLst>
            <pc:docMk/>
            <pc:sldMk cId="2916497552" sldId="350"/>
            <ac:spMk id="4" creationId="{704078F3-C724-770D-CBB8-7426A164CB41}"/>
          </ac:spMkLst>
        </pc:spChg>
        <pc:graphicFrameChg chg="modGraphic">
          <ac:chgData name="Renee Dickens" userId="41aaf39a-ae07-4d0c-94a4-8c4aca9d6d4f" providerId="ADAL" clId="{001D7FCF-CFD3-4FF0-947F-DD9E67F864D7}" dt="2026-01-06T23:12:09.312" v="24" actId="15"/>
          <ac:graphicFrameMkLst>
            <pc:docMk/>
            <pc:sldMk cId="2916497552" sldId="350"/>
            <ac:graphicFrameMk id="2" creationId="{38CDA988-5623-68B9-6087-2B9CBD8893ED}"/>
          </ac:graphicFrameMkLst>
        </pc:graphicFrameChg>
      </pc:sldChg>
      <pc:sldChg chg="modSp mod">
        <pc:chgData name="Renee Dickens" userId="41aaf39a-ae07-4d0c-94a4-8c4aca9d6d4f" providerId="ADAL" clId="{001D7FCF-CFD3-4FF0-947F-DD9E67F864D7}" dt="2026-01-06T23:47:23.231" v="36" actId="20577"/>
        <pc:sldMkLst>
          <pc:docMk/>
          <pc:sldMk cId="2564109550" sldId="352"/>
        </pc:sldMkLst>
        <pc:spChg chg="mod">
          <ac:chgData name="Renee Dickens" userId="41aaf39a-ae07-4d0c-94a4-8c4aca9d6d4f" providerId="ADAL" clId="{001D7FCF-CFD3-4FF0-947F-DD9E67F864D7}" dt="2026-01-06T23:47:23.231" v="36" actId="20577"/>
          <ac:spMkLst>
            <pc:docMk/>
            <pc:sldMk cId="2564109550" sldId="352"/>
            <ac:spMk id="4" creationId="{7487F7CD-7B55-14E9-5A13-6E9CC3E39177}"/>
          </ac:spMkLst>
        </pc:spChg>
      </pc:sldChg>
      <pc:sldChg chg="modSp mod">
        <pc:chgData name="Renee Dickens" userId="41aaf39a-ae07-4d0c-94a4-8c4aca9d6d4f" providerId="ADAL" clId="{001D7FCF-CFD3-4FF0-947F-DD9E67F864D7}" dt="2026-01-06T23:41:46.854" v="30" actId="207"/>
        <pc:sldMkLst>
          <pc:docMk/>
          <pc:sldMk cId="367775566" sldId="359"/>
        </pc:sldMkLst>
        <pc:spChg chg="mod">
          <ac:chgData name="Renee Dickens" userId="41aaf39a-ae07-4d0c-94a4-8c4aca9d6d4f" providerId="ADAL" clId="{001D7FCF-CFD3-4FF0-947F-DD9E67F864D7}" dt="2026-01-06T23:41:46.854" v="30" actId="207"/>
          <ac:spMkLst>
            <pc:docMk/>
            <pc:sldMk cId="367775566" sldId="359"/>
            <ac:spMk id="9" creationId="{B667F50F-3B50-1423-22F5-792A3D768528}"/>
          </ac:spMkLst>
        </pc:spChg>
      </pc:sldChg>
      <pc:sldChg chg="modSp mod">
        <pc:chgData name="Renee Dickens" userId="41aaf39a-ae07-4d0c-94a4-8c4aca9d6d4f" providerId="ADAL" clId="{001D7FCF-CFD3-4FF0-947F-DD9E67F864D7}" dt="2026-01-06T23:49:18.745" v="44" actId="20577"/>
        <pc:sldMkLst>
          <pc:docMk/>
          <pc:sldMk cId="3904302295" sldId="360"/>
        </pc:sldMkLst>
        <pc:spChg chg="mod">
          <ac:chgData name="Renee Dickens" userId="41aaf39a-ae07-4d0c-94a4-8c4aca9d6d4f" providerId="ADAL" clId="{001D7FCF-CFD3-4FF0-947F-DD9E67F864D7}" dt="2026-01-06T23:49:07.330" v="38" actId="20577"/>
          <ac:spMkLst>
            <pc:docMk/>
            <pc:sldMk cId="3904302295" sldId="360"/>
            <ac:spMk id="28" creationId="{3C728FC2-50B3-AF51-B64B-30508DCFD233}"/>
          </ac:spMkLst>
        </pc:spChg>
        <pc:spChg chg="mod">
          <ac:chgData name="Renee Dickens" userId="41aaf39a-ae07-4d0c-94a4-8c4aca9d6d4f" providerId="ADAL" clId="{001D7FCF-CFD3-4FF0-947F-DD9E67F864D7}" dt="2026-01-06T23:49:11.571" v="40" actId="20577"/>
          <ac:spMkLst>
            <pc:docMk/>
            <pc:sldMk cId="3904302295" sldId="360"/>
            <ac:spMk id="29" creationId="{7EDD4B5B-DE78-E473-DD9F-BF69B6541148}"/>
          </ac:spMkLst>
        </pc:spChg>
        <pc:spChg chg="mod">
          <ac:chgData name="Renee Dickens" userId="41aaf39a-ae07-4d0c-94a4-8c4aca9d6d4f" providerId="ADAL" clId="{001D7FCF-CFD3-4FF0-947F-DD9E67F864D7}" dt="2026-01-06T23:49:14.848" v="42" actId="20577"/>
          <ac:spMkLst>
            <pc:docMk/>
            <pc:sldMk cId="3904302295" sldId="360"/>
            <ac:spMk id="30" creationId="{12B9F890-DE02-341C-D468-68316481EB14}"/>
          </ac:spMkLst>
        </pc:spChg>
        <pc:spChg chg="mod">
          <ac:chgData name="Renee Dickens" userId="41aaf39a-ae07-4d0c-94a4-8c4aca9d6d4f" providerId="ADAL" clId="{001D7FCF-CFD3-4FF0-947F-DD9E67F864D7}" dt="2026-01-06T23:49:18.745" v="44" actId="20577"/>
          <ac:spMkLst>
            <pc:docMk/>
            <pc:sldMk cId="3904302295" sldId="360"/>
            <ac:spMk id="31" creationId="{BEC4A3C9-05B5-363B-7783-8BEC68B03D91}"/>
          </ac:spMkLst>
        </pc:spChg>
      </pc:sldChg>
      <pc:sldChg chg="modSp mod">
        <pc:chgData name="Renee Dickens" userId="41aaf39a-ae07-4d0c-94a4-8c4aca9d6d4f" providerId="ADAL" clId="{001D7FCF-CFD3-4FF0-947F-DD9E67F864D7}" dt="2026-01-06T23:46:41.720" v="34" actId="20577"/>
        <pc:sldMkLst>
          <pc:docMk/>
          <pc:sldMk cId="1215438493" sldId="361"/>
        </pc:sldMkLst>
        <pc:spChg chg="mod">
          <ac:chgData name="Renee Dickens" userId="41aaf39a-ae07-4d0c-94a4-8c4aca9d6d4f" providerId="ADAL" clId="{001D7FCF-CFD3-4FF0-947F-DD9E67F864D7}" dt="2026-01-06T23:46:41.720" v="34" actId="20577"/>
          <ac:spMkLst>
            <pc:docMk/>
            <pc:sldMk cId="1215438493" sldId="361"/>
            <ac:spMk id="8" creationId="{5C02A248-0D1E-2FDC-C79D-EB8B9726EDBD}"/>
          </ac:spMkLst>
        </pc:spChg>
      </pc:sldChg>
      <pc:sldChg chg="modSp mod">
        <pc:chgData name="Renee Dickens" userId="41aaf39a-ae07-4d0c-94a4-8c4aca9d6d4f" providerId="ADAL" clId="{001D7FCF-CFD3-4FF0-947F-DD9E67F864D7}" dt="2026-01-06T23:52:42.750" v="46" actId="20577"/>
        <pc:sldMkLst>
          <pc:docMk/>
          <pc:sldMk cId="1529340300" sldId="380"/>
        </pc:sldMkLst>
        <pc:spChg chg="mod">
          <ac:chgData name="Renee Dickens" userId="41aaf39a-ae07-4d0c-94a4-8c4aca9d6d4f" providerId="ADAL" clId="{001D7FCF-CFD3-4FF0-947F-DD9E67F864D7}" dt="2026-01-06T23:52:42.750" v="46" actId="20577"/>
          <ac:spMkLst>
            <pc:docMk/>
            <pc:sldMk cId="1529340300" sldId="380"/>
            <ac:spMk id="10" creationId="{EB5D383D-0992-31D9-BF18-60510F5B44B5}"/>
          </ac:spMkLst>
        </pc:spChg>
      </pc:sldChg>
    </pc:docChg>
  </pc:docChgLst>
  <pc:docChgLst>
    <pc:chgData name="Nathan Edwards" userId="S::nathan.edwards@msq.org.au::4f1aa8b7-5741-4991-b3ff-2e43d7114403" providerId="AD" clId="Web-{FC8716A1-9118-B8B1-A8D5-85AF7D38757A}"/>
    <pc:docChg chg="modSld">
      <pc:chgData name="Nathan Edwards" userId="S::nathan.edwards@msq.org.au::4f1aa8b7-5741-4991-b3ff-2e43d7114403" providerId="AD" clId="Web-{FC8716A1-9118-B8B1-A8D5-85AF7D38757A}" dt="2026-01-12T22:23:07.315" v="5" actId="1076"/>
      <pc:docMkLst>
        <pc:docMk/>
      </pc:docMkLst>
      <pc:sldChg chg="modSp">
        <pc:chgData name="Nathan Edwards" userId="S::nathan.edwards@msq.org.au::4f1aa8b7-5741-4991-b3ff-2e43d7114403" providerId="AD" clId="Web-{FC8716A1-9118-B8B1-A8D5-85AF7D38757A}" dt="2026-01-12T22:23:07.315" v="5" actId="1076"/>
        <pc:sldMkLst>
          <pc:docMk/>
          <pc:sldMk cId="1211010125" sldId="364"/>
        </pc:sldMkLst>
        <pc:spChg chg="mod">
          <ac:chgData name="Nathan Edwards" userId="S::nathan.edwards@msq.org.au::4f1aa8b7-5741-4991-b3ff-2e43d7114403" providerId="AD" clId="Web-{FC8716A1-9118-B8B1-A8D5-85AF7D38757A}" dt="2026-01-12T22:23:07.315" v="5" actId="1076"/>
          <ac:spMkLst>
            <pc:docMk/>
            <pc:sldMk cId="1211010125" sldId="364"/>
            <ac:spMk id="4" creationId="{E739C747-E14E-5CC0-E10D-E2A614C7D2BF}"/>
          </ac:spMkLst>
        </pc:spChg>
        <pc:spChg chg="mod">
          <ac:chgData name="Nathan Edwards" userId="S::nathan.edwards@msq.org.au::4f1aa8b7-5741-4991-b3ff-2e43d7114403" providerId="AD" clId="Web-{FC8716A1-9118-B8B1-A8D5-85AF7D38757A}" dt="2026-01-12T22:21:43.718" v="3" actId="20577"/>
          <ac:spMkLst>
            <pc:docMk/>
            <pc:sldMk cId="1211010125" sldId="364"/>
            <ac:spMk id="8" creationId="{1C814709-0361-8ACC-1037-90E6F5C429B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23EC2-4C0A-1A05-5F79-2E0EC9FD7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ADBE4A-A9EF-418A-31E7-2C21E980902C}"/>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0F27C519-8CB7-EC83-6A9F-B1A20B937EC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53BE9FA-3489-A0C7-12BA-11A0FC3F72BB}"/>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1052740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94B68-39DD-739C-94DC-179B071D0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614FB-F97C-5EF4-1DF6-D6E93D7E08DB}"/>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007B9A44-851D-0399-8734-5297241CC1B0}"/>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7D46E8C-0D44-5237-75B0-20152D3F0BA4}"/>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2664997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0755-8C8A-0112-0262-F0A78A514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23390-6F28-E35F-3283-EF94FC3984BC}"/>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DFCBFFCA-7FE3-CC68-3A8A-7246FABCD5B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4774BDF-0A19-1256-636E-991C1802F4E1}"/>
              </a:ext>
            </a:extLst>
          </p:cNvPr>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3136450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4C31C-BCB8-026F-18B2-906BCAAB89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ACE4DA-996B-E3F2-75CB-1D1E706A2A8C}"/>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B59E7E37-10EA-ECAA-4443-FAEC4D1C642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9BEA8719-4C33-0EFE-6B11-7E69E01D3A62}"/>
              </a:ext>
            </a:extLst>
          </p:cNvPr>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2193347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49032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841867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40931543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74282095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590798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4549238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05266874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3998787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78571405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6922074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52625154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earing a helmet and a toolbox&#10;&#10;AI-generated content may be incorrect.">
            <a:extLst>
              <a:ext uri="{FF2B5EF4-FFF2-40B4-BE49-F238E27FC236}">
                <a16:creationId xmlns:a16="http://schemas.microsoft.com/office/drawing/2014/main" id="{411894F2-FA00-D96B-8F5A-617782839F4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74258" y="4799199"/>
            <a:ext cx="3120172" cy="2108371"/>
          </a:xfrm>
          <a:prstGeom prst="rect">
            <a:avLst/>
          </a:prstGeom>
        </p:spPr>
      </p:pic>
    </p:spTree>
    <p:extLst>
      <p:ext uri="{BB962C8B-B14F-4D97-AF65-F5344CB8AC3E}">
        <p14:creationId xmlns:p14="http://schemas.microsoft.com/office/powerpoint/2010/main" val="55834475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5716062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94594020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6713468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3288082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40831527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6842483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09749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230672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75452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206719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29349562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1412398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877247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5576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42662106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4860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924868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99827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799115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891095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57298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2510229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6337252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4604932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535552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748952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9531220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0800602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298178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289587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941270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951752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9760807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6752518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7191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609485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9758928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151701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264249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40541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344858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31749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4580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5935402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006847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826754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5798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490278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40443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86023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479748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923489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220909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25259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12192000"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9205345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96647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986093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691147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54324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159220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37218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71298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331896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986738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20402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71544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8019693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9261900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1464103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4576637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5242185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87121997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0291558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283572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3553887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977209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3700649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06681955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0130867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2080675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236400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505043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0571295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7329886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001901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6716668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042181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73363587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95008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91490974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40362719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2254542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prstGeom prst="rect">
            <a:avLst/>
          </a:prstGeo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9075537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387278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a:prstGeom prst="rect">
            <a:avLst/>
          </a:prstGeo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225419896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a:prstGeom prst="rect">
            <a:avLst/>
          </a:prstGeo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6995708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a:prstGeom prst="rect">
            <a:avLst/>
          </a:prstGeom>
        </p:spPr>
        <p:txBody>
          <a:bodyPr/>
          <a:lstStyle/>
          <a:p>
            <a:r>
              <a:rPr lang="en-US"/>
              <a:t>TAG ACTIVITY ICONS FOR USE</a:t>
            </a:r>
          </a:p>
        </p:txBody>
      </p:sp>
    </p:spTree>
    <p:extLst>
      <p:ext uri="{BB962C8B-B14F-4D97-AF65-F5344CB8AC3E}">
        <p14:creationId xmlns:p14="http://schemas.microsoft.com/office/powerpoint/2010/main" val="30062084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a:prstGeom prst="rect">
            <a:avLst/>
          </a:prstGeom>
        </p:spPr>
        <p:txBody>
          <a:bodyPr/>
          <a:lstStyle/>
          <a:p>
            <a:r>
              <a:rPr lang="en-US"/>
              <a:t>TAG INSPIRATION ICONS FOR USE</a:t>
            </a:r>
          </a:p>
        </p:txBody>
      </p:sp>
    </p:spTree>
    <p:extLst>
      <p:ext uri="{BB962C8B-B14F-4D97-AF65-F5344CB8AC3E}">
        <p14:creationId xmlns:p14="http://schemas.microsoft.com/office/powerpoint/2010/main" val="2209599972"/>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theme" Target="../theme/theme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image" Target="../media/image1.png"/><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F53D358-2F27-2396-5818-BF87D91A0BA2}"/>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4" name="Text Placeholder 2">
            <a:extLst>
              <a:ext uri="{FF2B5EF4-FFF2-40B4-BE49-F238E27FC236}">
                <a16:creationId xmlns:a16="http://schemas.microsoft.com/office/drawing/2014/main" id="{E867527E-32CA-13C3-8593-FD2D2EBA4A6F}"/>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a:extLst>
              <a:ext uri="{FF2B5EF4-FFF2-40B4-BE49-F238E27FC236}">
                <a16:creationId xmlns:a16="http://schemas.microsoft.com/office/drawing/2014/main" id="{287DB634-7E9B-751F-2DBC-7F69D84ABAA0}"/>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a:extLst>
              <a:ext uri="{FF2B5EF4-FFF2-40B4-BE49-F238E27FC236}">
                <a16:creationId xmlns:a16="http://schemas.microsoft.com/office/drawing/2014/main" id="{DB6C528A-998A-BFE9-681B-B447793A161A}"/>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7" name="Footer Placeholder 4">
            <a:extLst>
              <a:ext uri="{FF2B5EF4-FFF2-40B4-BE49-F238E27FC236}">
                <a16:creationId xmlns:a16="http://schemas.microsoft.com/office/drawing/2014/main" id="{64AB9252-1058-27AC-AA90-B5A8FA233324}"/>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11" name="Picture 10">
            <a:extLst>
              <a:ext uri="{FF2B5EF4-FFF2-40B4-BE49-F238E27FC236}">
                <a16:creationId xmlns:a16="http://schemas.microsoft.com/office/drawing/2014/main" id="{6EF7A8B2-DCC1-59FC-F3E6-528595775020}"/>
              </a:ext>
            </a:extLst>
          </p:cNvPr>
          <p:cNvPicPr>
            <a:picLocks noChangeAspect="1"/>
          </p:cNvPicPr>
          <p:nvPr userDrawn="1"/>
        </p:nvPicPr>
        <p:blipFill>
          <a:blip r:embed="rId156"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 id="2147483787" r:id="rId19"/>
    <p:sldLayoutId id="2147483788" r:id="rId20"/>
    <p:sldLayoutId id="2147483789" r:id="rId21"/>
    <p:sldLayoutId id="2147483790" r:id="rId22"/>
    <p:sldLayoutId id="2147483791" r:id="rId23"/>
    <p:sldLayoutId id="2147483792" r:id="rId24"/>
    <p:sldLayoutId id="2147483793" r:id="rId25"/>
    <p:sldLayoutId id="2147483794" r:id="rId26"/>
    <p:sldLayoutId id="2147483795" r:id="rId27"/>
    <p:sldLayoutId id="2147483796" r:id="rId28"/>
    <p:sldLayoutId id="2147483797" r:id="rId29"/>
    <p:sldLayoutId id="2147483798" r:id="rId30"/>
    <p:sldLayoutId id="2147483799" r:id="rId31"/>
    <p:sldLayoutId id="2147483800" r:id="rId32"/>
    <p:sldLayoutId id="2147483801" r:id="rId33"/>
    <p:sldLayoutId id="2147483802" r:id="rId34"/>
    <p:sldLayoutId id="2147483803" r:id="rId35"/>
    <p:sldLayoutId id="2147483804" r:id="rId36"/>
    <p:sldLayoutId id="2147483805" r:id="rId37"/>
    <p:sldLayoutId id="2147483806" r:id="rId38"/>
    <p:sldLayoutId id="2147483807" r:id="rId39"/>
    <p:sldLayoutId id="2147483808" r:id="rId40"/>
    <p:sldLayoutId id="2147483809" r:id="rId41"/>
    <p:sldLayoutId id="2147483810" r:id="rId42"/>
    <p:sldLayoutId id="2147483811" r:id="rId43"/>
    <p:sldLayoutId id="2147483812" r:id="rId44"/>
    <p:sldLayoutId id="2147483813" r:id="rId45"/>
    <p:sldLayoutId id="2147483814" r:id="rId46"/>
    <p:sldLayoutId id="2147483815" r:id="rId47"/>
    <p:sldLayoutId id="2147483816" r:id="rId48"/>
    <p:sldLayoutId id="2147483817" r:id="rId49"/>
    <p:sldLayoutId id="2147483818" r:id="rId50"/>
    <p:sldLayoutId id="2147483819" r:id="rId51"/>
    <p:sldLayoutId id="2147483820" r:id="rId52"/>
    <p:sldLayoutId id="2147483821" r:id="rId53"/>
    <p:sldLayoutId id="2147483822" r:id="rId54"/>
    <p:sldLayoutId id="2147483823" r:id="rId55"/>
    <p:sldLayoutId id="2147483824" r:id="rId56"/>
    <p:sldLayoutId id="2147483825" r:id="rId57"/>
    <p:sldLayoutId id="2147483826" r:id="rId58"/>
    <p:sldLayoutId id="2147483827" r:id="rId59"/>
    <p:sldLayoutId id="2147483828" r:id="rId60"/>
    <p:sldLayoutId id="2147483829" r:id="rId61"/>
    <p:sldLayoutId id="2147483830" r:id="rId62"/>
    <p:sldLayoutId id="2147483831" r:id="rId63"/>
    <p:sldLayoutId id="2147483832" r:id="rId64"/>
    <p:sldLayoutId id="2147483833" r:id="rId65"/>
    <p:sldLayoutId id="2147483834" r:id="rId66"/>
    <p:sldLayoutId id="2147483835" r:id="rId67"/>
    <p:sldLayoutId id="2147483836" r:id="rId68"/>
    <p:sldLayoutId id="2147483837" r:id="rId69"/>
    <p:sldLayoutId id="2147483838" r:id="rId70"/>
    <p:sldLayoutId id="2147483839" r:id="rId71"/>
    <p:sldLayoutId id="2147483840" r:id="rId72"/>
    <p:sldLayoutId id="2147483841" r:id="rId73"/>
    <p:sldLayoutId id="2147483842" r:id="rId74"/>
    <p:sldLayoutId id="2147483843" r:id="rId75"/>
    <p:sldLayoutId id="2147483844" r:id="rId76"/>
    <p:sldLayoutId id="2147483845" r:id="rId77"/>
    <p:sldLayoutId id="2147483846" r:id="rId78"/>
    <p:sldLayoutId id="2147483847" r:id="rId79"/>
    <p:sldLayoutId id="2147483848" r:id="rId80"/>
    <p:sldLayoutId id="2147483849" r:id="rId81"/>
    <p:sldLayoutId id="2147483850" r:id="rId82"/>
    <p:sldLayoutId id="2147483851" r:id="rId83"/>
    <p:sldLayoutId id="2147483852" r:id="rId84"/>
    <p:sldLayoutId id="2147483853" r:id="rId85"/>
    <p:sldLayoutId id="2147483854" r:id="rId86"/>
    <p:sldLayoutId id="2147483855" r:id="rId87"/>
    <p:sldLayoutId id="2147483856" r:id="rId88"/>
    <p:sldLayoutId id="2147483857" r:id="rId89"/>
    <p:sldLayoutId id="2147483858" r:id="rId90"/>
    <p:sldLayoutId id="2147483859" r:id="rId91"/>
    <p:sldLayoutId id="2147483860" r:id="rId92"/>
    <p:sldLayoutId id="2147483861" r:id="rId93"/>
    <p:sldLayoutId id="2147483862" r:id="rId94"/>
    <p:sldLayoutId id="2147483863" r:id="rId95"/>
    <p:sldLayoutId id="2147483864" r:id="rId96"/>
    <p:sldLayoutId id="2147483865" r:id="rId97"/>
    <p:sldLayoutId id="2147483866" r:id="rId98"/>
    <p:sldLayoutId id="2147483867" r:id="rId99"/>
    <p:sldLayoutId id="2147483868" r:id="rId100"/>
    <p:sldLayoutId id="2147483869" r:id="rId101"/>
    <p:sldLayoutId id="2147483870" r:id="rId102"/>
    <p:sldLayoutId id="2147483871" r:id="rId103"/>
    <p:sldLayoutId id="2147483872" r:id="rId104"/>
    <p:sldLayoutId id="2147483873" r:id="rId105"/>
    <p:sldLayoutId id="2147483874" r:id="rId106"/>
    <p:sldLayoutId id="2147483875" r:id="rId107"/>
    <p:sldLayoutId id="2147483876" r:id="rId108"/>
    <p:sldLayoutId id="2147483747" r:id="rId109"/>
    <p:sldLayoutId id="2147483649" r:id="rId110"/>
    <p:sldLayoutId id="2147483763" r:id="rId111"/>
    <p:sldLayoutId id="2147483765" r:id="rId112"/>
    <p:sldLayoutId id="2147483766" r:id="rId113"/>
    <p:sldLayoutId id="2147483767" r:id="rId114"/>
    <p:sldLayoutId id="2147483721" r:id="rId115"/>
    <p:sldLayoutId id="2147483683" r:id="rId116"/>
    <p:sldLayoutId id="2147483717" r:id="rId117"/>
    <p:sldLayoutId id="2147483733" r:id="rId118"/>
    <p:sldLayoutId id="2147483749" r:id="rId119"/>
    <p:sldLayoutId id="2147483722" r:id="rId120"/>
    <p:sldLayoutId id="2147483724" r:id="rId121"/>
    <p:sldLayoutId id="2147483750" r:id="rId122"/>
    <p:sldLayoutId id="2147483728" r:id="rId123"/>
    <p:sldLayoutId id="2147483745" r:id="rId124"/>
    <p:sldLayoutId id="2147483752" r:id="rId125"/>
    <p:sldLayoutId id="2147483741" r:id="rId126"/>
    <p:sldLayoutId id="2147483740" r:id="rId127"/>
    <p:sldLayoutId id="2147483676" r:id="rId128"/>
    <p:sldLayoutId id="2147483730" r:id="rId129"/>
    <p:sldLayoutId id="2147483720" r:id="rId130"/>
    <p:sldLayoutId id="2147483731" r:id="rId131"/>
    <p:sldLayoutId id="2147483743" r:id="rId132"/>
    <p:sldLayoutId id="2147483744" r:id="rId133"/>
    <p:sldLayoutId id="2147483753" r:id="rId134"/>
    <p:sldLayoutId id="2147483734" r:id="rId135"/>
    <p:sldLayoutId id="2147483735" r:id="rId136"/>
    <p:sldLayoutId id="2147483736" r:id="rId137"/>
    <p:sldLayoutId id="2147483758" r:id="rId138"/>
    <p:sldLayoutId id="2147483760" r:id="rId139"/>
    <p:sldLayoutId id="2147483768" r:id="rId140"/>
    <p:sldLayoutId id="2147483761" r:id="rId141"/>
    <p:sldLayoutId id="2147483762" r:id="rId142"/>
    <p:sldLayoutId id="2147483754" r:id="rId143"/>
    <p:sldLayoutId id="2147483727" r:id="rId144"/>
    <p:sldLayoutId id="2147483746" r:id="rId145"/>
    <p:sldLayoutId id="2147483650" r:id="rId146"/>
    <p:sldLayoutId id="2147483651" r:id="rId147"/>
    <p:sldLayoutId id="2147483652" r:id="rId148"/>
    <p:sldLayoutId id="2147483653" r:id="rId149"/>
    <p:sldLayoutId id="2147483654" r:id="rId150"/>
    <p:sldLayoutId id="2147483655" r:id="rId151"/>
    <p:sldLayoutId id="2147483657" r:id="rId152"/>
    <p:sldLayoutId id="2147483658" r:id="rId153"/>
    <p:sldLayoutId id="2147483659" r:id="rId154"/>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15.xml"/><Relationship Id="rId1" Type="http://schemas.openxmlformats.org/officeDocument/2006/relationships/video" Target="https://www.youtube.com/embed/ZQUxL4Jm1Lo?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1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59.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hyperlink" Target="https://www.youtube.com/watch?v=ZQUxL4Jm1Lo" TargetMode="Externa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5.xml"/></Relationships>
</file>

<file path=ppt/slides/_rels/slide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15.xml"/><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267528-61FB-61B4-A648-68D35743F19B}"/>
              </a:ext>
            </a:extLst>
          </p:cNvPr>
          <p:cNvSpPr>
            <a:spLocks noGrp="1"/>
          </p:cNvSpPr>
          <p:nvPr>
            <p:ph type="ctrTitle"/>
          </p:nvPr>
        </p:nvSpPr>
        <p:spPr>
          <a:xfrm>
            <a:off x="1064653" y="2626590"/>
            <a:ext cx="5944036" cy="903700"/>
          </a:xfrm>
        </p:spPr>
        <p:txBody>
          <a:bodyPr/>
          <a:lstStyle/>
          <a:p>
            <a:r>
              <a:rPr lang="en-AU" noProof="0" dirty="0"/>
              <a:t>growth mindset</a:t>
            </a:r>
          </a:p>
        </p:txBody>
      </p:sp>
      <p:sp>
        <p:nvSpPr>
          <p:cNvPr id="8" name="Text Placeholder 7">
            <a:extLst>
              <a:ext uri="{FF2B5EF4-FFF2-40B4-BE49-F238E27FC236}">
                <a16:creationId xmlns:a16="http://schemas.microsoft.com/office/drawing/2014/main" id="{1F84EAD1-038F-05E5-E52A-1C3B592FD960}"/>
              </a:ext>
            </a:extLst>
          </p:cNvPr>
          <p:cNvSpPr>
            <a:spLocks noGrp="1"/>
          </p:cNvSpPr>
          <p:nvPr>
            <p:ph type="body" sz="quarter" idx="12"/>
          </p:nvPr>
        </p:nvSpPr>
        <p:spPr>
          <a:xfrm>
            <a:off x="1064653" y="1537594"/>
            <a:ext cx="6415319" cy="903700"/>
          </a:xfrm>
        </p:spPr>
        <p:txBody>
          <a:bodyPr/>
          <a:lstStyle/>
          <a:p>
            <a:r>
              <a:rPr lang="en-AU" noProof="0" dirty="0"/>
              <a:t>Self-concept and</a:t>
            </a:r>
          </a:p>
        </p:txBody>
      </p:sp>
      <p:sp>
        <p:nvSpPr>
          <p:cNvPr id="10" name="Subtitle 9">
            <a:extLst>
              <a:ext uri="{FF2B5EF4-FFF2-40B4-BE49-F238E27FC236}">
                <a16:creationId xmlns:a16="http://schemas.microsoft.com/office/drawing/2014/main" id="{8714D04C-F495-82C3-8669-0F219F100AF1}"/>
              </a:ext>
            </a:extLst>
          </p:cNvPr>
          <p:cNvSpPr>
            <a:spLocks noGrp="1"/>
          </p:cNvSpPr>
          <p:nvPr>
            <p:ph type="subTitle" idx="1"/>
          </p:nvPr>
        </p:nvSpPr>
        <p:spPr>
          <a:xfrm>
            <a:off x="1064653" y="3698217"/>
            <a:ext cx="5881350" cy="405102"/>
          </a:xfrm>
        </p:spPr>
        <p:txBody>
          <a:bodyPr/>
          <a:lstStyle/>
          <a:p>
            <a:r>
              <a:rPr lang="en-AU" noProof="0" dirty="0"/>
              <a:t>Career education: Your career factory</a:t>
            </a:r>
          </a:p>
        </p:txBody>
      </p:sp>
    </p:spTree>
    <p:extLst>
      <p:ext uri="{BB962C8B-B14F-4D97-AF65-F5344CB8AC3E}">
        <p14:creationId xmlns:p14="http://schemas.microsoft.com/office/powerpoint/2010/main" val="92728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031D4-8908-D43F-1691-6604C88B439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86999E1-31BE-E5DD-6965-364B8ABDFD4E}"/>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15" name="Text Placeholder 14">
            <a:extLst>
              <a:ext uri="{FF2B5EF4-FFF2-40B4-BE49-F238E27FC236}">
                <a16:creationId xmlns:a16="http://schemas.microsoft.com/office/drawing/2014/main" id="{CBC4855E-28D3-C149-B60A-09974DAC3A16}"/>
              </a:ext>
            </a:extLst>
          </p:cNvPr>
          <p:cNvSpPr>
            <a:spLocks noGrp="1"/>
          </p:cNvSpPr>
          <p:nvPr>
            <p:ph type="body" sz="quarter" idx="11"/>
          </p:nvPr>
        </p:nvSpPr>
        <p:spPr/>
        <p:txBody>
          <a:bodyPr/>
          <a:lstStyle/>
          <a:p>
            <a:r>
              <a:rPr lang="en-AU" noProof="0" dirty="0"/>
              <a:t>Exploring how we see ourselves</a:t>
            </a:r>
          </a:p>
        </p:txBody>
      </p:sp>
      <p:pic>
        <p:nvPicPr>
          <p:cNvPr id="6" name="Picture Placeholder 5" descr="A close-up of a form&#10;&#10;AI-generated content may be incorrect.">
            <a:extLst>
              <a:ext uri="{FF2B5EF4-FFF2-40B4-BE49-F238E27FC236}">
                <a16:creationId xmlns:a16="http://schemas.microsoft.com/office/drawing/2014/main" id="{48017B72-2A6F-303C-F10D-2AB4FA3F96AC}"/>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38" r="38"/>
          <a:stretch>
            <a:fillRect/>
          </a:stretch>
        </p:blipFill>
        <p:spPr/>
      </p:pic>
      <p:sp>
        <p:nvSpPr>
          <p:cNvPr id="8" name="Text Placeholder 2">
            <a:extLst>
              <a:ext uri="{FF2B5EF4-FFF2-40B4-BE49-F238E27FC236}">
                <a16:creationId xmlns:a16="http://schemas.microsoft.com/office/drawing/2014/main" id="{1E078608-C076-9FF7-F249-805DB60A2BEF}"/>
              </a:ext>
            </a:extLst>
          </p:cNvPr>
          <p:cNvSpPr txBox="1">
            <a:spLocks/>
          </p:cNvSpPr>
          <p:nvPr/>
        </p:nvSpPr>
        <p:spPr>
          <a:xfrm>
            <a:off x="7771744" y="4081130"/>
            <a:ext cx="3459162" cy="198755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Think about someone who knows you well. How would they describe you in three words? Would you use the same three words to describe yourself? Why or why not?</a:t>
            </a:r>
          </a:p>
          <a:p>
            <a:pPr marL="285750" indent="-285750">
              <a:buClr>
                <a:schemeClr val="accent3"/>
              </a:buClr>
              <a:buFont typeface="Arial" panose="020B0604020202020204" pitchFamily="34" charset="0"/>
              <a:buChar char="•"/>
            </a:pPr>
            <a:r>
              <a:rPr lang="en-AU" sz="1200" noProof="0" dirty="0">
                <a:solidFill>
                  <a:schemeClr val="tx2"/>
                </a:solidFill>
              </a:rPr>
              <a:t>Consider a recent challenge you faced. How did your beliefs about yourself influence how you approached that situation?</a:t>
            </a:r>
          </a:p>
        </p:txBody>
      </p:sp>
      <p:graphicFrame>
        <p:nvGraphicFramePr>
          <p:cNvPr id="9" name="Table 8">
            <a:extLst>
              <a:ext uri="{FF2B5EF4-FFF2-40B4-BE49-F238E27FC236}">
                <a16:creationId xmlns:a16="http://schemas.microsoft.com/office/drawing/2014/main" id="{953F2B73-9CCC-F125-DC4D-91FA69000D07}"/>
              </a:ext>
            </a:extLst>
          </p:cNvPr>
          <p:cNvGraphicFramePr>
            <a:graphicFrameLocks noGrp="1"/>
          </p:cNvGraphicFramePr>
          <p:nvPr>
            <p:extLst>
              <p:ext uri="{D42A27DB-BD31-4B8C-83A1-F6EECF244321}">
                <p14:modId xmlns:p14="http://schemas.microsoft.com/office/powerpoint/2010/main" val="1566606136"/>
              </p:ext>
            </p:extLst>
          </p:nvPr>
        </p:nvGraphicFramePr>
        <p:xfrm>
          <a:off x="1055687" y="2122017"/>
          <a:ext cx="4895850" cy="4038431"/>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(15 mins)</a:t>
                      </a:r>
                    </a:p>
                  </a:txBody>
                  <a:tcPr anchor="ctr"/>
                </a:tc>
                <a:extLst>
                  <a:ext uri="{0D108BD9-81ED-4DB2-BD59-A6C34878D82A}">
                    <a16:rowId xmlns:a16="http://schemas.microsoft.com/office/drawing/2014/main" val="479762216"/>
                  </a:ext>
                </a:extLst>
              </a:tr>
              <a:tr h="616683">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This activity helps you explore your self-concept – the beliefs, perceptions, and ideas you hold about yourself. </a:t>
                      </a:r>
                      <a:endParaRPr lang="en-AU" sz="1100" b="0" noProof="0" dirty="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a:rPr>
                        <a:t>Create a mind map with "Me" at the </a:t>
                      </a:r>
                      <a:r>
                        <a:rPr lang="en-AU" sz="1100" b="0" i="0" noProof="0" dirty="0" err="1">
                          <a:solidFill>
                            <a:srgbClr val="000000"/>
                          </a:solidFill>
                          <a:effectLst/>
                          <a:latin typeface="Arial"/>
                        </a:rPr>
                        <a:t>center</a:t>
                      </a:r>
                      <a:r>
                        <a:rPr lang="en-AU" sz="1100" b="0" i="0" noProof="0" dirty="0">
                          <a:solidFill>
                            <a:srgbClr val="000000"/>
                          </a:solidFill>
                          <a:effectLst/>
                          <a:latin typeface="Arial"/>
                        </a:rPr>
                        <a:t>, branching out to different aspects of yourself (physical, social, academic, emotional, values)</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Under each branch, add descriptors that represent you</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Reflect on which areas were easier or harder to describe</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Complete the table identifying influences on your self-concept</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Fill in the sentence stems to explore how your self-concept affects your </a:t>
                      </a:r>
                      <a:r>
                        <a:rPr lang="en-AU" sz="1100" b="0" i="0" noProof="0" dirty="0" err="1">
                          <a:solidFill>
                            <a:srgbClr val="000000"/>
                          </a:solidFill>
                          <a:effectLst/>
                          <a:latin typeface="Arial" panose="020B0604020202020204" pitchFamily="34" charset="0"/>
                        </a:rPr>
                        <a:t>behavior</a:t>
                      </a:r>
                      <a:endParaRPr lang="en-AU" sz="1100" b="0" i="0" noProof="0" dirty="0">
                        <a:solidFill>
                          <a:srgbClr val="000000"/>
                        </a:solidFill>
                        <a:effectLst/>
                        <a:latin typeface="Arial" panose="020B0604020202020204" pitchFamily="34" charset="0"/>
                      </a:endParaRP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Write a brief reflection on what you learned and how understanding your self-concept might be useful in daily life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Worksheet 4.1 – Self-concept map</a:t>
                      </a:r>
                      <a:endParaRPr lang="en-AU" sz="1100" b="0" i="1" noProof="0" dirty="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16AC3611-8A87-1DFF-733D-45FB10324FC7}"/>
              </a:ext>
            </a:extLst>
          </p:cNvPr>
          <p:cNvSpPr txBox="1">
            <a:spLocks/>
          </p:cNvSpPr>
          <p:nvPr/>
        </p:nvSpPr>
        <p:spPr>
          <a:xfrm>
            <a:off x="7757320" y="383542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10" name="Title 9">
            <a:extLst>
              <a:ext uri="{FF2B5EF4-FFF2-40B4-BE49-F238E27FC236}">
                <a16:creationId xmlns:a16="http://schemas.microsoft.com/office/drawing/2014/main" id="{59D03C2A-D4DA-D506-84BC-6C133C26CA7D}"/>
              </a:ext>
            </a:extLst>
          </p:cNvPr>
          <p:cNvSpPr>
            <a:spLocks noGrp="1"/>
          </p:cNvSpPr>
          <p:nvPr>
            <p:ph type="title"/>
          </p:nvPr>
        </p:nvSpPr>
        <p:spPr>
          <a:xfrm>
            <a:off x="1055941" y="873125"/>
            <a:ext cx="4391244" cy="524553"/>
          </a:xfrm>
        </p:spPr>
        <p:txBody>
          <a:bodyPr/>
          <a:lstStyle/>
          <a:p>
            <a:r>
              <a:rPr lang="en-AU" noProof="0" dirty="0"/>
              <a:t>Self-concept discovery</a:t>
            </a:r>
          </a:p>
        </p:txBody>
      </p:sp>
    </p:spTree>
    <p:extLst>
      <p:ext uri="{BB962C8B-B14F-4D97-AF65-F5344CB8AC3E}">
        <p14:creationId xmlns:p14="http://schemas.microsoft.com/office/powerpoint/2010/main" val="608056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DE3D3-8AB2-306B-78CE-13C6ED88CC5C}"/>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3F7EEDA1-C8D7-4750-D6F9-B12FFBD723A0}"/>
              </a:ext>
            </a:extLst>
          </p:cNvPr>
          <p:cNvSpPr>
            <a:spLocks noGrp="1"/>
          </p:cNvSpPr>
          <p:nvPr>
            <p:ph type="title"/>
          </p:nvPr>
        </p:nvSpPr>
        <p:spPr>
          <a:xfrm>
            <a:off x="1055941" y="873125"/>
            <a:ext cx="6168974" cy="524553"/>
          </a:xfrm>
        </p:spPr>
        <p:txBody>
          <a:bodyPr/>
          <a:lstStyle/>
          <a:p>
            <a:r>
              <a:rPr lang="en-AU" noProof="0" dirty="0"/>
              <a:t>Self-doubt and career limitations</a:t>
            </a:r>
          </a:p>
        </p:txBody>
      </p:sp>
      <p:sp>
        <p:nvSpPr>
          <p:cNvPr id="15" name="Text Placeholder 14">
            <a:extLst>
              <a:ext uri="{FF2B5EF4-FFF2-40B4-BE49-F238E27FC236}">
                <a16:creationId xmlns:a16="http://schemas.microsoft.com/office/drawing/2014/main" id="{806BCB53-C08C-6F53-95F5-2EF29DA2EA2E}"/>
              </a:ext>
            </a:extLst>
          </p:cNvPr>
          <p:cNvSpPr>
            <a:spLocks noGrp="1"/>
          </p:cNvSpPr>
          <p:nvPr>
            <p:ph type="body" sz="quarter" idx="13"/>
          </p:nvPr>
        </p:nvSpPr>
        <p:spPr>
          <a:xfrm>
            <a:off x="1055688" y="624947"/>
            <a:ext cx="3086917" cy="247554"/>
          </a:xfrm>
        </p:spPr>
        <p:txBody>
          <a:bodyPr/>
          <a:lstStyle/>
          <a:p>
            <a:r>
              <a:rPr lang="en-AU" noProof="0" dirty="0"/>
              <a:t>SELF-CONCEPT AND GROWTH MINDSET</a:t>
            </a:r>
          </a:p>
        </p:txBody>
      </p:sp>
      <p:sp>
        <p:nvSpPr>
          <p:cNvPr id="4" name="Text Placeholder 2">
            <a:extLst>
              <a:ext uri="{FF2B5EF4-FFF2-40B4-BE49-F238E27FC236}">
                <a16:creationId xmlns:a16="http://schemas.microsoft.com/office/drawing/2014/main" id="{FBFB68D8-C9A2-631C-A2F4-134E225094B0}"/>
              </a:ext>
            </a:extLst>
          </p:cNvPr>
          <p:cNvSpPr txBox="1">
            <a:spLocks/>
          </p:cNvSpPr>
          <p:nvPr/>
        </p:nvSpPr>
        <p:spPr>
          <a:xfrm>
            <a:off x="1055687" y="1700212"/>
            <a:ext cx="4622870" cy="357533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dirty="0">
                <a:solidFill>
                  <a:schemeClr val="tx2"/>
                </a:solidFill>
              </a:rPr>
              <a:t>As you consider your future options, understanding how self-doubt affects your choices is crucial. Self-doubt is the feeling of uncertainty about your abilities, decisions or potential for success. While occasional questioning is normal, persistent self-doubt can significantly limit your career exploration by creating invisible barriers. These hesitations and uncertainties can prevent you from pursuing opportunities that match your actual abilities and interests. </a:t>
            </a:r>
          </a:p>
          <a:p>
            <a:pPr>
              <a:lnSpc>
                <a:spcPct val="100000"/>
              </a:lnSpc>
            </a:pPr>
            <a:r>
              <a:rPr lang="en-AU" noProof="0" dirty="0">
                <a:solidFill>
                  <a:schemeClr val="tx2"/>
                </a:solidFill>
              </a:rPr>
              <a:t>Recognising when self-doubt is influencing your thinking will help you make more confident decisions, take positive risks, and avoid unnecessarily restricting your career possibilities.</a:t>
            </a:r>
          </a:p>
        </p:txBody>
      </p:sp>
      <p:sp>
        <p:nvSpPr>
          <p:cNvPr id="9" name="Text Placeholder 2">
            <a:extLst>
              <a:ext uri="{FF2B5EF4-FFF2-40B4-BE49-F238E27FC236}">
                <a16:creationId xmlns:a16="http://schemas.microsoft.com/office/drawing/2014/main" id="{B667F50F-3B50-1423-22F5-792A3D768528}"/>
              </a:ext>
            </a:extLst>
          </p:cNvPr>
          <p:cNvSpPr txBox="1">
            <a:spLocks/>
          </p:cNvSpPr>
          <p:nvPr/>
        </p:nvSpPr>
        <p:spPr>
          <a:xfrm>
            <a:off x="7228646" y="1700212"/>
            <a:ext cx="4622870" cy="37784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Key self-doubt indicators:</a:t>
            </a:r>
          </a:p>
          <a:p>
            <a:pPr marL="285750" indent="-285750">
              <a:buClr>
                <a:schemeClr val="tx2"/>
              </a:buClr>
              <a:buSzPct val="90000"/>
              <a:buFont typeface="Arial" panose="020B0604020202020204" pitchFamily="34" charset="0"/>
              <a:buChar char="•"/>
            </a:pPr>
            <a:r>
              <a:rPr lang="en-AU" noProof="0" dirty="0">
                <a:solidFill>
                  <a:schemeClr val="accent6"/>
                </a:solidFill>
              </a:rPr>
              <a:t>Frequently underestimating your abilities</a:t>
            </a:r>
          </a:p>
          <a:p>
            <a:pPr marL="285750" indent="-285750">
              <a:buClr>
                <a:schemeClr val="tx2"/>
              </a:buClr>
              <a:buSzPct val="90000"/>
              <a:buFont typeface="Arial" panose="020B0604020202020204" pitchFamily="34" charset="0"/>
              <a:buChar char="•"/>
            </a:pPr>
            <a:r>
              <a:rPr lang="en-AU" noProof="0" dirty="0">
                <a:solidFill>
                  <a:schemeClr val="accent6"/>
                </a:solidFill>
              </a:rPr>
              <a:t>Hesitating to try new challenges despite having relevant skills</a:t>
            </a:r>
          </a:p>
          <a:p>
            <a:pPr marL="285750" indent="-285750">
              <a:buClr>
                <a:schemeClr val="tx2"/>
              </a:buClr>
              <a:buSzPct val="90000"/>
              <a:buFont typeface="Arial" panose="020B0604020202020204" pitchFamily="34" charset="0"/>
              <a:buChar char="•"/>
            </a:pPr>
            <a:r>
              <a:rPr lang="en-AU" noProof="0" dirty="0">
                <a:solidFill>
                  <a:schemeClr val="accent6"/>
                </a:solidFill>
              </a:rPr>
              <a:t>Dismissing positive feedback as “luck” or “not that impressive”</a:t>
            </a:r>
          </a:p>
          <a:p>
            <a:pPr marL="285750" indent="-285750">
              <a:buClr>
                <a:schemeClr val="tx2"/>
              </a:buClr>
              <a:buSzPct val="90000"/>
              <a:buFont typeface="Arial" panose="020B0604020202020204" pitchFamily="34" charset="0"/>
              <a:buChar char="•"/>
            </a:pPr>
            <a:r>
              <a:rPr lang="en-AU" noProof="0" dirty="0">
                <a:solidFill>
                  <a:schemeClr val="accent6"/>
                </a:solidFill>
              </a:rPr>
              <a:t>Focusing more on potential failure than potential success</a:t>
            </a:r>
          </a:p>
          <a:p>
            <a:pPr marL="285750" indent="-285750">
              <a:buClr>
                <a:schemeClr val="tx2"/>
              </a:buClr>
              <a:buSzPct val="90000"/>
              <a:buFont typeface="Arial" panose="020B0604020202020204" pitchFamily="34" charset="0"/>
              <a:buChar char="•"/>
            </a:pPr>
            <a:r>
              <a:rPr lang="en-AU" noProof="0" dirty="0">
                <a:solidFill>
                  <a:schemeClr val="accent6"/>
                </a:solidFill>
              </a:rPr>
              <a:t>Setting lower goals than what you could realistically achieve</a:t>
            </a:r>
          </a:p>
          <a:p>
            <a:pPr marL="285750" indent="-285750">
              <a:buClr>
                <a:schemeClr val="tx2"/>
              </a:buClr>
              <a:buSzPct val="90000"/>
              <a:buFont typeface="Arial" panose="020B0604020202020204" pitchFamily="34" charset="0"/>
              <a:buChar char="•"/>
            </a:pPr>
            <a:r>
              <a:rPr lang="en-AU" noProof="0" dirty="0">
                <a:solidFill>
                  <a:schemeClr val="accent6"/>
                </a:solidFill>
              </a:rPr>
              <a:t>Comparing yourself </a:t>
            </a:r>
            <a:r>
              <a:rPr lang="en-AU" noProof="0" dirty="0" err="1">
                <a:solidFill>
                  <a:schemeClr val="accent6"/>
                </a:solidFill>
              </a:rPr>
              <a:t>unfavorably</a:t>
            </a:r>
            <a:r>
              <a:rPr lang="en-AU" noProof="0" dirty="0">
                <a:solidFill>
                  <a:schemeClr val="accent6"/>
                </a:solidFill>
              </a:rPr>
              <a:t> to peers</a:t>
            </a:r>
          </a:p>
          <a:p>
            <a:pPr marL="285750" indent="-285750">
              <a:buClr>
                <a:schemeClr val="tx2"/>
              </a:buClr>
              <a:buSzPct val="90000"/>
              <a:buFont typeface="Arial" panose="020B0604020202020204" pitchFamily="34" charset="0"/>
              <a:buChar char="•"/>
            </a:pPr>
            <a:r>
              <a:rPr lang="en-AU" noProof="0" dirty="0">
                <a:solidFill>
                  <a:schemeClr val="accent6"/>
                </a:solidFill>
              </a:rPr>
              <a:t>Avoiding opportunities due to fear of not being “good enough”</a:t>
            </a:r>
          </a:p>
        </p:txBody>
      </p:sp>
    </p:spTree>
    <p:extLst>
      <p:ext uri="{BB962C8B-B14F-4D97-AF65-F5344CB8AC3E}">
        <p14:creationId xmlns:p14="http://schemas.microsoft.com/office/powerpoint/2010/main" val="367775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60974-AE54-A0BE-F376-211715F1CDA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419D88E-B4EA-43B6-871C-A596C04DBFB4}"/>
              </a:ext>
            </a:extLst>
          </p:cNvPr>
          <p:cNvSpPr>
            <a:spLocks noGrp="1"/>
          </p:cNvSpPr>
          <p:nvPr>
            <p:ph type="body" sz="quarter" idx="15"/>
          </p:nvPr>
        </p:nvSpPr>
        <p:spPr>
          <a:xfrm>
            <a:off x="1055688" y="624947"/>
            <a:ext cx="3086917" cy="247554"/>
          </a:xfrm>
        </p:spPr>
        <p:txBody>
          <a:bodyPr/>
          <a:lstStyle/>
          <a:p>
            <a:r>
              <a:rPr lang="en-AU" noProof="0" dirty="0"/>
              <a:t>SELF-CONCEPT AND GROWTH MINDSET</a:t>
            </a:r>
          </a:p>
        </p:txBody>
      </p:sp>
      <p:graphicFrame>
        <p:nvGraphicFramePr>
          <p:cNvPr id="2" name="Table 1">
            <a:extLst>
              <a:ext uri="{FF2B5EF4-FFF2-40B4-BE49-F238E27FC236}">
                <a16:creationId xmlns:a16="http://schemas.microsoft.com/office/drawing/2014/main" id="{6F016C55-AB12-FA9F-0392-57BA0CE0C1FC}"/>
              </a:ext>
            </a:extLst>
          </p:cNvPr>
          <p:cNvGraphicFramePr>
            <a:graphicFrameLocks noGrp="1"/>
          </p:cNvGraphicFramePr>
          <p:nvPr>
            <p:extLst>
              <p:ext uri="{D42A27DB-BD31-4B8C-83A1-F6EECF244321}">
                <p14:modId xmlns:p14="http://schemas.microsoft.com/office/powerpoint/2010/main" val="723261475"/>
              </p:ext>
            </p:extLst>
          </p:nvPr>
        </p:nvGraphicFramePr>
        <p:xfrm>
          <a:off x="1064154" y="2769319"/>
          <a:ext cx="10145712" cy="2927288"/>
        </p:xfrm>
        <a:graphic>
          <a:graphicData uri="http://schemas.openxmlformats.org/drawingml/2006/table">
            <a:tbl>
              <a:tblPr>
                <a:tableStyleId>{B301B821-A1FF-4177-AEE7-76D212191A09}</a:tableStyleId>
              </a:tblPr>
              <a:tblGrid>
                <a:gridCol w="5072856">
                  <a:extLst>
                    <a:ext uri="{9D8B030D-6E8A-4147-A177-3AD203B41FA5}">
                      <a16:colId xmlns:a16="http://schemas.microsoft.com/office/drawing/2014/main" val="828275014"/>
                    </a:ext>
                  </a:extLst>
                </a:gridCol>
                <a:gridCol w="5072856">
                  <a:extLst>
                    <a:ext uri="{9D8B030D-6E8A-4147-A177-3AD203B41FA5}">
                      <a16:colId xmlns:a16="http://schemas.microsoft.com/office/drawing/2014/main" val="3871765507"/>
                    </a:ext>
                  </a:extLst>
                </a:gridCol>
              </a:tblGrid>
              <a:tr h="508155">
                <a:tc>
                  <a:txBody>
                    <a:bodyPr/>
                    <a:lstStyle/>
                    <a:p>
                      <a:pPr algn="ctr">
                        <a:buNone/>
                      </a:pPr>
                      <a:r>
                        <a:rPr lang="en-AU" sz="1800" b="1" noProof="0" dirty="0">
                          <a:solidFill>
                            <a:schemeClr val="bg2"/>
                          </a:solidFill>
                        </a:rPr>
                        <a:t>Key characteristics include:</a:t>
                      </a:r>
                    </a:p>
                  </a:txBody>
                  <a:tcPr marL="34476" marR="34476" marT="17238" marB="17238" anchor="ctr">
                    <a:solidFill>
                      <a:schemeClr val="tx1">
                        <a:lumMod val="40000"/>
                        <a:lumOff val="60000"/>
                      </a:schemeClr>
                    </a:solidFill>
                  </a:tcPr>
                </a:tc>
                <a:tc>
                  <a:txBody>
                    <a:bodyPr/>
                    <a:lstStyle/>
                    <a:p>
                      <a:pPr algn="ctr"/>
                      <a:r>
                        <a:rPr lang="en-AU" sz="1800" b="1" noProof="0" dirty="0">
                          <a:solidFill>
                            <a:schemeClr val="bg2"/>
                          </a:solidFill>
                        </a:rPr>
                        <a:t>Imposter feelings might show up when:</a:t>
                      </a:r>
                      <a:endParaRPr lang="en-AU" sz="1800" noProof="0" dirty="0">
                        <a:solidFill>
                          <a:schemeClr val="bg2"/>
                        </a:solidFill>
                      </a:endParaRP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419133">
                <a:tc>
                  <a:txBody>
                    <a:bodyPr/>
                    <a:lstStyle/>
                    <a:p>
                      <a:pPr marL="285750" indent="-285750" algn="l" defTabSz="914400" rtl="0" eaLnBrk="1" latinLnBrk="0" hangingPunct="1">
                        <a:buClr>
                          <a:schemeClr val="tx2"/>
                        </a:buClr>
                        <a:buSzPct val="90000"/>
                        <a:buFont typeface="Arial" panose="020B0604020202020204" pitchFamily="34" charset="0"/>
                        <a:buChar char="•"/>
                      </a:pPr>
                      <a:r>
                        <a:rPr lang="en-AU" sz="1400" kern="1200" noProof="0" dirty="0">
                          <a:solidFill>
                            <a:schemeClr val="dk1"/>
                          </a:solidFill>
                          <a:latin typeface="+mn-lt"/>
                          <a:ea typeface="+mn-ea"/>
                          <a:cs typeface="+mn-cs"/>
                        </a:rPr>
                        <a:t>Believing your success is due to luck rather than ability</a:t>
                      </a:r>
                    </a:p>
                    <a:p>
                      <a:pPr marL="285750" indent="-285750" algn="l" defTabSz="914400" rtl="0" eaLnBrk="1" latinLnBrk="0" hangingPunct="1">
                        <a:buClr>
                          <a:schemeClr val="tx2"/>
                        </a:buClr>
                        <a:buSzPct val="90000"/>
                        <a:buFont typeface="Arial" panose="020B0604020202020204" pitchFamily="34" charset="0"/>
                        <a:buChar char="•"/>
                      </a:pPr>
                      <a:r>
                        <a:rPr lang="en-AU" sz="1400" kern="1200" noProof="0" dirty="0">
                          <a:solidFill>
                            <a:schemeClr val="dk1"/>
                          </a:solidFill>
                          <a:latin typeface="+mn-lt"/>
                          <a:ea typeface="+mn-ea"/>
                          <a:cs typeface="+mn-cs"/>
                        </a:rPr>
                        <a:t>Feeling like a fraud when others praise your work</a:t>
                      </a:r>
                    </a:p>
                    <a:p>
                      <a:pPr marL="285750" indent="-285750" algn="l" defTabSz="914400" rtl="0" eaLnBrk="1" latinLnBrk="0" hangingPunct="1">
                        <a:buClr>
                          <a:schemeClr val="tx2"/>
                        </a:buClr>
                        <a:buSzPct val="90000"/>
                        <a:buFont typeface="Arial" panose="020B0604020202020204" pitchFamily="34" charset="0"/>
                        <a:buChar char="•"/>
                      </a:pPr>
                      <a:r>
                        <a:rPr lang="en-AU" sz="1400" kern="1200" noProof="0" dirty="0">
                          <a:solidFill>
                            <a:schemeClr val="dk1"/>
                          </a:solidFill>
                          <a:latin typeface="+mn-lt"/>
                          <a:ea typeface="+mn-ea"/>
                          <a:cs typeface="+mn-cs"/>
                        </a:rPr>
                        <a:t>Downplaying your achievements</a:t>
                      </a:r>
                    </a:p>
                    <a:p>
                      <a:pPr marL="285750" indent="-285750" algn="l" defTabSz="914400" rtl="0" eaLnBrk="1" latinLnBrk="0" hangingPunct="1">
                        <a:buClr>
                          <a:schemeClr val="tx2"/>
                        </a:buClr>
                        <a:buSzPct val="90000"/>
                        <a:buFont typeface="Arial" panose="020B0604020202020204" pitchFamily="34" charset="0"/>
                        <a:buChar char="•"/>
                      </a:pPr>
                      <a:r>
                        <a:rPr lang="en-AU" sz="1400" kern="1200" noProof="0" dirty="0">
                          <a:solidFill>
                            <a:schemeClr val="dk1"/>
                          </a:solidFill>
                          <a:latin typeface="+mn-lt"/>
                          <a:ea typeface="+mn-ea"/>
                          <a:cs typeface="+mn-cs"/>
                        </a:rPr>
                        <a:t>Focusing on mistakes rather than successes</a:t>
                      </a:r>
                    </a:p>
                    <a:p>
                      <a:pPr marL="285750" indent="-285750" algn="l" defTabSz="914400" rtl="0" eaLnBrk="1" latinLnBrk="0" hangingPunct="1">
                        <a:buClr>
                          <a:schemeClr val="tx2"/>
                        </a:buClr>
                        <a:buSzPct val="90000"/>
                        <a:buFont typeface="Arial" panose="020B0604020202020204" pitchFamily="34" charset="0"/>
                        <a:buChar char="•"/>
                      </a:pPr>
                      <a:r>
                        <a:rPr lang="en-AU" sz="1400" kern="1200" noProof="0" dirty="0">
                          <a:solidFill>
                            <a:schemeClr val="dk1"/>
                          </a:solidFill>
                          <a:latin typeface="+mn-lt"/>
                          <a:ea typeface="+mn-ea"/>
                          <a:cs typeface="+mn-cs"/>
                        </a:rPr>
                        <a:t>Fear of not meeting others’ expectations</a:t>
                      </a:r>
                    </a:p>
                  </a:txBody>
                  <a:tcPr marL="108000" marR="108000" marT="17238" marB="17238" anchor="ctr"/>
                </a:tc>
                <a:tc>
                  <a:txBody>
                    <a:bodyPr/>
                    <a:lstStyle/>
                    <a:p>
                      <a:pPr marL="285750" indent="-285750">
                        <a:buClr>
                          <a:schemeClr val="tx2"/>
                        </a:buClr>
                        <a:buSzPct val="90000"/>
                        <a:buFont typeface="Arial" panose="020B0604020202020204" pitchFamily="34" charset="0"/>
                        <a:buChar char="•"/>
                      </a:pPr>
                      <a:r>
                        <a:rPr lang="en-AU" sz="1400" noProof="0" dirty="0"/>
                        <a:t>Considering challenging subjects for senior years</a:t>
                      </a:r>
                    </a:p>
                    <a:p>
                      <a:pPr marL="285750" indent="-285750">
                        <a:buClr>
                          <a:schemeClr val="tx2"/>
                        </a:buClr>
                        <a:buSzPct val="90000"/>
                        <a:buFont typeface="Arial" panose="020B0604020202020204" pitchFamily="34" charset="0"/>
                        <a:buChar char="•"/>
                      </a:pPr>
                      <a:r>
                        <a:rPr lang="en-AU" sz="1400" noProof="0" dirty="0"/>
                        <a:t>Applying for leadership positions</a:t>
                      </a:r>
                    </a:p>
                    <a:p>
                      <a:pPr marL="285750" indent="-285750">
                        <a:buClr>
                          <a:schemeClr val="tx2"/>
                        </a:buClr>
                        <a:buSzPct val="90000"/>
                        <a:buFont typeface="Arial" panose="020B0604020202020204" pitchFamily="34" charset="0"/>
                        <a:buChar char="•"/>
                      </a:pPr>
                      <a:r>
                        <a:rPr lang="en-AU" sz="1400" noProof="0" dirty="0"/>
                        <a:t>Thinking about competitive career pathways</a:t>
                      </a:r>
                    </a:p>
                    <a:p>
                      <a:pPr marL="285750" indent="-285750">
                        <a:buClr>
                          <a:schemeClr val="tx2"/>
                        </a:buClr>
                        <a:buSzPct val="90000"/>
                        <a:buFont typeface="Arial" panose="020B0604020202020204" pitchFamily="34" charset="0"/>
                        <a:buChar char="•"/>
                      </a:pPr>
                      <a:r>
                        <a:rPr lang="en-AU" sz="1400" noProof="0" dirty="0"/>
                        <a:t>Comparing yourself to peers</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10" name="Text Placeholder 2">
            <a:extLst>
              <a:ext uri="{FF2B5EF4-FFF2-40B4-BE49-F238E27FC236}">
                <a16:creationId xmlns:a16="http://schemas.microsoft.com/office/drawing/2014/main" id="{22406EAB-E616-3327-CF62-533A27D5883C}"/>
              </a:ext>
            </a:extLst>
          </p:cNvPr>
          <p:cNvSpPr txBox="1">
            <a:spLocks/>
          </p:cNvSpPr>
          <p:nvPr/>
        </p:nvSpPr>
        <p:spPr>
          <a:xfrm>
            <a:off x="1055688" y="1668681"/>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dirty="0">
                <a:solidFill>
                  <a:schemeClr val="tx2"/>
                </a:solidFill>
              </a:rPr>
              <a:t>Imposter syndrome is the feeling that you don’t deserve your accomplishments and might be “found out” as not being good enough, despite evidence of your capabilities. Imposter syndrome is extremely common – even among highly successful people! It often appears during transitions (like starting university) or when trying something new.</a:t>
            </a:r>
          </a:p>
        </p:txBody>
      </p:sp>
      <p:sp>
        <p:nvSpPr>
          <p:cNvPr id="13" name="Title 12">
            <a:extLst>
              <a:ext uri="{FF2B5EF4-FFF2-40B4-BE49-F238E27FC236}">
                <a16:creationId xmlns:a16="http://schemas.microsoft.com/office/drawing/2014/main" id="{F94D9C23-10A4-F179-A6DD-42FA0AF6745D}"/>
              </a:ext>
            </a:extLst>
          </p:cNvPr>
          <p:cNvSpPr>
            <a:spLocks noGrp="1"/>
          </p:cNvSpPr>
          <p:nvPr>
            <p:ph type="title"/>
          </p:nvPr>
        </p:nvSpPr>
        <p:spPr>
          <a:xfrm>
            <a:off x="1055941" y="873125"/>
            <a:ext cx="5462049" cy="524553"/>
          </a:xfrm>
        </p:spPr>
        <p:txBody>
          <a:bodyPr/>
          <a:lstStyle/>
          <a:p>
            <a:r>
              <a:rPr lang="en-AU" noProof="0" dirty="0"/>
              <a:t>What is imposter syndrome?</a:t>
            </a:r>
          </a:p>
        </p:txBody>
      </p:sp>
    </p:spTree>
    <p:extLst>
      <p:ext uri="{BB962C8B-B14F-4D97-AF65-F5344CB8AC3E}">
        <p14:creationId xmlns:p14="http://schemas.microsoft.com/office/powerpoint/2010/main" val="1590883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pic>
        <p:nvPicPr>
          <p:cNvPr id="3" name="Online Media 2" title="What is imposter syndrome and how can you combat it? - Elizabeth Cox">
            <a:hlinkClick r:id="" action="ppaction://media"/>
            <a:extLst>
              <a:ext uri="{FF2B5EF4-FFF2-40B4-BE49-F238E27FC236}">
                <a16:creationId xmlns:a16="http://schemas.microsoft.com/office/drawing/2014/main" id="{B1F3CBA5-0C46-7498-09B3-AB748CBBF2A6}"/>
              </a:ext>
            </a:extLst>
          </p:cNvPr>
          <p:cNvPicPr>
            <a:picLocks noRot="1" noChangeAspect="1"/>
          </p:cNvPicPr>
          <p:nvPr>
            <a:videoFile r:link="rId1"/>
          </p:nvPr>
        </p:nvPicPr>
        <p:blipFill>
          <a:blip r:embed="rId3"/>
          <a:stretch>
            <a:fillRect/>
          </a:stretch>
        </p:blipFill>
        <p:spPr>
          <a:xfrm>
            <a:off x="930505" y="1789600"/>
            <a:ext cx="7150537" cy="4040063"/>
          </a:xfrm>
          <a:prstGeom prst="rect">
            <a:avLst/>
          </a:prstGeom>
        </p:spPr>
      </p:pic>
      <p:sp>
        <p:nvSpPr>
          <p:cNvPr id="12" name="Title 11">
            <a:extLst>
              <a:ext uri="{FF2B5EF4-FFF2-40B4-BE49-F238E27FC236}">
                <a16:creationId xmlns:a16="http://schemas.microsoft.com/office/drawing/2014/main" id="{11CA4B34-9D5B-485D-216B-92F133836ACF}"/>
              </a:ext>
            </a:extLst>
          </p:cNvPr>
          <p:cNvSpPr>
            <a:spLocks noGrp="1"/>
          </p:cNvSpPr>
          <p:nvPr>
            <p:ph type="title"/>
          </p:nvPr>
        </p:nvSpPr>
        <p:spPr>
          <a:xfrm>
            <a:off x="1055941" y="873125"/>
            <a:ext cx="6494383" cy="524553"/>
          </a:xfrm>
        </p:spPr>
        <p:txBody>
          <a:bodyPr/>
          <a:lstStyle/>
          <a:p>
            <a:r>
              <a:rPr lang="en-AU" noProof="0" dirty="0"/>
              <a:t>What is it, how can you combat it?</a:t>
            </a:r>
          </a:p>
        </p:txBody>
      </p:sp>
      <p:sp>
        <p:nvSpPr>
          <p:cNvPr id="15" name="Text Placeholder 14">
            <a:extLst>
              <a:ext uri="{FF2B5EF4-FFF2-40B4-BE49-F238E27FC236}">
                <a16:creationId xmlns:a16="http://schemas.microsoft.com/office/drawing/2014/main" id="{222A34EB-21DB-7785-369C-ABA87F473BF2}"/>
              </a:ext>
            </a:extLst>
          </p:cNvPr>
          <p:cNvSpPr>
            <a:spLocks noGrp="1"/>
          </p:cNvSpPr>
          <p:nvPr>
            <p:ph type="body" sz="quarter" idx="13"/>
          </p:nvPr>
        </p:nvSpPr>
        <p:spPr>
          <a:xfrm>
            <a:off x="1055688" y="624947"/>
            <a:ext cx="3086917" cy="247554"/>
          </a:xfrm>
        </p:spPr>
        <p:txBody>
          <a:bodyPr/>
          <a:lstStyle/>
          <a:p>
            <a:r>
              <a:rPr lang="en-AU" noProof="0" dirty="0"/>
              <a:t>SELF-CONCEPT AND GROWTH MINDSET</a:t>
            </a:r>
          </a:p>
        </p:txBody>
      </p:sp>
      <p:sp>
        <p:nvSpPr>
          <p:cNvPr id="6" name="TextBox 5">
            <a:extLst>
              <a:ext uri="{FF2B5EF4-FFF2-40B4-BE49-F238E27FC236}">
                <a16:creationId xmlns:a16="http://schemas.microsoft.com/office/drawing/2014/main" id="{68C677D3-E9B2-1325-1820-D062F0BFB37C}"/>
              </a:ext>
            </a:extLst>
          </p:cNvPr>
          <p:cNvSpPr txBox="1"/>
          <p:nvPr/>
        </p:nvSpPr>
        <p:spPr>
          <a:xfrm>
            <a:off x="838199" y="5898410"/>
            <a:ext cx="7242843" cy="276999"/>
          </a:xfrm>
          <a:prstGeom prst="rect">
            <a:avLst/>
          </a:prstGeom>
          <a:noFill/>
        </p:spPr>
        <p:txBody>
          <a:bodyPr wrap="square">
            <a:spAutoFit/>
          </a:bodyPr>
          <a:lstStyle/>
          <a:p>
            <a:pPr algn="l">
              <a:buNone/>
            </a:pPr>
            <a:r>
              <a:rPr lang="en-AU" sz="1200" b="1" i="0" noProof="0" dirty="0">
                <a:solidFill>
                  <a:srgbClr val="0F0F0F"/>
                </a:solidFill>
                <a:effectLst/>
                <a:latin typeface="+mj-lt"/>
              </a:rPr>
              <a:t>What is imposter syndrome and how can you combat it? | TED-Ed</a:t>
            </a:r>
          </a:p>
        </p:txBody>
      </p:sp>
      <p:sp>
        <p:nvSpPr>
          <p:cNvPr id="8" name="TextBox 7">
            <a:extLst>
              <a:ext uri="{FF2B5EF4-FFF2-40B4-BE49-F238E27FC236}">
                <a16:creationId xmlns:a16="http://schemas.microsoft.com/office/drawing/2014/main" id="{5C02A248-0D1E-2FDC-C79D-EB8B9726EDBD}"/>
              </a:ext>
            </a:extLst>
          </p:cNvPr>
          <p:cNvSpPr txBox="1"/>
          <p:nvPr/>
        </p:nvSpPr>
        <p:spPr>
          <a:xfrm>
            <a:off x="8343900" y="1828747"/>
            <a:ext cx="3390900" cy="1384995"/>
          </a:xfrm>
          <a:prstGeom prst="rect">
            <a:avLst/>
          </a:prstGeom>
          <a:noFill/>
        </p:spPr>
        <p:txBody>
          <a:bodyPr wrap="square">
            <a:spAutoFit/>
          </a:bodyPr>
          <a:lstStyle/>
          <a:p>
            <a:r>
              <a:rPr lang="en-AU" sz="1200" b="0" i="0" noProof="0" dirty="0">
                <a:solidFill>
                  <a:schemeClr val="accent6"/>
                </a:solidFill>
                <a:effectLst/>
                <a:latin typeface="+mj-lt"/>
              </a:rPr>
              <a:t>In this TED-Ed video, Elizabeth Cox explores the psychology behind imposter syndrome – the persistent feeling that you haven’t earned your accomplishments. Even successful people like Maya Angelou, who wrote 11 books and won numerous awards, couldn’t escape the doubt that she didn’t deserve her success. </a:t>
            </a:r>
            <a:endParaRPr lang="en-AU" sz="1200" noProof="0" dirty="0">
              <a:solidFill>
                <a:schemeClr val="accent6"/>
              </a:solidFill>
              <a:latin typeface="+mj-lt"/>
            </a:endParaRPr>
          </a:p>
        </p:txBody>
      </p:sp>
      <p:sp>
        <p:nvSpPr>
          <p:cNvPr id="11" name="Text Placeholder 2">
            <a:extLst>
              <a:ext uri="{FF2B5EF4-FFF2-40B4-BE49-F238E27FC236}">
                <a16:creationId xmlns:a16="http://schemas.microsoft.com/office/drawing/2014/main" id="{E9C37D77-89B0-DC0F-B2D0-6800548232C5}"/>
              </a:ext>
            </a:extLst>
          </p:cNvPr>
          <p:cNvSpPr txBox="1">
            <a:spLocks/>
          </p:cNvSpPr>
          <p:nvPr/>
        </p:nvSpPr>
        <p:spPr>
          <a:xfrm>
            <a:off x="8358324" y="3720293"/>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When have you experienced feelings of imposter syndrome in school or other activities?</a:t>
            </a:r>
          </a:p>
          <a:p>
            <a:pPr marL="285750" indent="-285750">
              <a:buClr>
                <a:schemeClr val="accent3"/>
              </a:buClr>
              <a:buFont typeface="Arial" panose="020B0604020202020204" pitchFamily="34" charset="0"/>
              <a:buChar char="•"/>
            </a:pPr>
            <a:r>
              <a:rPr lang="en-AU" sz="1200" noProof="0" dirty="0">
                <a:solidFill>
                  <a:schemeClr val="tx2"/>
                </a:solidFill>
              </a:rPr>
              <a:t>Why might recognising that successful people also feel like imposters improve your confidence?</a:t>
            </a:r>
          </a:p>
          <a:p>
            <a:pPr marL="285750" indent="-285750">
              <a:buClr>
                <a:schemeClr val="accent3"/>
              </a:buClr>
              <a:buFont typeface="Arial" panose="020B0604020202020204" pitchFamily="34" charset="0"/>
              <a:buChar char="•"/>
            </a:pPr>
            <a:r>
              <a:rPr lang="en-AU" sz="1200" noProof="0" dirty="0">
                <a:solidFill>
                  <a:schemeClr val="tx2"/>
                </a:solidFill>
              </a:rPr>
              <a:t>What strategies from the video would be most helpful for you in your future career?</a:t>
            </a:r>
          </a:p>
        </p:txBody>
      </p:sp>
      <p:sp>
        <p:nvSpPr>
          <p:cNvPr id="13" name="Text Placeholder 14">
            <a:extLst>
              <a:ext uri="{FF2B5EF4-FFF2-40B4-BE49-F238E27FC236}">
                <a16:creationId xmlns:a16="http://schemas.microsoft.com/office/drawing/2014/main" id="{17A0C901-6AF1-FFB9-803E-CCD1E7CEEE84}"/>
              </a:ext>
            </a:extLst>
          </p:cNvPr>
          <p:cNvSpPr txBox="1">
            <a:spLocks/>
          </p:cNvSpPr>
          <p:nvPr/>
        </p:nvSpPr>
        <p:spPr>
          <a:xfrm>
            <a:off x="8343900" y="347458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121543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2F9B-CB63-776A-5505-41440661A342}"/>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82E76CCB-3F15-58B0-608F-195266D777EE}"/>
              </a:ext>
            </a:extLst>
          </p:cNvPr>
          <p:cNvSpPr>
            <a:spLocks noGrp="1"/>
          </p:cNvSpPr>
          <p:nvPr>
            <p:ph type="title"/>
          </p:nvPr>
        </p:nvSpPr>
        <p:spPr>
          <a:xfrm>
            <a:off x="1055941" y="873125"/>
            <a:ext cx="4155603" cy="524553"/>
          </a:xfrm>
        </p:spPr>
        <p:txBody>
          <a:bodyPr/>
          <a:lstStyle/>
          <a:p>
            <a:r>
              <a:rPr lang="en-AU" noProof="0" dirty="0"/>
              <a:t>How it impacts career</a:t>
            </a:r>
          </a:p>
        </p:txBody>
      </p:sp>
      <p:sp>
        <p:nvSpPr>
          <p:cNvPr id="15" name="Text Placeholder 14">
            <a:extLst>
              <a:ext uri="{FF2B5EF4-FFF2-40B4-BE49-F238E27FC236}">
                <a16:creationId xmlns:a16="http://schemas.microsoft.com/office/drawing/2014/main" id="{19509397-0391-120E-7E7B-21D9E7514299}"/>
              </a:ext>
            </a:extLst>
          </p:cNvPr>
          <p:cNvSpPr>
            <a:spLocks noGrp="1"/>
          </p:cNvSpPr>
          <p:nvPr>
            <p:ph type="body" sz="quarter" idx="13"/>
          </p:nvPr>
        </p:nvSpPr>
        <p:spPr>
          <a:xfrm>
            <a:off x="1055688" y="624947"/>
            <a:ext cx="3086917" cy="247554"/>
          </a:xfrm>
        </p:spPr>
        <p:txBody>
          <a:bodyPr/>
          <a:lstStyle/>
          <a:p>
            <a:r>
              <a:rPr lang="en-AU" noProof="0" dirty="0"/>
              <a:t>SELF-CONCEPT AND GROWTH MINDSET</a:t>
            </a:r>
          </a:p>
        </p:txBody>
      </p:sp>
      <p:sp>
        <p:nvSpPr>
          <p:cNvPr id="4" name="Text Placeholder 2">
            <a:extLst>
              <a:ext uri="{FF2B5EF4-FFF2-40B4-BE49-F238E27FC236}">
                <a16:creationId xmlns:a16="http://schemas.microsoft.com/office/drawing/2014/main" id="{7487F7CD-7B55-14E9-5A13-6E9CC3E39177}"/>
              </a:ext>
            </a:extLst>
          </p:cNvPr>
          <p:cNvSpPr txBox="1">
            <a:spLocks/>
          </p:cNvSpPr>
          <p:nvPr/>
        </p:nvSpPr>
        <p:spPr>
          <a:xfrm>
            <a:off x="2868516" y="1532215"/>
            <a:ext cx="7573306" cy="438479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latin typeface="+mj-lt"/>
              </a:rPr>
              <a:t>Imposter syndrome can limit your career possibilities by:</a:t>
            </a:r>
          </a:p>
          <a:p>
            <a:r>
              <a:rPr lang="en-AU" b="1" noProof="0" dirty="0">
                <a:solidFill>
                  <a:schemeClr val="accent6"/>
                </a:solidFill>
                <a:latin typeface="+mj-lt"/>
              </a:rPr>
              <a:t>Creating invisible barriers:</a:t>
            </a:r>
            <a:r>
              <a:rPr lang="en-AU" noProof="0" dirty="0">
                <a:solidFill>
                  <a:schemeClr val="accent6"/>
                </a:solidFill>
                <a:latin typeface="+mj-lt"/>
              </a:rPr>
              <a:t> Ruling out careers before even trying</a:t>
            </a:r>
          </a:p>
          <a:p>
            <a:pPr lvl="1"/>
            <a:r>
              <a:rPr lang="en-AU" sz="1600" noProof="0" dirty="0">
                <a:solidFill>
                  <a:schemeClr val="accent6"/>
                </a:solidFill>
                <a:latin typeface="+mj-lt"/>
              </a:rPr>
              <a:t>“I could never be a doctor – that’s for really smart people”</a:t>
            </a:r>
          </a:p>
          <a:p>
            <a:endParaRPr lang="en-AU" b="1" noProof="0" dirty="0">
              <a:solidFill>
                <a:schemeClr val="accent6"/>
              </a:solidFill>
              <a:latin typeface="+mj-lt"/>
            </a:endParaRPr>
          </a:p>
          <a:p>
            <a:r>
              <a:rPr lang="en-AU" b="1" noProof="0" dirty="0">
                <a:solidFill>
                  <a:schemeClr val="accent6"/>
                </a:solidFill>
                <a:latin typeface="+mj-lt"/>
              </a:rPr>
              <a:t>Undermining your performance:</a:t>
            </a:r>
            <a:r>
              <a:rPr lang="en-AU" noProof="0" dirty="0">
                <a:solidFill>
                  <a:schemeClr val="accent6"/>
                </a:solidFill>
                <a:latin typeface="+mj-lt"/>
              </a:rPr>
              <a:t> Affecting how you approach challenges</a:t>
            </a:r>
          </a:p>
          <a:p>
            <a:pPr lvl="1"/>
            <a:r>
              <a:rPr lang="en-AU" sz="1600" noProof="0" dirty="0">
                <a:solidFill>
                  <a:schemeClr val="accent6"/>
                </a:solidFill>
                <a:latin typeface="+mj-lt"/>
              </a:rPr>
              <a:t>Procrastinating because you fear failure</a:t>
            </a:r>
          </a:p>
          <a:p>
            <a:pPr lvl="1"/>
            <a:r>
              <a:rPr lang="en-AU" sz="1600" noProof="0" dirty="0">
                <a:solidFill>
                  <a:schemeClr val="accent6"/>
                </a:solidFill>
                <a:latin typeface="+mj-lt"/>
              </a:rPr>
              <a:t>Not speaking up in class when unsure</a:t>
            </a:r>
          </a:p>
          <a:p>
            <a:endParaRPr lang="en-AU" b="1" noProof="0" dirty="0">
              <a:solidFill>
                <a:schemeClr val="accent6"/>
              </a:solidFill>
              <a:latin typeface="+mj-lt"/>
            </a:endParaRPr>
          </a:p>
          <a:p>
            <a:r>
              <a:rPr lang="en-AU" b="1" noProof="0" dirty="0">
                <a:solidFill>
                  <a:schemeClr val="accent6"/>
                </a:solidFill>
                <a:latin typeface="+mj-lt"/>
              </a:rPr>
              <a:t>Affecting your decisions:</a:t>
            </a:r>
            <a:r>
              <a:rPr lang="en-AU" noProof="0" dirty="0">
                <a:solidFill>
                  <a:schemeClr val="accent6"/>
                </a:solidFill>
                <a:latin typeface="+mj-lt"/>
              </a:rPr>
              <a:t> Making choices based on fear rather than interest</a:t>
            </a:r>
          </a:p>
          <a:p>
            <a:pPr lvl="1"/>
            <a:r>
              <a:rPr lang="en-AU" sz="1600" noProof="0" dirty="0">
                <a:solidFill>
                  <a:schemeClr val="accent6"/>
                </a:solidFill>
                <a:latin typeface="+mj-lt"/>
              </a:rPr>
              <a:t>Choosing easier subjects to avoid potential failure</a:t>
            </a:r>
          </a:p>
          <a:p>
            <a:pPr lvl="1"/>
            <a:r>
              <a:rPr lang="en-AU" sz="1600" noProof="0" dirty="0">
                <a:solidFill>
                  <a:schemeClr val="accent6"/>
                </a:solidFill>
                <a:latin typeface="+mj-lt"/>
              </a:rPr>
              <a:t>Not applying for opportunities you’re qualified for</a:t>
            </a:r>
          </a:p>
          <a:p>
            <a:endParaRPr lang="en-AU" b="1" noProof="0" dirty="0">
              <a:solidFill>
                <a:schemeClr val="accent6"/>
              </a:solidFill>
              <a:latin typeface="+mj-lt"/>
            </a:endParaRPr>
          </a:p>
          <a:p>
            <a:r>
              <a:rPr lang="en-AU" b="1" noProof="0" dirty="0">
                <a:solidFill>
                  <a:schemeClr val="accent6"/>
                </a:solidFill>
                <a:latin typeface="+mj-lt"/>
              </a:rPr>
              <a:t>Reinforcing negative self-beliefs:</a:t>
            </a:r>
            <a:r>
              <a:rPr lang="en-AU" noProof="0" dirty="0">
                <a:solidFill>
                  <a:schemeClr val="accent6"/>
                </a:solidFill>
                <a:latin typeface="+mj-lt"/>
              </a:rPr>
              <a:t> Creating a cycle that’s hard to break</a:t>
            </a:r>
          </a:p>
          <a:p>
            <a:pPr lvl="1"/>
            <a:r>
              <a:rPr lang="en-AU" sz="1600" noProof="0" dirty="0">
                <a:solidFill>
                  <a:schemeClr val="accent6"/>
                </a:solidFill>
                <a:latin typeface="+mj-lt"/>
              </a:rPr>
              <a:t>Each time you avoid a challenge, you miss the chance to build confidence</a:t>
            </a:r>
          </a:p>
        </p:txBody>
      </p:sp>
      <p:pic>
        <p:nvPicPr>
          <p:cNvPr id="8" name="Picture 7" descr="A white circle with a face and eyes&#10;&#10;AI-generated content may be incorrect.">
            <a:extLst>
              <a:ext uri="{FF2B5EF4-FFF2-40B4-BE49-F238E27FC236}">
                <a16:creationId xmlns:a16="http://schemas.microsoft.com/office/drawing/2014/main" id="{5B1AC6B3-2B0B-79EB-353D-D3ACAAC5A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884" y="1801766"/>
            <a:ext cx="993195" cy="959030"/>
          </a:xfrm>
          <a:prstGeom prst="rect">
            <a:avLst/>
          </a:prstGeom>
        </p:spPr>
      </p:pic>
      <p:pic>
        <p:nvPicPr>
          <p:cNvPr id="10" name="Picture 9" descr="A white circle with a face and a black background&#10;&#10;AI-generated content may be incorrect.">
            <a:extLst>
              <a:ext uri="{FF2B5EF4-FFF2-40B4-BE49-F238E27FC236}">
                <a16:creationId xmlns:a16="http://schemas.microsoft.com/office/drawing/2014/main" id="{9DA70F6F-A74F-C55A-DF4F-11C6334625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6251" y="2760796"/>
            <a:ext cx="973672" cy="1212820"/>
          </a:xfrm>
          <a:prstGeom prst="rect">
            <a:avLst/>
          </a:prstGeom>
        </p:spPr>
      </p:pic>
      <p:pic>
        <p:nvPicPr>
          <p:cNvPr id="13" name="Picture 12" descr="A white circle with a face and a drop of water on it&#10;&#10;AI-generated content may be incorrect.">
            <a:extLst>
              <a:ext uri="{FF2B5EF4-FFF2-40B4-BE49-F238E27FC236}">
                <a16:creationId xmlns:a16="http://schemas.microsoft.com/office/drawing/2014/main" id="{4688C015-2AA7-E266-4C53-ADFA45BF02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8156" y="3891908"/>
            <a:ext cx="1029799" cy="1103007"/>
          </a:xfrm>
          <a:prstGeom prst="rect">
            <a:avLst/>
          </a:prstGeom>
        </p:spPr>
      </p:pic>
      <p:pic>
        <p:nvPicPr>
          <p:cNvPr id="16" name="Picture 15" descr="A white circle with an orange arrow pointing to the side&#10;&#10;AI-generated content may be incorrect.">
            <a:extLst>
              <a:ext uri="{FF2B5EF4-FFF2-40B4-BE49-F238E27FC236}">
                <a16:creationId xmlns:a16="http://schemas.microsoft.com/office/drawing/2014/main" id="{3688D275-74EE-98E1-CFD4-2C6F675173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7659" y="5237609"/>
            <a:ext cx="1190857" cy="1083484"/>
          </a:xfrm>
          <a:prstGeom prst="rect">
            <a:avLst/>
          </a:prstGeom>
        </p:spPr>
      </p:pic>
    </p:spTree>
    <p:extLst>
      <p:ext uri="{BB962C8B-B14F-4D97-AF65-F5344CB8AC3E}">
        <p14:creationId xmlns:p14="http://schemas.microsoft.com/office/powerpoint/2010/main" val="2564109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E7398-2335-2948-DF37-73D4166ADE35}"/>
            </a:ext>
          </a:extLst>
        </p:cNvPr>
        <p:cNvGrpSpPr/>
        <p:nvPr/>
      </p:nvGrpSpPr>
      <p:grpSpPr>
        <a:xfrm>
          <a:off x="0" y="0"/>
          <a:ext cx="0" cy="0"/>
          <a:chOff x="0" y="0"/>
          <a:chExt cx="0" cy="0"/>
        </a:xfrm>
      </p:grpSpPr>
      <p:sp>
        <p:nvSpPr>
          <p:cNvPr id="25" name="Text Placeholder 24">
            <a:extLst>
              <a:ext uri="{FF2B5EF4-FFF2-40B4-BE49-F238E27FC236}">
                <a16:creationId xmlns:a16="http://schemas.microsoft.com/office/drawing/2014/main" id="{88E6C6C2-AD52-EF5A-5639-A9909378CFEF}"/>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28" name="TextBox 27">
            <a:extLst>
              <a:ext uri="{FF2B5EF4-FFF2-40B4-BE49-F238E27FC236}">
                <a16:creationId xmlns:a16="http://schemas.microsoft.com/office/drawing/2014/main" id="{3C728FC2-50B3-AF51-B64B-30508DCFD233}"/>
              </a:ext>
            </a:extLst>
          </p:cNvPr>
          <p:cNvSpPr txBox="1"/>
          <p:nvPr/>
        </p:nvSpPr>
        <p:spPr>
          <a:xfrm>
            <a:off x="691416" y="3570670"/>
            <a:ext cx="2346073" cy="2308324"/>
          </a:xfrm>
          <a:prstGeom prst="rect">
            <a:avLst/>
          </a:prstGeom>
          <a:noFill/>
        </p:spPr>
        <p:txBody>
          <a:bodyPr wrap="square">
            <a:spAutoFit/>
          </a:bodyPr>
          <a:lstStyle/>
          <a:p>
            <a:pPr algn="ctr">
              <a:buNone/>
            </a:pPr>
            <a:r>
              <a:rPr lang="en-AU" sz="1200" b="1" noProof="0" dirty="0">
                <a:solidFill>
                  <a:schemeClr val="tx2"/>
                </a:solidFill>
              </a:rPr>
              <a:t>Example 1: Kai career exploration</a:t>
            </a:r>
            <a:br>
              <a:rPr lang="en-AU" sz="1200" noProof="0" dirty="0">
                <a:solidFill>
                  <a:schemeClr val="tx2"/>
                </a:solidFill>
              </a:rPr>
            </a:br>
            <a:r>
              <a:rPr lang="en-AU" sz="1200" noProof="0" dirty="0">
                <a:solidFill>
                  <a:schemeClr val="tx2"/>
                </a:solidFill>
              </a:rPr>
              <a:t>Kai excels in science but believes she’s “not creative enough” to be a successful architect. Despite encouragement from her design teacher, she doesn’t consider architecture as a career option. Her self-concept doesn’t include “creative person,” creating an invisible barrier.</a:t>
            </a:r>
          </a:p>
        </p:txBody>
      </p:sp>
      <p:sp>
        <p:nvSpPr>
          <p:cNvPr id="29" name="TextBox 28">
            <a:extLst>
              <a:ext uri="{FF2B5EF4-FFF2-40B4-BE49-F238E27FC236}">
                <a16:creationId xmlns:a16="http://schemas.microsoft.com/office/drawing/2014/main" id="{7EDD4B5B-DE78-E473-DD9F-BF69B6541148}"/>
              </a:ext>
            </a:extLst>
          </p:cNvPr>
          <p:cNvSpPr txBox="1"/>
          <p:nvPr/>
        </p:nvSpPr>
        <p:spPr>
          <a:xfrm>
            <a:off x="3470269" y="3570669"/>
            <a:ext cx="2346073" cy="2123658"/>
          </a:xfrm>
          <a:prstGeom prst="rect">
            <a:avLst/>
          </a:prstGeom>
          <a:noFill/>
        </p:spPr>
        <p:txBody>
          <a:bodyPr wrap="square">
            <a:spAutoFit/>
          </a:bodyPr>
          <a:lstStyle/>
          <a:p>
            <a:pPr algn="ctr"/>
            <a:r>
              <a:rPr lang="en-AU" sz="1200" b="1" noProof="0" dirty="0">
                <a:solidFill>
                  <a:schemeClr val="tx2"/>
                </a:solidFill>
              </a:rPr>
              <a:t>Example 2: Sam’s leadership opportunity</a:t>
            </a:r>
            <a:br>
              <a:rPr lang="en-AU" sz="1200" noProof="0" dirty="0">
                <a:solidFill>
                  <a:schemeClr val="tx2"/>
                </a:solidFill>
              </a:rPr>
            </a:br>
            <a:r>
              <a:rPr lang="en-AU" sz="1200" noProof="0" dirty="0">
                <a:solidFill>
                  <a:schemeClr val="tx2"/>
                </a:solidFill>
              </a:rPr>
              <a:t>Sam is invited to apply for school captain. Despite previous leadership success, he thinks, “They’ll realise I’m not actually leadership material” and doesn’t apply. His imposter syndrome prevents him from pursuing an opportunity that matches his abilities.</a:t>
            </a:r>
          </a:p>
        </p:txBody>
      </p:sp>
      <p:sp>
        <p:nvSpPr>
          <p:cNvPr id="30" name="TextBox 29">
            <a:extLst>
              <a:ext uri="{FF2B5EF4-FFF2-40B4-BE49-F238E27FC236}">
                <a16:creationId xmlns:a16="http://schemas.microsoft.com/office/drawing/2014/main" id="{12B9F890-DE02-341C-D468-68316481EB14}"/>
              </a:ext>
            </a:extLst>
          </p:cNvPr>
          <p:cNvSpPr txBox="1"/>
          <p:nvPr/>
        </p:nvSpPr>
        <p:spPr>
          <a:xfrm>
            <a:off x="6249122" y="3570669"/>
            <a:ext cx="2495633" cy="2123658"/>
          </a:xfrm>
          <a:prstGeom prst="rect">
            <a:avLst/>
          </a:prstGeom>
          <a:noFill/>
        </p:spPr>
        <p:txBody>
          <a:bodyPr wrap="square">
            <a:spAutoFit/>
          </a:bodyPr>
          <a:lstStyle/>
          <a:p>
            <a:pPr algn="ctr"/>
            <a:r>
              <a:rPr lang="en-AU" sz="1200" b="1" noProof="0" dirty="0">
                <a:solidFill>
                  <a:schemeClr val="tx2"/>
                </a:solidFill>
              </a:rPr>
              <a:t>Example 3: Taylor’s subject selection</a:t>
            </a:r>
            <a:br>
              <a:rPr lang="en-AU" sz="1200" noProof="0" dirty="0">
                <a:solidFill>
                  <a:schemeClr val="tx2"/>
                </a:solidFill>
              </a:rPr>
            </a:br>
            <a:r>
              <a:rPr lang="en-AU" sz="1200" noProof="0" dirty="0">
                <a:solidFill>
                  <a:schemeClr val="tx2"/>
                </a:solidFill>
              </a:rPr>
              <a:t>Taylor enjoys programming and consistently achieves high marks. When selecting Year 11 subjects, she chooses standard maths instead of advanced, thinking, “I’ve just been lucky so far, I’ll probably struggle with the harder content.” Her self-efficacy doesn’t match her demonstrated abilities.</a:t>
            </a:r>
          </a:p>
        </p:txBody>
      </p:sp>
      <p:sp>
        <p:nvSpPr>
          <p:cNvPr id="31" name="TextBox 30">
            <a:extLst>
              <a:ext uri="{FF2B5EF4-FFF2-40B4-BE49-F238E27FC236}">
                <a16:creationId xmlns:a16="http://schemas.microsoft.com/office/drawing/2014/main" id="{BEC4A3C9-05B5-363B-7783-8BEC68B03D91}"/>
              </a:ext>
            </a:extLst>
          </p:cNvPr>
          <p:cNvSpPr txBox="1"/>
          <p:nvPr/>
        </p:nvSpPr>
        <p:spPr>
          <a:xfrm>
            <a:off x="9027975" y="3570669"/>
            <a:ext cx="2346073" cy="1938992"/>
          </a:xfrm>
          <a:prstGeom prst="rect">
            <a:avLst/>
          </a:prstGeom>
          <a:noFill/>
        </p:spPr>
        <p:txBody>
          <a:bodyPr wrap="square">
            <a:spAutoFit/>
          </a:bodyPr>
          <a:lstStyle/>
          <a:p>
            <a:pPr algn="ctr"/>
            <a:r>
              <a:rPr lang="en-AU" sz="1200" b="1" noProof="0" dirty="0">
                <a:solidFill>
                  <a:schemeClr val="tx2"/>
                </a:solidFill>
              </a:rPr>
              <a:t>Example 4: Basketball team tryouts</a:t>
            </a:r>
            <a:br>
              <a:rPr lang="en-AU" sz="1200" noProof="0" dirty="0">
                <a:solidFill>
                  <a:schemeClr val="tx2"/>
                </a:solidFill>
              </a:rPr>
            </a:br>
            <a:r>
              <a:rPr lang="en-AU" sz="1200" noProof="0" dirty="0">
                <a:solidFill>
                  <a:schemeClr val="tx2"/>
                </a:solidFill>
              </a:rPr>
              <a:t>Two students with similar skill levels consider tryouts. Li thinks, “I probably won’t make the team, why embarrass myself?” Alex thinks, “Even if I don’t make it, I’ll learn what I need to improve.” Different self-beliefs lead to different actions.</a:t>
            </a:r>
          </a:p>
        </p:txBody>
      </p:sp>
      <p:pic>
        <p:nvPicPr>
          <p:cNvPr id="32" name="Picture 31" descr="A cartoon character with a black background&#10;&#10;AI-generated content may be incorrect.">
            <a:extLst>
              <a:ext uri="{FF2B5EF4-FFF2-40B4-BE49-F238E27FC236}">
                <a16:creationId xmlns:a16="http://schemas.microsoft.com/office/drawing/2014/main" id="{9CDB7D2E-7F91-FAE2-1980-CB30469F8F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6737" y="1629536"/>
            <a:ext cx="915430" cy="1850980"/>
          </a:xfrm>
          <a:prstGeom prst="rect">
            <a:avLst/>
          </a:prstGeom>
        </p:spPr>
      </p:pic>
      <p:pic>
        <p:nvPicPr>
          <p:cNvPr id="33" name="Picture 32" descr="A cartoon of a person&#10;&#10;AI-generated content may be incorrect.">
            <a:extLst>
              <a:ext uri="{FF2B5EF4-FFF2-40B4-BE49-F238E27FC236}">
                <a16:creationId xmlns:a16="http://schemas.microsoft.com/office/drawing/2014/main" id="{3E5D87D5-CB55-2082-5ECD-A42793C61D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485" y="1588627"/>
            <a:ext cx="915430" cy="1891889"/>
          </a:xfrm>
          <a:prstGeom prst="rect">
            <a:avLst/>
          </a:prstGeom>
        </p:spPr>
      </p:pic>
      <p:pic>
        <p:nvPicPr>
          <p:cNvPr id="34" name="Picture 33">
            <a:extLst>
              <a:ext uri="{FF2B5EF4-FFF2-40B4-BE49-F238E27FC236}">
                <a16:creationId xmlns:a16="http://schemas.microsoft.com/office/drawing/2014/main" id="{2181B812-2021-D37E-802A-237E844F2D7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675259" y="1564926"/>
            <a:ext cx="1210577" cy="1864074"/>
          </a:xfrm>
          <a:prstGeom prst="rect">
            <a:avLst/>
          </a:prstGeom>
        </p:spPr>
      </p:pic>
      <p:pic>
        <p:nvPicPr>
          <p:cNvPr id="35" name="Picture 34" descr="A cartoon of two people&#10;&#10;AI-generated content may be incorrect.">
            <a:extLst>
              <a:ext uri="{FF2B5EF4-FFF2-40B4-BE49-F238E27FC236}">
                <a16:creationId xmlns:a16="http://schemas.microsoft.com/office/drawing/2014/main" id="{F5006A57-F06B-FEEF-AE01-CB420B5FED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25059" y="1203767"/>
            <a:ext cx="2755829" cy="2366902"/>
          </a:xfrm>
          <a:prstGeom prst="rect">
            <a:avLst/>
          </a:prstGeom>
        </p:spPr>
      </p:pic>
      <p:pic>
        <p:nvPicPr>
          <p:cNvPr id="36" name="Picture 35" descr="A colorful symbols on a black background&#10;&#10;AI-generated content may be incorrect.">
            <a:extLst>
              <a:ext uri="{FF2B5EF4-FFF2-40B4-BE49-F238E27FC236}">
                <a16:creationId xmlns:a16="http://schemas.microsoft.com/office/drawing/2014/main" id="{31E2E916-3810-3D63-C05C-CFB4E3DE9B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12854" y="1196126"/>
            <a:ext cx="1231900" cy="1358900"/>
          </a:xfrm>
          <a:prstGeom prst="rect">
            <a:avLst/>
          </a:prstGeom>
        </p:spPr>
      </p:pic>
      <p:sp>
        <p:nvSpPr>
          <p:cNvPr id="38" name="Title 37">
            <a:extLst>
              <a:ext uri="{FF2B5EF4-FFF2-40B4-BE49-F238E27FC236}">
                <a16:creationId xmlns:a16="http://schemas.microsoft.com/office/drawing/2014/main" id="{58CC0E59-8EA6-2339-6F5C-D6219E1BF54D}"/>
              </a:ext>
            </a:extLst>
          </p:cNvPr>
          <p:cNvSpPr>
            <a:spLocks noGrp="1"/>
          </p:cNvSpPr>
          <p:nvPr>
            <p:ph type="title"/>
          </p:nvPr>
        </p:nvSpPr>
        <p:spPr>
          <a:xfrm>
            <a:off x="1055941" y="873125"/>
            <a:ext cx="3777294" cy="524553"/>
          </a:xfrm>
        </p:spPr>
        <p:txBody>
          <a:bodyPr/>
          <a:lstStyle/>
          <a:p>
            <a:r>
              <a:rPr lang="en-AU" noProof="0" dirty="0"/>
              <a:t>Self-doubt in action</a:t>
            </a:r>
          </a:p>
        </p:txBody>
      </p:sp>
    </p:spTree>
    <p:extLst>
      <p:ext uri="{BB962C8B-B14F-4D97-AF65-F5344CB8AC3E}">
        <p14:creationId xmlns:p14="http://schemas.microsoft.com/office/powerpoint/2010/main" val="3904302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0F75B-7766-23A6-9636-CE2F75DF883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B4E95C5-6236-BB94-0F6C-A92AF5B796D0}"/>
              </a:ext>
            </a:extLst>
          </p:cNvPr>
          <p:cNvSpPr>
            <a:spLocks noGrp="1"/>
          </p:cNvSpPr>
          <p:nvPr>
            <p:ph type="body" sz="quarter" idx="20"/>
          </p:nvPr>
        </p:nvSpPr>
        <p:spPr>
          <a:xfrm>
            <a:off x="1055688" y="624947"/>
            <a:ext cx="3114168" cy="247554"/>
          </a:xfrm>
        </p:spPr>
        <p:txBody>
          <a:bodyPr/>
          <a:lstStyle/>
          <a:p>
            <a:r>
              <a:rPr lang="en-AU" noProof="0" dirty="0"/>
              <a:t>SELF-CONCEPT AND GROWTH MINDSET</a:t>
            </a:r>
          </a:p>
        </p:txBody>
      </p:sp>
      <p:sp>
        <p:nvSpPr>
          <p:cNvPr id="15" name="Text Placeholder 14">
            <a:extLst>
              <a:ext uri="{FF2B5EF4-FFF2-40B4-BE49-F238E27FC236}">
                <a16:creationId xmlns:a16="http://schemas.microsoft.com/office/drawing/2014/main" id="{E29E757A-E314-DAD1-F7C4-C77529032E36}"/>
              </a:ext>
            </a:extLst>
          </p:cNvPr>
          <p:cNvSpPr>
            <a:spLocks noGrp="1"/>
          </p:cNvSpPr>
          <p:nvPr>
            <p:ph type="body" sz="quarter" idx="11"/>
          </p:nvPr>
        </p:nvSpPr>
        <p:spPr/>
        <p:txBody>
          <a:bodyPr/>
          <a:lstStyle/>
          <a:p>
            <a:r>
              <a:rPr lang="en-AU" noProof="0" dirty="0"/>
              <a:t>Connecting self-concept to career</a:t>
            </a:r>
          </a:p>
        </p:txBody>
      </p:sp>
      <p:pic>
        <p:nvPicPr>
          <p:cNvPr id="14" name="Picture Placeholder 13">
            <a:extLst>
              <a:ext uri="{FF2B5EF4-FFF2-40B4-BE49-F238E27FC236}">
                <a16:creationId xmlns:a16="http://schemas.microsoft.com/office/drawing/2014/main" id="{524B3221-90E2-B47E-A9F8-5D792BEFF5E4}"/>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1" b="11"/>
          <a:stretch/>
        </p:blipFill>
        <p:spPr/>
      </p:pic>
      <p:graphicFrame>
        <p:nvGraphicFramePr>
          <p:cNvPr id="9" name="Table 8">
            <a:extLst>
              <a:ext uri="{FF2B5EF4-FFF2-40B4-BE49-F238E27FC236}">
                <a16:creationId xmlns:a16="http://schemas.microsoft.com/office/drawing/2014/main" id="{D3504777-DD89-E92F-6338-2964EB09E6A9}"/>
              </a:ext>
            </a:extLst>
          </p:cNvPr>
          <p:cNvGraphicFramePr>
            <a:graphicFrameLocks noGrp="1"/>
          </p:cNvGraphicFramePr>
          <p:nvPr>
            <p:extLst>
              <p:ext uri="{D42A27DB-BD31-4B8C-83A1-F6EECF244321}">
                <p14:modId xmlns:p14="http://schemas.microsoft.com/office/powerpoint/2010/main" val="2070408097"/>
              </p:ext>
            </p:extLst>
          </p:nvPr>
        </p:nvGraphicFramePr>
        <p:xfrm>
          <a:off x="1055687" y="2122017"/>
          <a:ext cx="4895850" cy="38611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 duration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The way you understand your strengths, interests, and aspirations affects your confidence in pursuing career options. This activity helps you map connections between different aspects of yourself. </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tx2"/>
                          </a:solidFill>
                          <a:effectLst/>
                          <a:latin typeface="Arial" panose="020B0604020202020204" pitchFamily="34" charset="0"/>
                        </a:rPr>
                        <a:t>STEPS</a:t>
                      </a:r>
                      <a:r>
                        <a:rPr lang="en-AU" sz="1100" b="0" i="0" noProof="0" dirty="0">
                          <a:solidFill>
                            <a:schemeClr val="tx2"/>
                          </a:solidFill>
                          <a:effectLst/>
                          <a:latin typeface="Arial" panose="020B0604020202020204" pitchFamily="34" charset="0"/>
                        </a:rPr>
                        <a:t>​</a:t>
                      </a:r>
                      <a:endParaRPr lang="en-AU" sz="1100" b="0" i="0" noProof="0" dirty="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050" noProof="0" dirty="0">
                          <a:solidFill>
                            <a:schemeClr val="tx2"/>
                          </a:solidFill>
                        </a:rPr>
                        <a:t>Take time to read through each of the five different types of career drivers – use the questions as prompts when unsure</a:t>
                      </a:r>
                    </a:p>
                    <a:p>
                      <a:pPr marL="228600" indent="-228600">
                        <a:buFont typeface="+mj-lt"/>
                        <a:buAutoNum type="arabicPeriod"/>
                      </a:pPr>
                      <a:r>
                        <a:rPr lang="en-AU" sz="1050" noProof="0" dirty="0">
                          <a:solidFill>
                            <a:schemeClr val="tx2"/>
                          </a:solidFill>
                        </a:rPr>
                        <a:t>Note your thoughts in each section. Look for connections between different sections these connections are powerful indicators of potential career directions</a:t>
                      </a:r>
                    </a:p>
                    <a:p>
                      <a:pPr marL="228600" indent="-228600">
                        <a:buFont typeface="+mj-lt"/>
                        <a:buAutoNum type="arabicPeriod"/>
                      </a:pPr>
                      <a:r>
                        <a:rPr lang="en-AU" sz="1050" noProof="0" dirty="0">
                          <a:solidFill>
                            <a:schemeClr val="tx2"/>
                          </a:solidFill>
                        </a:rPr>
                        <a:t>Draw together key themes into the reflections section</a:t>
                      </a:r>
                    </a:p>
                    <a:p>
                      <a:pPr marL="228600" indent="-228600">
                        <a:buFont typeface="+mj-lt"/>
                        <a:buAutoNum type="arabicPeriod"/>
                      </a:pPr>
                      <a:r>
                        <a:rPr lang="en-AU" sz="1050" noProof="0" dirty="0">
                          <a:solidFill>
                            <a:schemeClr val="tx2"/>
                          </a:solidFill>
                        </a:rPr>
                        <a:t>Create a personal statement for your CAREER BLUEPRINT</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tx2"/>
                          </a:solidFill>
                          <a:effectLst/>
                          <a:latin typeface="Arial" panose="020B0604020202020204" pitchFamily="34" charset="0"/>
                        </a:rPr>
                        <a:t>RESOURCES</a:t>
                      </a:r>
                      <a:r>
                        <a:rPr lang="en-AU" sz="1100" b="0" i="0" noProof="0" dirty="0">
                          <a:solidFill>
                            <a:schemeClr val="tx2"/>
                          </a:solidFill>
                          <a:effectLst/>
                          <a:latin typeface="Arial" panose="020B0604020202020204" pitchFamily="34" charset="0"/>
                        </a:rPr>
                        <a:t>​</a:t>
                      </a:r>
                      <a:endParaRPr lang="en-AU" sz="1100" b="0" i="0" noProof="0" dirty="0">
                        <a:solidFill>
                          <a:schemeClr val="tx2"/>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buFont typeface="Arial" panose="020B0604020202020204" pitchFamily="34" charset="0"/>
                        <a:buChar char="•"/>
                      </a:pPr>
                      <a:r>
                        <a:rPr lang="en-AU" sz="1100" noProof="0" dirty="0">
                          <a:solidFill>
                            <a:schemeClr val="tx2"/>
                          </a:solidFill>
                        </a:rPr>
                        <a:t>Worksheet 4.2 – Driver toolbox</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8" name="Title 7">
            <a:extLst>
              <a:ext uri="{FF2B5EF4-FFF2-40B4-BE49-F238E27FC236}">
                <a16:creationId xmlns:a16="http://schemas.microsoft.com/office/drawing/2014/main" id="{3F08A56D-685F-F496-1961-91E41D13AB9B}"/>
              </a:ext>
            </a:extLst>
          </p:cNvPr>
          <p:cNvSpPr>
            <a:spLocks noGrp="1"/>
          </p:cNvSpPr>
          <p:nvPr>
            <p:ph type="title"/>
          </p:nvPr>
        </p:nvSpPr>
        <p:spPr>
          <a:xfrm>
            <a:off x="1055941" y="873125"/>
            <a:ext cx="3003043" cy="524553"/>
          </a:xfrm>
        </p:spPr>
        <p:txBody>
          <a:bodyPr/>
          <a:lstStyle/>
          <a:p>
            <a:r>
              <a:rPr lang="en-AU" noProof="0" dirty="0"/>
              <a:t>Drivers toolbox</a:t>
            </a:r>
          </a:p>
        </p:txBody>
      </p:sp>
      <p:sp>
        <p:nvSpPr>
          <p:cNvPr id="10" name="Text Placeholder 2">
            <a:extLst>
              <a:ext uri="{FF2B5EF4-FFF2-40B4-BE49-F238E27FC236}">
                <a16:creationId xmlns:a16="http://schemas.microsoft.com/office/drawing/2014/main" id="{EB5D383D-0992-31D9-BF18-60510F5B44B5}"/>
              </a:ext>
            </a:extLst>
          </p:cNvPr>
          <p:cNvSpPr txBox="1">
            <a:spLocks/>
          </p:cNvSpPr>
          <p:nvPr/>
        </p:nvSpPr>
        <p:spPr>
          <a:xfrm>
            <a:off x="7602473" y="4096578"/>
            <a:ext cx="3760852" cy="1450993"/>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What do you think is the biggest driver for your career?</a:t>
            </a:r>
          </a:p>
          <a:p>
            <a:pPr marL="285750" indent="-285750">
              <a:buClr>
                <a:schemeClr val="accent3"/>
              </a:buClr>
              <a:buFont typeface="Arial" panose="020B0604020202020204" pitchFamily="34" charset="0"/>
              <a:buChar char="•"/>
            </a:pPr>
            <a:r>
              <a:rPr lang="en-AU" sz="1200" noProof="0" dirty="0">
                <a:solidFill>
                  <a:schemeClr val="tx2"/>
                </a:solidFill>
              </a:rPr>
              <a:t>Which drivers link together for your situation?</a:t>
            </a:r>
          </a:p>
          <a:p>
            <a:pPr marL="285750" indent="-285750">
              <a:buClr>
                <a:schemeClr val="accent3"/>
              </a:buClr>
              <a:buFont typeface="Arial" panose="020B0604020202020204" pitchFamily="34" charset="0"/>
              <a:buChar char="•"/>
            </a:pPr>
            <a:r>
              <a:rPr lang="en-AU" sz="1200" noProof="0" dirty="0">
                <a:solidFill>
                  <a:schemeClr val="tx2"/>
                </a:solidFill>
              </a:rPr>
              <a:t>Do the answers to the questions remain the same throughout your working life?</a:t>
            </a:r>
          </a:p>
        </p:txBody>
      </p:sp>
      <p:sp>
        <p:nvSpPr>
          <p:cNvPr id="11" name="Text Placeholder 14">
            <a:extLst>
              <a:ext uri="{FF2B5EF4-FFF2-40B4-BE49-F238E27FC236}">
                <a16:creationId xmlns:a16="http://schemas.microsoft.com/office/drawing/2014/main" id="{64D75176-8F99-52A0-61CB-8AC3F83350DB}"/>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1529340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9E0C8-72E7-5DF3-513A-BA0FE80602FD}"/>
            </a:ext>
          </a:extLst>
        </p:cNvPr>
        <p:cNvGrpSpPr/>
        <p:nvPr/>
      </p:nvGrpSpPr>
      <p:grpSpPr>
        <a:xfrm>
          <a:off x="0" y="0"/>
          <a:ext cx="0" cy="0"/>
          <a:chOff x="0" y="0"/>
          <a:chExt cx="0" cy="0"/>
        </a:xfrm>
      </p:grpSpPr>
      <p:pic>
        <p:nvPicPr>
          <p:cNvPr id="13" name="Picture Placeholder 12" descr="A person in a lab coat&#10;&#10;AI-generated content may be incorrect.">
            <a:extLst>
              <a:ext uri="{FF2B5EF4-FFF2-40B4-BE49-F238E27FC236}">
                <a16:creationId xmlns:a16="http://schemas.microsoft.com/office/drawing/2014/main" id="{AEC85FB2-0D95-BDD0-24E4-F770D8274CFD}"/>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6505" r="26505"/>
          <a:stretch>
            <a:fillRect/>
          </a:stretch>
        </p:blipFill>
        <p:spPr/>
      </p:pic>
      <p:sp>
        <p:nvSpPr>
          <p:cNvPr id="3" name="Text Placeholder 2">
            <a:extLst>
              <a:ext uri="{FF2B5EF4-FFF2-40B4-BE49-F238E27FC236}">
                <a16:creationId xmlns:a16="http://schemas.microsoft.com/office/drawing/2014/main" id="{3E5F92D0-BF13-9150-6312-183E2E6A23A5}"/>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15" name="Text Placeholder 14">
            <a:extLst>
              <a:ext uri="{FF2B5EF4-FFF2-40B4-BE49-F238E27FC236}">
                <a16:creationId xmlns:a16="http://schemas.microsoft.com/office/drawing/2014/main" id="{DA7D60B4-AE17-07DC-9931-4D084AEA598C}"/>
              </a:ext>
            </a:extLst>
          </p:cNvPr>
          <p:cNvSpPr>
            <a:spLocks noGrp="1"/>
          </p:cNvSpPr>
          <p:nvPr>
            <p:ph type="body" sz="quarter" idx="11"/>
          </p:nvPr>
        </p:nvSpPr>
        <p:spPr/>
        <p:txBody>
          <a:bodyPr/>
          <a:lstStyle/>
          <a:p>
            <a:r>
              <a:rPr lang="en-AU" noProof="0" dirty="0"/>
              <a:t>Priority expectations</a:t>
            </a:r>
          </a:p>
        </p:txBody>
      </p:sp>
      <p:graphicFrame>
        <p:nvGraphicFramePr>
          <p:cNvPr id="9" name="Table 8">
            <a:extLst>
              <a:ext uri="{FF2B5EF4-FFF2-40B4-BE49-F238E27FC236}">
                <a16:creationId xmlns:a16="http://schemas.microsoft.com/office/drawing/2014/main" id="{35CAD649-A1B9-D8AB-9AB5-23E4C910A8BF}"/>
              </a:ext>
            </a:extLst>
          </p:cNvPr>
          <p:cNvGraphicFramePr>
            <a:graphicFrameLocks noGrp="1"/>
          </p:cNvGraphicFramePr>
          <p:nvPr>
            <p:extLst>
              <p:ext uri="{D42A27DB-BD31-4B8C-83A1-F6EECF244321}">
                <p14:modId xmlns:p14="http://schemas.microsoft.com/office/powerpoint/2010/main" val="4058220547"/>
              </p:ext>
            </p:extLst>
          </p:nvPr>
        </p:nvGraphicFramePr>
        <p:xfrm>
          <a:off x="1055687" y="2122017"/>
          <a:ext cx="4895850" cy="40652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39980">
                <a:tc>
                  <a:txBody>
                    <a:bodyPr/>
                    <a:lstStyle/>
                    <a:p>
                      <a:r>
                        <a:rPr lang="en-AU" noProof="0" dirty="0"/>
                        <a:t>Homework (30 mins)</a:t>
                      </a:r>
                    </a:p>
                  </a:txBody>
                  <a:tcPr anchor="ctr"/>
                </a:tc>
                <a:extLst>
                  <a:ext uri="{0D108BD9-81ED-4DB2-BD59-A6C34878D82A}">
                    <a16:rowId xmlns:a16="http://schemas.microsoft.com/office/drawing/2014/main" val="479762216"/>
                  </a:ext>
                </a:extLst>
              </a:tr>
              <a:tr h="774886">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The way you interpret your abilities and achievements affects your confidence in pursuing career options. Building awareness of imposter thoughts and gathering evidence against can be useful to build a strong career foundation.</a:t>
                      </a:r>
                      <a:endParaRPr lang="en-AU" sz="1100" b="0" noProof="0" dirty="0">
                        <a:solidFill>
                          <a:schemeClr val="tx2"/>
                        </a:solidFill>
                      </a:endParaRPr>
                    </a:p>
                  </a:txBody>
                  <a:tcPr anchor="ctr">
                    <a:solidFill>
                      <a:schemeClr val="bg2"/>
                    </a:solidFill>
                  </a:tcPr>
                </a:tc>
                <a:extLst>
                  <a:ext uri="{0D108BD9-81ED-4DB2-BD59-A6C34878D82A}">
                    <a16:rowId xmlns:a16="http://schemas.microsoft.com/office/drawing/2014/main" val="508081052"/>
                  </a:ext>
                </a:extLst>
              </a:tr>
              <a:tr h="415407">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538738">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Identify one area where you experience strong self-doubt related to a career interest or a subject you might like to do.</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Write down the specific negative thought (e.g., “I’m not smart enough for this career”).</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List at least three pieces of evidence that contradict this belief. Consider feedback you’ve received from teachers, family, or friends.</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Create a more balanced alternative thought based on this and reflect how this new perspective might affect your career considerations.</a:t>
                      </a:r>
                    </a:p>
                  </a:txBody>
                  <a:tcPr anchor="ctr">
                    <a:solidFill>
                      <a:schemeClr val="bg2"/>
                    </a:solidFill>
                  </a:tcPr>
                </a:tc>
                <a:extLst>
                  <a:ext uri="{0D108BD9-81ED-4DB2-BD59-A6C34878D82A}">
                    <a16:rowId xmlns:a16="http://schemas.microsoft.com/office/drawing/2014/main" val="923861008"/>
                  </a:ext>
                </a:extLst>
              </a:tr>
              <a:tr h="415407">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8079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Your notebook</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5" name="Text Placeholder 2">
            <a:extLst>
              <a:ext uri="{FF2B5EF4-FFF2-40B4-BE49-F238E27FC236}">
                <a16:creationId xmlns:a16="http://schemas.microsoft.com/office/drawing/2014/main" id="{2DC362A8-50CE-013D-07F4-A2E5A75EA4CE}"/>
              </a:ext>
            </a:extLst>
          </p:cNvPr>
          <p:cNvSpPr txBox="1">
            <a:spLocks/>
          </p:cNvSpPr>
          <p:nvPr/>
        </p:nvSpPr>
        <p:spPr>
          <a:xfrm>
            <a:off x="7602473" y="4096578"/>
            <a:ext cx="376085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areas were easiest to describe? Which were most challenging?</a:t>
            </a:r>
          </a:p>
          <a:p>
            <a:pPr marL="285750" indent="-285750">
              <a:buClr>
                <a:schemeClr val="accent3"/>
              </a:buClr>
              <a:buFont typeface="Arial" panose="020B0604020202020204" pitchFamily="34" charset="0"/>
              <a:buChar char="•"/>
            </a:pPr>
            <a:r>
              <a:rPr lang="en-AU" sz="1200" noProof="0" dirty="0">
                <a:solidFill>
                  <a:schemeClr val="tx2"/>
                </a:solidFill>
              </a:rPr>
              <a:t>How can you change the ideas you have around your self-concept?</a:t>
            </a:r>
          </a:p>
          <a:p>
            <a:pPr marL="285750" indent="-285750">
              <a:buClr>
                <a:schemeClr val="accent3"/>
              </a:buClr>
              <a:buFont typeface="Arial" panose="020B0604020202020204" pitchFamily="34" charset="0"/>
              <a:buChar char="•"/>
            </a:pPr>
            <a:r>
              <a:rPr lang="en-AU" sz="1200" noProof="0" dirty="0">
                <a:solidFill>
                  <a:schemeClr val="tx2"/>
                </a:solidFill>
              </a:rPr>
              <a:t>How might social media influence your self-concept? </a:t>
            </a:r>
          </a:p>
        </p:txBody>
      </p:sp>
      <p:sp>
        <p:nvSpPr>
          <p:cNvPr id="6" name="Text Placeholder 14">
            <a:extLst>
              <a:ext uri="{FF2B5EF4-FFF2-40B4-BE49-F238E27FC236}">
                <a16:creationId xmlns:a16="http://schemas.microsoft.com/office/drawing/2014/main" id="{24DCEC90-E639-BD1A-5564-1B4A7DD161EB}"/>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10" name="Title 9">
            <a:extLst>
              <a:ext uri="{FF2B5EF4-FFF2-40B4-BE49-F238E27FC236}">
                <a16:creationId xmlns:a16="http://schemas.microsoft.com/office/drawing/2014/main" id="{604906D3-6B38-112A-83A0-B0E5D4A7AC78}"/>
              </a:ext>
            </a:extLst>
          </p:cNvPr>
          <p:cNvSpPr>
            <a:spLocks noGrp="1"/>
          </p:cNvSpPr>
          <p:nvPr>
            <p:ph type="title"/>
          </p:nvPr>
        </p:nvSpPr>
        <p:spPr>
          <a:xfrm>
            <a:off x="1055941" y="873125"/>
            <a:ext cx="4354375" cy="524553"/>
          </a:xfrm>
        </p:spPr>
        <p:txBody>
          <a:bodyPr/>
          <a:lstStyle/>
          <a:p>
            <a:r>
              <a:rPr lang="en-AU" noProof="0" dirty="0"/>
              <a:t>Challenging self-doubt</a:t>
            </a:r>
          </a:p>
        </p:txBody>
      </p:sp>
    </p:spTree>
    <p:extLst>
      <p:ext uri="{BB962C8B-B14F-4D97-AF65-F5344CB8AC3E}">
        <p14:creationId xmlns:p14="http://schemas.microsoft.com/office/powerpoint/2010/main" val="3170774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89F33-84DC-FAB4-9B63-B9B3385C2D83}"/>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C00FB995-6281-37BF-D8D7-52F1A2F74148}"/>
              </a:ext>
            </a:extLst>
          </p:cNvPr>
          <p:cNvSpPr>
            <a:spLocks noGrp="1"/>
          </p:cNvSpPr>
          <p:nvPr>
            <p:ph type="title"/>
          </p:nvPr>
        </p:nvSpPr>
        <p:spPr>
          <a:xfrm>
            <a:off x="1055941" y="873125"/>
            <a:ext cx="2913275" cy="524553"/>
          </a:xfrm>
        </p:spPr>
        <p:txBody>
          <a:bodyPr/>
          <a:lstStyle/>
          <a:p>
            <a:r>
              <a:rPr lang="en-AU" noProof="0" dirty="0"/>
              <a:t>Key takeaways</a:t>
            </a:r>
          </a:p>
        </p:txBody>
      </p:sp>
      <p:sp>
        <p:nvSpPr>
          <p:cNvPr id="15" name="Text Placeholder 14">
            <a:extLst>
              <a:ext uri="{FF2B5EF4-FFF2-40B4-BE49-F238E27FC236}">
                <a16:creationId xmlns:a16="http://schemas.microsoft.com/office/drawing/2014/main" id="{65854852-8E97-116D-8AA2-D3959F8C065B}"/>
              </a:ext>
            </a:extLst>
          </p:cNvPr>
          <p:cNvSpPr>
            <a:spLocks noGrp="1"/>
          </p:cNvSpPr>
          <p:nvPr>
            <p:ph type="body" sz="quarter" idx="20"/>
          </p:nvPr>
        </p:nvSpPr>
        <p:spPr>
          <a:xfrm>
            <a:off x="1055688" y="624947"/>
            <a:ext cx="1549637" cy="247554"/>
          </a:xfrm>
        </p:spPr>
        <p:txBody>
          <a:bodyPr/>
          <a:lstStyle/>
          <a:p>
            <a:r>
              <a:rPr lang="en-AU" noProof="0" dirty="0"/>
              <a:t>LESSON SUMMARY</a:t>
            </a:r>
          </a:p>
        </p:txBody>
      </p:sp>
      <p:sp>
        <p:nvSpPr>
          <p:cNvPr id="27" name="Text Placeholder 5">
            <a:extLst>
              <a:ext uri="{FF2B5EF4-FFF2-40B4-BE49-F238E27FC236}">
                <a16:creationId xmlns:a16="http://schemas.microsoft.com/office/drawing/2014/main" id="{F17E8F54-5BE8-E90C-161D-909286E2AFFA}"/>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graphicFrame>
        <p:nvGraphicFramePr>
          <p:cNvPr id="19" name="Table 18">
            <a:extLst>
              <a:ext uri="{FF2B5EF4-FFF2-40B4-BE49-F238E27FC236}">
                <a16:creationId xmlns:a16="http://schemas.microsoft.com/office/drawing/2014/main" id="{950A7B89-0095-FEFB-277C-1515B8C22BC2}"/>
              </a:ext>
            </a:extLst>
          </p:cNvPr>
          <p:cNvGraphicFramePr>
            <a:graphicFrameLocks noGrp="1"/>
          </p:cNvGraphicFramePr>
          <p:nvPr>
            <p:extLst>
              <p:ext uri="{D42A27DB-BD31-4B8C-83A1-F6EECF244321}">
                <p14:modId xmlns:p14="http://schemas.microsoft.com/office/powerpoint/2010/main" val="3660201066"/>
              </p:ext>
            </p:extLst>
          </p:nvPr>
        </p:nvGraphicFramePr>
        <p:xfrm>
          <a:off x="1055688" y="1706839"/>
          <a:ext cx="4895850" cy="361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0" noProof="0" dirty="0">
                          <a:solidFill>
                            <a:schemeClr val="accent6"/>
                          </a:solidFill>
                        </a:rPr>
                        <a:t>Self-concept plays a key role in your personal and career development</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dirty="0">
                          <a:solidFill>
                            <a:schemeClr val="accent6"/>
                          </a:solidFill>
                        </a:rPr>
                        <a:t>It is important to continue to reflect on your inner thoughts and perceptions, and how different strategies may support an uplift when things are negative</a:t>
                      </a:r>
                    </a:p>
                  </a:txBody>
                  <a:tcPr anchor="ctr"/>
                </a:tc>
                <a:extLst>
                  <a:ext uri="{0D108BD9-81ED-4DB2-BD59-A6C34878D82A}">
                    <a16:rowId xmlns:a16="http://schemas.microsoft.com/office/drawing/2014/main" val="1553370433"/>
                  </a:ext>
                </a:extLst>
              </a:tr>
              <a:tr h="720000">
                <a:tc>
                  <a:txBody>
                    <a:bodyPr/>
                    <a:lstStyle/>
                    <a:p>
                      <a:pPr marL="0" lvl="0" indent="0" algn="l">
                        <a:lnSpc>
                          <a:spcPct val="100000"/>
                        </a:lnSpc>
                        <a:spcBef>
                          <a:spcPts val="0"/>
                        </a:spcBef>
                        <a:spcAft>
                          <a:spcPts val="0"/>
                        </a:spcAft>
                        <a:buNone/>
                      </a:pPr>
                      <a:r>
                        <a:rPr lang="en-AU" sz="1400" b="0" i="0" u="none" strike="noStrike" noProof="0" dirty="0">
                          <a:solidFill>
                            <a:schemeClr val="accent6"/>
                          </a:solidFill>
                          <a:latin typeface="Arial"/>
                        </a:rPr>
                        <a:t>Success doesn’t always provide positive self-concept. Everyone has doubts and questions their place</a:t>
                      </a:r>
                      <a:endParaRPr lang="en-AU" sz="1400" b="0" noProof="0" dirty="0">
                        <a:solidFill>
                          <a:schemeClr val="accent6"/>
                        </a:solidFill>
                      </a:endParaRPr>
                    </a:p>
                  </a:txBody>
                  <a:tcPr anchor="ctr"/>
                </a:tc>
                <a:extLst>
                  <a:ext uri="{0D108BD9-81ED-4DB2-BD59-A6C34878D82A}">
                    <a16:rowId xmlns:a16="http://schemas.microsoft.com/office/drawing/2014/main" val="1484643887"/>
                  </a:ext>
                </a:extLst>
              </a:tr>
              <a:tr h="720000">
                <a:tc>
                  <a:txBody>
                    <a:bodyPr/>
                    <a:lstStyle/>
                    <a:p>
                      <a:pPr marL="0" lvl="0" indent="0" algn="l">
                        <a:lnSpc>
                          <a:spcPct val="100000"/>
                        </a:lnSpc>
                        <a:spcBef>
                          <a:spcPts val="0"/>
                        </a:spcBef>
                        <a:spcAft>
                          <a:spcPts val="0"/>
                        </a:spcAft>
                        <a:buNone/>
                      </a:pPr>
                      <a:r>
                        <a:rPr lang="en-AU" sz="1400" b="0" noProof="0" dirty="0">
                          <a:solidFill>
                            <a:schemeClr val="accent6"/>
                          </a:solidFill>
                        </a:rPr>
                        <a:t>How might you approach a new experience in the future?</a:t>
                      </a:r>
                    </a:p>
                  </a:txBody>
                  <a:tcPr anchor="ctr"/>
                </a:tc>
                <a:extLst>
                  <a:ext uri="{0D108BD9-81ED-4DB2-BD59-A6C34878D82A}">
                    <a16:rowId xmlns:a16="http://schemas.microsoft.com/office/drawing/2014/main" val="2409264645"/>
                  </a:ext>
                </a:extLst>
              </a:tr>
            </a:tbl>
          </a:graphicData>
        </a:graphic>
      </p:graphicFrame>
      <p:sp>
        <p:nvSpPr>
          <p:cNvPr id="8" name="Text Placeholder 7">
            <a:extLst>
              <a:ext uri="{FF2B5EF4-FFF2-40B4-BE49-F238E27FC236}">
                <a16:creationId xmlns:a16="http://schemas.microsoft.com/office/drawing/2014/main" id="{E39F36C2-B69B-8193-F2D0-B07F16BBD142}"/>
              </a:ext>
            </a:extLst>
          </p:cNvPr>
          <p:cNvSpPr>
            <a:spLocks noGrp="1"/>
          </p:cNvSpPr>
          <p:nvPr>
            <p:ph type="body" idx="1"/>
          </p:nvPr>
        </p:nvSpPr>
        <p:spPr>
          <a:xfrm>
            <a:off x="7697787" y="1907963"/>
            <a:ext cx="3978276" cy="983584"/>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noProof="0" dirty="0">
                <a:solidFill>
                  <a:schemeClr val="tx2"/>
                </a:solidFill>
                <a:latin typeface="Arial"/>
                <a:cs typeface="Arial"/>
              </a:rPr>
              <a:t>Completed Self-concept map worksheet</a:t>
            </a:r>
          </a:p>
          <a:p>
            <a:pPr marL="342900" indent="-342900">
              <a:buClr>
                <a:schemeClr val="accent3"/>
              </a:buClr>
              <a:buFont typeface="Wingdings" pitchFamily="2" charset="2"/>
              <a:buChar char="§"/>
            </a:pPr>
            <a:r>
              <a:rPr lang="en-AU" sz="1400" noProof="0" dirty="0">
                <a:solidFill>
                  <a:schemeClr val="tx2"/>
                </a:solidFill>
                <a:latin typeface="Arial"/>
                <a:cs typeface="Arial"/>
              </a:rPr>
              <a:t>Completed Drivers toolbox worksheet</a:t>
            </a:r>
          </a:p>
          <a:p>
            <a:pPr marL="342900" indent="-342900">
              <a:buClr>
                <a:schemeClr val="accent3"/>
              </a:buClr>
              <a:buFont typeface="Wingdings" pitchFamily="2" charset="2"/>
              <a:buChar char="§"/>
            </a:pPr>
            <a:r>
              <a:rPr lang="en-AU" sz="1400" noProof="0" dirty="0">
                <a:solidFill>
                  <a:schemeClr val="tx2"/>
                </a:solidFill>
                <a:latin typeface="Arial"/>
                <a:cs typeface="Arial"/>
              </a:rPr>
              <a:t>Updated Career Blueprint</a:t>
            </a:r>
          </a:p>
        </p:txBody>
      </p:sp>
    </p:spTree>
    <p:extLst>
      <p:ext uri="{BB962C8B-B14F-4D97-AF65-F5344CB8AC3E}">
        <p14:creationId xmlns:p14="http://schemas.microsoft.com/office/powerpoint/2010/main" val="492846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520477" cy="120853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lnSpc>
                <a:spcPct val="100000"/>
              </a:lnSpc>
              <a:spcBef>
                <a:spcPts val="0"/>
              </a:spcBef>
              <a:buFont typeface="Arial" panose="020B0604020202020204" pitchFamily="34" charset="0"/>
              <a:buChar char="•"/>
              <a:defRPr/>
            </a:pPr>
            <a:r>
              <a:rPr lang="en-AU" sz="1800" b="0" i="1" dirty="0"/>
              <a:t>What is importer syndrome and how can you combat it? (2019). </a:t>
            </a:r>
            <a:r>
              <a:rPr lang="en-US" sz="1800" b="0" i="1" dirty="0">
                <a:hlinkClick r:id="rId2"/>
              </a:rPr>
              <a:t>https://www.youtube.com/watch?v=ZQUxL4Jm1Lo</a:t>
            </a:r>
            <a:r>
              <a:rPr lang="en-US" sz="1800" b="0" i="1" dirty="0"/>
              <a:t>.</a:t>
            </a:r>
          </a:p>
          <a:p>
            <a:pPr marL="285750" indent="-285750">
              <a:buFont typeface="Arial" panose="020B0604020202020204" pitchFamily="34" charset="0"/>
              <a:buChar char="•"/>
            </a:pPr>
            <a:r>
              <a:rPr lang="en-AU" sz="1800" b="0" i="1" noProof="0"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4" name="Text Placeholder 3">
            <a:extLst>
              <a:ext uri="{FF2B5EF4-FFF2-40B4-BE49-F238E27FC236}">
                <a16:creationId xmlns:a16="http://schemas.microsoft.com/office/drawing/2014/main" id="{E739C747-E14E-5CC0-E10D-E2A614C7D2BF}"/>
              </a:ext>
            </a:extLst>
          </p:cNvPr>
          <p:cNvSpPr>
            <a:spLocks noGrp="1"/>
          </p:cNvSpPr>
          <p:nvPr>
            <p:ph type="body" idx="22"/>
          </p:nvPr>
        </p:nvSpPr>
        <p:spPr>
          <a:xfrm>
            <a:off x="7678737" y="3673875"/>
            <a:ext cx="3978276" cy="1499623"/>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noProof="0" dirty="0">
                <a:solidFill>
                  <a:schemeClr val="tx2"/>
                </a:solidFill>
                <a:latin typeface="Arial"/>
                <a:cs typeface="Arial"/>
              </a:rPr>
              <a:t>Worksheets for each of the activities listed above</a:t>
            </a:r>
          </a:p>
          <a:p>
            <a:pPr marL="342900" indent="-342900">
              <a:buClr>
                <a:schemeClr val="accent3"/>
              </a:buClr>
              <a:buFont typeface="Wingdings" pitchFamily="2" charset="2"/>
              <a:buChar char="§"/>
            </a:pPr>
            <a:r>
              <a:rPr lang="en-AU" sz="1400" noProof="0" dirty="0">
                <a:solidFill>
                  <a:schemeClr val="tx2"/>
                </a:solidFill>
                <a:latin typeface="Arial"/>
                <a:cs typeface="Arial"/>
              </a:rPr>
              <a:t>Your Career Factory: Career Blueprint</a:t>
            </a:r>
          </a:p>
          <a:p>
            <a:pPr marL="342900" indent="-342900">
              <a:buClr>
                <a:schemeClr val="accent3"/>
              </a:buClr>
              <a:buFont typeface="Wingdings" pitchFamily="2" charset="2"/>
              <a:buChar char="§"/>
            </a:pPr>
            <a:r>
              <a:rPr lang="en-AU" sz="1400" noProof="0" dirty="0">
                <a:solidFill>
                  <a:schemeClr val="tx2"/>
                </a:solidFill>
                <a:latin typeface="Arial"/>
                <a:cs typeface="Arial"/>
              </a:rPr>
              <a:t>Slide deck (with videos)</a:t>
            </a:r>
          </a:p>
          <a:p>
            <a:pPr marL="342900" indent="-342900">
              <a:buClr>
                <a:schemeClr val="accent3"/>
              </a:buClr>
              <a:buFont typeface="Wingdings" pitchFamily="2" charset="2"/>
              <a:buChar char="§"/>
            </a:pPr>
            <a:r>
              <a:rPr lang="en-AU" sz="1400" noProof="0" dirty="0">
                <a:solidFill>
                  <a:schemeClr val="tx2"/>
                </a:solidFill>
                <a:latin typeface="Arial"/>
                <a:cs typeface="Arial"/>
              </a:rPr>
              <a:t>More to explore</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722958593"/>
              </p:ext>
            </p:extLst>
          </p:nvPr>
        </p:nvGraphicFramePr>
        <p:xfrm>
          <a:off x="1055688" y="1706839"/>
          <a:ext cx="4895850" cy="289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dirty="0">
                          <a:solidFill>
                            <a:schemeClr val="tx2"/>
                          </a:solidFill>
                        </a:rPr>
                        <a:t>Describe</a:t>
                      </a:r>
                      <a:r>
                        <a:rPr lang="en-AU" sz="1400" b="0" noProof="0" dirty="0">
                          <a:solidFill>
                            <a:schemeClr val="tx2"/>
                          </a:solidFill>
                        </a:rPr>
                        <a:t> the key components of positive self-concept</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Describe </a:t>
                      </a:r>
                      <a:r>
                        <a:rPr lang="en-AU" sz="1400" b="0" noProof="0" dirty="0">
                          <a:solidFill>
                            <a:schemeClr val="tx2"/>
                          </a:solidFill>
                        </a:rPr>
                        <a:t>difference strategies and avenues for development of personal attributes, habits and positive relationships</a:t>
                      </a:r>
                    </a:p>
                  </a:txBody>
                  <a:tcPr anchor="ctr"/>
                </a:tc>
                <a:extLst>
                  <a:ext uri="{0D108BD9-81ED-4DB2-BD59-A6C34878D82A}">
                    <a16:rowId xmlns:a16="http://schemas.microsoft.com/office/drawing/2014/main" val="1553370433"/>
                  </a:ext>
                </a:extLst>
              </a:tr>
              <a:tr h="720000">
                <a:tc>
                  <a:txBody>
                    <a:bodyPr/>
                    <a:lstStyle/>
                    <a:p>
                      <a:pPr marL="0" lvl="0" indent="0" algn="l">
                        <a:lnSpc>
                          <a:spcPct val="100000"/>
                        </a:lnSpc>
                        <a:spcBef>
                          <a:spcPts val="0"/>
                        </a:spcBef>
                        <a:spcAft>
                          <a:spcPts val="0"/>
                        </a:spcAft>
                        <a:buNone/>
                      </a:pPr>
                      <a:r>
                        <a:rPr lang="en-AU" sz="1400" b="1" i="0" u="none" strike="noStrike" noProof="0" dirty="0">
                          <a:solidFill>
                            <a:srgbClr val="000000"/>
                          </a:solidFill>
                          <a:latin typeface="Arial"/>
                        </a:rPr>
                        <a:t>Understand</a:t>
                      </a:r>
                      <a:r>
                        <a:rPr lang="en-AU" sz="1400" b="0" i="0" u="none" strike="noStrike" noProof="0" dirty="0">
                          <a:solidFill>
                            <a:srgbClr val="000000"/>
                          </a:solidFill>
                          <a:latin typeface="Arial"/>
                        </a:rPr>
                        <a:t> how self-concept and growth mindset impact careers</a:t>
                      </a:r>
                      <a:endParaRPr lang="en-AU" sz="1400" noProof="0" dirty="0"/>
                    </a:p>
                  </a:txBody>
                  <a:tcPr anchor="ctr"/>
                </a:tc>
                <a:extLst>
                  <a:ext uri="{0D108BD9-81ED-4DB2-BD59-A6C34878D82A}">
                    <a16:rowId xmlns:a16="http://schemas.microsoft.com/office/drawing/2014/main" val="1484643887"/>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8" name="Text Placeholder 7">
            <a:extLst>
              <a:ext uri="{FF2B5EF4-FFF2-40B4-BE49-F238E27FC236}">
                <a16:creationId xmlns:a16="http://schemas.microsoft.com/office/drawing/2014/main" id="{1C814709-0361-8ACC-1037-90E6F5C429B1}"/>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noProof="0" dirty="0">
                <a:solidFill>
                  <a:schemeClr val="tx2"/>
                </a:solidFill>
                <a:latin typeface="Arial"/>
                <a:cs typeface="Arial"/>
              </a:rPr>
              <a:t>Self-concept map</a:t>
            </a:r>
          </a:p>
          <a:p>
            <a:pPr marL="342900" indent="-342900">
              <a:buClr>
                <a:schemeClr val="accent3"/>
              </a:buClr>
              <a:buFont typeface="Wingdings" pitchFamily="2" charset="2"/>
              <a:buChar char="§"/>
            </a:pPr>
            <a:r>
              <a:rPr lang="en-AU" sz="1400" noProof="0" dirty="0">
                <a:solidFill>
                  <a:schemeClr val="tx2"/>
                </a:solidFill>
                <a:latin typeface="Arial"/>
                <a:cs typeface="Arial"/>
              </a:rPr>
              <a:t>Driver toolbox</a:t>
            </a:r>
          </a:p>
        </p:txBody>
      </p:sp>
    </p:spTree>
    <p:extLst>
      <p:ext uri="{BB962C8B-B14F-4D97-AF65-F5344CB8AC3E}">
        <p14:creationId xmlns:p14="http://schemas.microsoft.com/office/powerpoint/2010/main" val="1211010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AE38D83-BA34-FB22-B293-F7B3D83CDC7E}"/>
              </a:ext>
            </a:extLst>
          </p:cNvPr>
          <p:cNvSpPr>
            <a:spLocks noGrp="1"/>
          </p:cNvSpPr>
          <p:nvPr>
            <p:ph type="title"/>
          </p:nvPr>
        </p:nvSpPr>
        <p:spPr>
          <a:xfrm>
            <a:off x="1055941" y="873125"/>
            <a:ext cx="6079206" cy="524553"/>
          </a:xfrm>
        </p:spPr>
        <p:txBody>
          <a:bodyPr/>
          <a:lstStyle/>
          <a:p>
            <a:r>
              <a:rPr lang="en-AU" noProof="0" dirty="0"/>
              <a:t>Self-concept and career choices</a:t>
            </a:r>
          </a:p>
        </p:txBody>
      </p:sp>
      <p:sp>
        <p:nvSpPr>
          <p:cNvPr id="15" name="Text Placeholder 14">
            <a:extLst>
              <a:ext uri="{FF2B5EF4-FFF2-40B4-BE49-F238E27FC236}">
                <a16:creationId xmlns:a16="http://schemas.microsoft.com/office/drawing/2014/main" id="{9E4784B1-1573-DED7-18CD-E4A1B1EACD25}"/>
              </a:ext>
            </a:extLst>
          </p:cNvPr>
          <p:cNvSpPr>
            <a:spLocks noGrp="1"/>
          </p:cNvSpPr>
          <p:nvPr>
            <p:ph type="body" sz="quarter" idx="13"/>
          </p:nvPr>
        </p:nvSpPr>
        <p:spPr>
          <a:xfrm>
            <a:off x="1055688" y="624947"/>
            <a:ext cx="1296362" cy="247554"/>
          </a:xfrm>
        </p:spPr>
        <p:txBody>
          <a:bodyPr/>
          <a:lstStyle/>
          <a:p>
            <a:r>
              <a:rPr lang="en-AU" noProof="0" dirty="0"/>
              <a:t>SELF-CONCEPT</a:t>
            </a:r>
          </a:p>
        </p:txBody>
      </p:sp>
      <p:sp>
        <p:nvSpPr>
          <p:cNvPr id="4" name="Text Placeholder 2">
            <a:extLst>
              <a:ext uri="{FF2B5EF4-FFF2-40B4-BE49-F238E27FC236}">
                <a16:creationId xmlns:a16="http://schemas.microsoft.com/office/drawing/2014/main" id="{5943523C-1D67-D9EE-64DA-C2D7BC34B1AF}"/>
              </a:ext>
            </a:extLst>
          </p:cNvPr>
          <p:cNvSpPr txBox="1">
            <a:spLocks/>
          </p:cNvSpPr>
          <p:nvPr/>
        </p:nvSpPr>
        <p:spPr>
          <a:xfrm>
            <a:off x="1055687" y="1700212"/>
            <a:ext cx="4622870" cy="357533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dirty="0">
                <a:solidFill>
                  <a:schemeClr val="tx2"/>
                </a:solidFill>
              </a:rPr>
              <a:t>As you explore potential career paths, understanding your self-concept is essential. Your self-concept is how you see and understand yourself – your abilities, qualities, values and potential. While your skills and interests matter, how you view yourself has an even greater impact on the careers you consider. These self-beliefs form the foundation of career decision-making and influence your choices across all industries and pathways. </a:t>
            </a:r>
          </a:p>
          <a:p>
            <a:pPr>
              <a:lnSpc>
                <a:spcPct val="100000"/>
              </a:lnSpc>
            </a:pPr>
            <a:r>
              <a:rPr lang="en-AU" noProof="0" dirty="0">
                <a:solidFill>
                  <a:schemeClr val="tx2"/>
                </a:solidFill>
              </a:rPr>
              <a:t>Recognising how your self-concept shapes your thinking will help you expand your options, build confidence, and make more informed career decisions.</a:t>
            </a:r>
          </a:p>
        </p:txBody>
      </p:sp>
      <p:sp>
        <p:nvSpPr>
          <p:cNvPr id="9" name="Text Placeholder 2">
            <a:extLst>
              <a:ext uri="{FF2B5EF4-FFF2-40B4-BE49-F238E27FC236}">
                <a16:creationId xmlns:a16="http://schemas.microsoft.com/office/drawing/2014/main" id="{F8A1CDB8-78C1-96CA-87A6-EDD67DD99040}"/>
              </a:ext>
            </a:extLst>
          </p:cNvPr>
          <p:cNvSpPr txBox="1">
            <a:spLocks/>
          </p:cNvSpPr>
          <p:nvPr/>
        </p:nvSpPr>
        <p:spPr>
          <a:xfrm>
            <a:off x="7228646" y="1700212"/>
            <a:ext cx="4622870" cy="37784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Key self-concept elements:</a:t>
            </a:r>
          </a:p>
          <a:p>
            <a:pPr marL="285750" indent="-285750">
              <a:buClr>
                <a:schemeClr val="tx2"/>
              </a:buClr>
              <a:buSzPct val="90000"/>
              <a:buFont typeface="Arial" panose="020B0604020202020204" pitchFamily="34" charset="0"/>
              <a:buChar char="•"/>
            </a:pPr>
            <a:r>
              <a:rPr lang="en-AU" b="1" noProof="0" dirty="0">
                <a:solidFill>
                  <a:schemeClr val="accent6"/>
                </a:solidFill>
              </a:rPr>
              <a:t>Your beliefs </a:t>
            </a:r>
            <a:r>
              <a:rPr lang="en-AU" noProof="0" dirty="0">
                <a:solidFill>
                  <a:schemeClr val="accent6"/>
                </a:solidFill>
              </a:rPr>
              <a:t>about what you’re good at (and not good at)</a:t>
            </a:r>
          </a:p>
          <a:p>
            <a:pPr marL="285750" indent="-285750">
              <a:buClr>
                <a:schemeClr val="tx2"/>
              </a:buClr>
              <a:buSzPct val="90000"/>
              <a:buFont typeface="Arial" panose="020B0604020202020204" pitchFamily="34" charset="0"/>
              <a:buChar char="•"/>
            </a:pPr>
            <a:r>
              <a:rPr lang="en-AU" b="1" noProof="0" dirty="0">
                <a:solidFill>
                  <a:schemeClr val="accent6"/>
                </a:solidFill>
              </a:rPr>
              <a:t>Your perception </a:t>
            </a:r>
            <a:r>
              <a:rPr lang="en-AU" noProof="0" dirty="0">
                <a:solidFill>
                  <a:schemeClr val="accent6"/>
                </a:solidFill>
              </a:rPr>
              <a:t>of your personal qualities and traits</a:t>
            </a:r>
          </a:p>
          <a:p>
            <a:pPr marL="285750" indent="-285750">
              <a:buClr>
                <a:schemeClr val="tx2"/>
              </a:buClr>
              <a:buSzPct val="90000"/>
              <a:buFont typeface="Arial" panose="020B0604020202020204" pitchFamily="34" charset="0"/>
              <a:buChar char="•"/>
            </a:pPr>
            <a:r>
              <a:rPr lang="en-AU" b="1" noProof="0" dirty="0">
                <a:solidFill>
                  <a:schemeClr val="accent6"/>
                </a:solidFill>
              </a:rPr>
              <a:t>Your sense </a:t>
            </a:r>
            <a:r>
              <a:rPr lang="en-AU" noProof="0" dirty="0">
                <a:solidFill>
                  <a:schemeClr val="accent6"/>
                </a:solidFill>
              </a:rPr>
              <a:t>of what’s possible for your future</a:t>
            </a:r>
          </a:p>
          <a:p>
            <a:pPr marL="285750" indent="-285750">
              <a:buClr>
                <a:schemeClr val="tx2"/>
              </a:buClr>
              <a:buSzPct val="90000"/>
              <a:buFont typeface="Arial" panose="020B0604020202020204" pitchFamily="34" charset="0"/>
              <a:buChar char="•"/>
            </a:pPr>
            <a:r>
              <a:rPr lang="en-AU" b="1" noProof="0" dirty="0">
                <a:solidFill>
                  <a:schemeClr val="accent6"/>
                </a:solidFill>
              </a:rPr>
              <a:t>How you interpret </a:t>
            </a:r>
            <a:r>
              <a:rPr lang="en-AU" noProof="0" dirty="0">
                <a:solidFill>
                  <a:schemeClr val="accent6"/>
                </a:solidFill>
              </a:rPr>
              <a:t>your past successes and failures</a:t>
            </a:r>
          </a:p>
          <a:p>
            <a:pPr marL="285750" indent="-285750">
              <a:buClr>
                <a:schemeClr val="tx2"/>
              </a:buClr>
              <a:buSzPct val="90000"/>
              <a:buFont typeface="Arial" panose="020B0604020202020204" pitchFamily="34" charset="0"/>
              <a:buChar char="•"/>
            </a:pPr>
            <a:r>
              <a:rPr lang="en-AU" b="1" noProof="0" dirty="0">
                <a:solidFill>
                  <a:schemeClr val="accent6"/>
                </a:solidFill>
              </a:rPr>
              <a:t>Your confidence </a:t>
            </a:r>
            <a:r>
              <a:rPr lang="en-AU" noProof="0" dirty="0">
                <a:solidFill>
                  <a:schemeClr val="accent6"/>
                </a:solidFill>
              </a:rPr>
              <a:t>in learning new skills</a:t>
            </a:r>
          </a:p>
          <a:p>
            <a:pPr marL="285750" indent="-285750">
              <a:buClr>
                <a:schemeClr val="tx2"/>
              </a:buClr>
              <a:buSzPct val="90000"/>
              <a:buFont typeface="Arial" panose="020B0604020202020204" pitchFamily="34" charset="0"/>
              <a:buChar char="•"/>
            </a:pPr>
            <a:r>
              <a:rPr lang="en-AU" b="1" noProof="0" dirty="0">
                <a:solidFill>
                  <a:schemeClr val="accent6"/>
                </a:solidFill>
              </a:rPr>
              <a:t>Your expectations </a:t>
            </a:r>
            <a:r>
              <a:rPr lang="en-AU" noProof="0" dirty="0">
                <a:solidFill>
                  <a:schemeClr val="accent6"/>
                </a:solidFill>
              </a:rPr>
              <a:t>about how others will respond to you</a:t>
            </a:r>
          </a:p>
          <a:p>
            <a:pPr marL="285750" indent="-285750">
              <a:buClr>
                <a:schemeClr val="tx2"/>
              </a:buClr>
              <a:buSzPct val="90000"/>
              <a:buFont typeface="Arial" panose="020B0604020202020204" pitchFamily="34" charset="0"/>
              <a:buChar char="•"/>
            </a:pPr>
            <a:r>
              <a:rPr lang="en-AU" b="1" noProof="0" dirty="0">
                <a:solidFill>
                  <a:schemeClr val="accent6"/>
                </a:solidFill>
              </a:rPr>
              <a:t>How you compare yourself </a:t>
            </a:r>
            <a:r>
              <a:rPr lang="en-AU" noProof="0" dirty="0">
                <a:solidFill>
                  <a:schemeClr val="accent6"/>
                </a:solidFill>
              </a:rPr>
              <a:t>to peers and role models</a:t>
            </a:r>
          </a:p>
        </p:txBody>
      </p:sp>
    </p:spTree>
    <p:extLst>
      <p:ext uri="{BB962C8B-B14F-4D97-AF65-F5344CB8AC3E}">
        <p14:creationId xmlns:p14="http://schemas.microsoft.com/office/powerpoint/2010/main" val="3176196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327F2C2-888E-92FD-E48B-F6A2D966F527}"/>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14" name="Title 13">
            <a:extLst>
              <a:ext uri="{FF2B5EF4-FFF2-40B4-BE49-F238E27FC236}">
                <a16:creationId xmlns:a16="http://schemas.microsoft.com/office/drawing/2014/main" id="{366EEFB9-5A4A-2F78-A8FB-D044523714E0}"/>
              </a:ext>
            </a:extLst>
          </p:cNvPr>
          <p:cNvSpPr>
            <a:spLocks noGrp="1"/>
          </p:cNvSpPr>
          <p:nvPr>
            <p:ph type="title"/>
          </p:nvPr>
        </p:nvSpPr>
        <p:spPr>
          <a:xfrm>
            <a:off x="1055941" y="873125"/>
            <a:ext cx="4585207" cy="524553"/>
          </a:xfrm>
        </p:spPr>
        <p:txBody>
          <a:bodyPr/>
          <a:lstStyle/>
          <a:p>
            <a:r>
              <a:rPr lang="en-AU" noProof="0" dirty="0"/>
              <a:t>How self-concept works</a:t>
            </a:r>
          </a:p>
        </p:txBody>
      </p:sp>
      <p:sp>
        <p:nvSpPr>
          <p:cNvPr id="16" name="Text Placeholder 2">
            <a:extLst>
              <a:ext uri="{FF2B5EF4-FFF2-40B4-BE49-F238E27FC236}">
                <a16:creationId xmlns:a16="http://schemas.microsoft.com/office/drawing/2014/main" id="{871D4276-4699-F85A-6916-A2F16AEFC91F}"/>
              </a:ext>
            </a:extLst>
          </p:cNvPr>
          <p:cNvSpPr txBox="1">
            <a:spLocks/>
          </p:cNvSpPr>
          <p:nvPr/>
        </p:nvSpPr>
        <p:spPr>
          <a:xfrm>
            <a:off x="7894880" y="1973899"/>
            <a:ext cx="3760500" cy="26355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These influences create beliefs about:</a:t>
            </a:r>
          </a:p>
          <a:p>
            <a:pPr marL="285750" indent="-285750">
              <a:buClr>
                <a:schemeClr val="tx2"/>
              </a:buClr>
              <a:buSzPct val="90000"/>
              <a:buFont typeface="Arial" panose="020B0604020202020204" pitchFamily="34" charset="0"/>
              <a:buChar char="•"/>
            </a:pPr>
            <a:r>
              <a:rPr lang="en-AU" noProof="0" dirty="0">
                <a:solidFill>
                  <a:schemeClr val="accent6"/>
                </a:solidFill>
              </a:rPr>
              <a:t>What you’re good at (and not good at)</a:t>
            </a:r>
          </a:p>
          <a:p>
            <a:pPr marL="285750" indent="-285750">
              <a:buClr>
                <a:schemeClr val="tx2"/>
              </a:buClr>
              <a:buSzPct val="90000"/>
              <a:buFont typeface="Arial" panose="020B0604020202020204" pitchFamily="34" charset="0"/>
              <a:buChar char="•"/>
            </a:pPr>
            <a:r>
              <a:rPr lang="en-AU" noProof="0" dirty="0">
                <a:solidFill>
                  <a:schemeClr val="accent6"/>
                </a:solidFill>
              </a:rPr>
              <a:t>What’s important to you</a:t>
            </a:r>
          </a:p>
          <a:p>
            <a:pPr marL="285750" indent="-285750">
              <a:buClr>
                <a:schemeClr val="tx2"/>
              </a:buClr>
              <a:buSzPct val="90000"/>
              <a:buFont typeface="Arial" panose="020B0604020202020204" pitchFamily="34" charset="0"/>
              <a:buChar char="•"/>
            </a:pPr>
            <a:r>
              <a:rPr lang="en-AU" noProof="0" dirty="0">
                <a:solidFill>
                  <a:schemeClr val="accent6"/>
                </a:solidFill>
              </a:rPr>
              <a:t>What you enjoy doing</a:t>
            </a:r>
          </a:p>
          <a:p>
            <a:pPr marL="285750" indent="-285750">
              <a:buClr>
                <a:schemeClr val="tx2"/>
              </a:buClr>
              <a:buSzPct val="90000"/>
              <a:buFont typeface="Arial" panose="020B0604020202020204" pitchFamily="34" charset="0"/>
              <a:buChar char="•"/>
            </a:pPr>
            <a:r>
              <a:rPr lang="en-AU" noProof="0" dirty="0">
                <a:solidFill>
                  <a:schemeClr val="accent6"/>
                </a:solidFill>
              </a:rPr>
              <a:t>What feels possible for your future</a:t>
            </a:r>
          </a:p>
          <a:p>
            <a:r>
              <a:rPr lang="en-AU" noProof="0" dirty="0">
                <a:solidFill>
                  <a:schemeClr val="accent6"/>
                </a:solidFill>
              </a:rPr>
              <a:t>Your brain then uses these beliefs to create a “shortlist” of careers that seem like a good match for the person you believe yourself to be.</a:t>
            </a:r>
          </a:p>
        </p:txBody>
      </p:sp>
      <p:pic>
        <p:nvPicPr>
          <p:cNvPr id="17" name="Picture 16" descr="A cartoon of a person looking at a picture of a person&#10;&#10;AI-generated content may be incorrect.">
            <a:extLst>
              <a:ext uri="{FF2B5EF4-FFF2-40B4-BE49-F238E27FC236}">
                <a16:creationId xmlns:a16="http://schemas.microsoft.com/office/drawing/2014/main" id="{EDB33B22-992F-C749-0F0F-26FD63190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063" y="2451386"/>
            <a:ext cx="2549633" cy="3325608"/>
          </a:xfrm>
          <a:prstGeom prst="rect">
            <a:avLst/>
          </a:prstGeom>
        </p:spPr>
      </p:pic>
      <p:sp>
        <p:nvSpPr>
          <p:cNvPr id="18" name="TextBox 17">
            <a:extLst>
              <a:ext uri="{FF2B5EF4-FFF2-40B4-BE49-F238E27FC236}">
                <a16:creationId xmlns:a16="http://schemas.microsoft.com/office/drawing/2014/main" id="{34C45720-011D-6E7C-CC74-7E688E40E2DC}"/>
              </a:ext>
            </a:extLst>
          </p:cNvPr>
          <p:cNvSpPr txBox="1"/>
          <p:nvPr/>
        </p:nvSpPr>
        <p:spPr>
          <a:xfrm>
            <a:off x="213616" y="2933195"/>
            <a:ext cx="2043746" cy="1092607"/>
          </a:xfrm>
          <a:prstGeom prst="rect">
            <a:avLst/>
          </a:prstGeom>
          <a:noFill/>
        </p:spPr>
        <p:txBody>
          <a:bodyPr wrap="square">
            <a:spAutoFit/>
          </a:bodyPr>
          <a:lstStyle/>
          <a:p>
            <a:pPr algn="ctr">
              <a:spcAft>
                <a:spcPts val="600"/>
              </a:spcAft>
            </a:pPr>
            <a:r>
              <a:rPr lang="en-AU" sz="1600" b="1" noProof="0" dirty="0"/>
              <a:t>Personal experiences</a:t>
            </a:r>
            <a:endParaRPr lang="en-AU" sz="1600" noProof="0" dirty="0">
              <a:solidFill>
                <a:schemeClr val="accent5">
                  <a:lumMod val="50000"/>
                </a:schemeClr>
              </a:solidFill>
            </a:endParaRPr>
          </a:p>
          <a:p>
            <a:pPr algn="ctr"/>
            <a:r>
              <a:rPr lang="en-AU" sz="1400" noProof="0" dirty="0">
                <a:solidFill>
                  <a:schemeClr val="accent5">
                    <a:lumMod val="50000"/>
                  </a:schemeClr>
                </a:solidFill>
              </a:rPr>
              <a:t>What you’ve tried and how successful you felt</a:t>
            </a:r>
          </a:p>
        </p:txBody>
      </p:sp>
      <p:sp>
        <p:nvSpPr>
          <p:cNvPr id="19" name="TextBox 18">
            <a:extLst>
              <a:ext uri="{FF2B5EF4-FFF2-40B4-BE49-F238E27FC236}">
                <a16:creationId xmlns:a16="http://schemas.microsoft.com/office/drawing/2014/main" id="{682A6735-C2F6-E935-84FF-48BA23B0C7C8}"/>
              </a:ext>
            </a:extLst>
          </p:cNvPr>
          <p:cNvSpPr txBox="1"/>
          <p:nvPr/>
        </p:nvSpPr>
        <p:spPr>
          <a:xfrm>
            <a:off x="4644026" y="2819111"/>
            <a:ext cx="2275411" cy="1092607"/>
          </a:xfrm>
          <a:prstGeom prst="rect">
            <a:avLst/>
          </a:prstGeom>
          <a:noFill/>
        </p:spPr>
        <p:txBody>
          <a:bodyPr wrap="square">
            <a:spAutoFit/>
          </a:bodyPr>
          <a:lstStyle/>
          <a:p>
            <a:pPr algn="ctr">
              <a:spcAft>
                <a:spcPts val="600"/>
              </a:spcAft>
            </a:pPr>
            <a:r>
              <a:rPr lang="en-AU" sz="1600" b="1" noProof="0" dirty="0"/>
              <a:t>Observations </a:t>
            </a:r>
            <a:br>
              <a:rPr lang="en-AU" sz="1600" b="1" noProof="0" dirty="0"/>
            </a:br>
            <a:r>
              <a:rPr lang="en-AU" sz="1600" b="1" noProof="0" dirty="0"/>
              <a:t>of others</a:t>
            </a:r>
            <a:endParaRPr lang="en-AU" sz="1600" noProof="0" dirty="0">
              <a:solidFill>
                <a:schemeClr val="accent5">
                  <a:lumMod val="50000"/>
                </a:schemeClr>
              </a:solidFill>
            </a:endParaRPr>
          </a:p>
          <a:p>
            <a:pPr algn="ctr"/>
            <a:r>
              <a:rPr lang="en-AU" sz="1400" noProof="0" dirty="0">
                <a:solidFill>
                  <a:schemeClr val="accent5">
                    <a:lumMod val="50000"/>
                  </a:schemeClr>
                </a:solidFill>
              </a:rPr>
              <a:t>Seeing people similar to you succeed or struggle</a:t>
            </a:r>
          </a:p>
        </p:txBody>
      </p:sp>
      <p:sp>
        <p:nvSpPr>
          <p:cNvPr id="20" name="TextBox 19">
            <a:extLst>
              <a:ext uri="{FF2B5EF4-FFF2-40B4-BE49-F238E27FC236}">
                <a16:creationId xmlns:a16="http://schemas.microsoft.com/office/drawing/2014/main" id="{3F5EB6F0-4F48-0991-31B6-07E240056ACD}"/>
              </a:ext>
            </a:extLst>
          </p:cNvPr>
          <p:cNvSpPr txBox="1"/>
          <p:nvPr/>
        </p:nvSpPr>
        <p:spPr>
          <a:xfrm>
            <a:off x="935676" y="1739866"/>
            <a:ext cx="6098146" cy="369332"/>
          </a:xfrm>
          <a:prstGeom prst="rect">
            <a:avLst/>
          </a:prstGeom>
          <a:noFill/>
        </p:spPr>
        <p:txBody>
          <a:bodyPr wrap="square">
            <a:spAutoFit/>
          </a:bodyPr>
          <a:lstStyle/>
          <a:p>
            <a:r>
              <a:rPr lang="en-AU" noProof="0" dirty="0">
                <a:solidFill>
                  <a:schemeClr val="accent6"/>
                </a:solidFill>
              </a:rPr>
              <a:t>Your self-concept is shaped by four main influences:</a:t>
            </a:r>
          </a:p>
        </p:txBody>
      </p:sp>
      <p:sp>
        <p:nvSpPr>
          <p:cNvPr id="21" name="TextBox 20">
            <a:extLst>
              <a:ext uri="{FF2B5EF4-FFF2-40B4-BE49-F238E27FC236}">
                <a16:creationId xmlns:a16="http://schemas.microsoft.com/office/drawing/2014/main" id="{74658E43-2323-926C-DD06-F93413DD1151}"/>
              </a:ext>
            </a:extLst>
          </p:cNvPr>
          <p:cNvSpPr txBox="1"/>
          <p:nvPr/>
        </p:nvSpPr>
        <p:spPr>
          <a:xfrm>
            <a:off x="213616" y="4849799"/>
            <a:ext cx="2043746" cy="1308050"/>
          </a:xfrm>
          <a:prstGeom prst="rect">
            <a:avLst/>
          </a:prstGeom>
          <a:noFill/>
        </p:spPr>
        <p:txBody>
          <a:bodyPr wrap="square">
            <a:spAutoFit/>
          </a:bodyPr>
          <a:lstStyle/>
          <a:p>
            <a:pPr algn="ctr">
              <a:spcAft>
                <a:spcPts val="600"/>
              </a:spcAft>
            </a:pPr>
            <a:r>
              <a:rPr lang="en-AU" sz="1600" b="1" noProof="0" dirty="0"/>
              <a:t>Feedback </a:t>
            </a:r>
            <a:br>
              <a:rPr lang="en-AU" sz="1600" b="1" noProof="0" dirty="0"/>
            </a:br>
            <a:r>
              <a:rPr lang="en-AU" sz="1600" b="1" noProof="0" dirty="0"/>
              <a:t>from others</a:t>
            </a:r>
            <a:endParaRPr lang="en-AU" sz="1600" noProof="0" dirty="0">
              <a:solidFill>
                <a:schemeClr val="accent5">
                  <a:lumMod val="50000"/>
                </a:schemeClr>
              </a:solidFill>
            </a:endParaRPr>
          </a:p>
          <a:p>
            <a:pPr algn="ctr"/>
            <a:r>
              <a:rPr lang="en-AU" sz="1400" noProof="0" dirty="0">
                <a:solidFill>
                  <a:schemeClr val="accent5">
                    <a:lumMod val="50000"/>
                  </a:schemeClr>
                </a:solidFill>
              </a:rPr>
              <a:t>What teachers, family and friends tell you about your abilities</a:t>
            </a:r>
          </a:p>
        </p:txBody>
      </p:sp>
      <p:sp>
        <p:nvSpPr>
          <p:cNvPr id="22" name="TextBox 21">
            <a:extLst>
              <a:ext uri="{FF2B5EF4-FFF2-40B4-BE49-F238E27FC236}">
                <a16:creationId xmlns:a16="http://schemas.microsoft.com/office/drawing/2014/main" id="{9500E91D-AF43-8836-3D3C-91DDD9BD96EB}"/>
              </a:ext>
            </a:extLst>
          </p:cNvPr>
          <p:cNvSpPr txBox="1"/>
          <p:nvPr/>
        </p:nvSpPr>
        <p:spPr>
          <a:xfrm>
            <a:off x="4804696" y="4831509"/>
            <a:ext cx="1899777" cy="1308050"/>
          </a:xfrm>
          <a:prstGeom prst="rect">
            <a:avLst/>
          </a:prstGeom>
          <a:noFill/>
        </p:spPr>
        <p:txBody>
          <a:bodyPr wrap="square">
            <a:spAutoFit/>
          </a:bodyPr>
          <a:lstStyle/>
          <a:p>
            <a:pPr algn="ctr">
              <a:spcAft>
                <a:spcPts val="600"/>
              </a:spcAft>
            </a:pPr>
            <a:r>
              <a:rPr lang="en-AU" sz="1600" b="1" noProof="0" dirty="0"/>
              <a:t>Emotional responses</a:t>
            </a:r>
            <a:endParaRPr lang="en-AU" sz="1600" noProof="0" dirty="0">
              <a:solidFill>
                <a:schemeClr val="accent5">
                  <a:lumMod val="50000"/>
                </a:schemeClr>
              </a:solidFill>
            </a:endParaRPr>
          </a:p>
          <a:p>
            <a:pPr algn="ctr"/>
            <a:r>
              <a:rPr lang="en-AU" sz="1400" noProof="0" dirty="0">
                <a:solidFill>
                  <a:schemeClr val="accent5">
                    <a:lumMod val="50000"/>
                  </a:schemeClr>
                </a:solidFill>
              </a:rPr>
              <a:t>How activities make you feel (anxious, excited, confident)</a:t>
            </a:r>
          </a:p>
        </p:txBody>
      </p:sp>
      <p:pic>
        <p:nvPicPr>
          <p:cNvPr id="23" name="Picture 22" descr="A group of colorful objects on a black background&#10;&#10;AI-generated content may be incorrect.">
            <a:extLst>
              <a:ext uri="{FF2B5EF4-FFF2-40B4-BE49-F238E27FC236}">
                <a16:creationId xmlns:a16="http://schemas.microsoft.com/office/drawing/2014/main" id="{8DE4F5EF-0BA4-67C6-2E8D-37C961949848}"/>
              </a:ext>
            </a:extLst>
          </p:cNvPr>
          <p:cNvPicPr>
            <a:picLocks noChangeAspect="1"/>
          </p:cNvPicPr>
          <p:nvPr/>
        </p:nvPicPr>
        <p:blipFill>
          <a:blip r:embed="rId3">
            <a:extLst>
              <a:ext uri="{28A0092B-C50C-407E-A947-70E740481C1C}">
                <a14:useLocalDpi xmlns:a14="http://schemas.microsoft.com/office/drawing/2010/main" val="0"/>
              </a:ext>
            </a:extLst>
          </a:blip>
          <a:srcRect r="58012" b="68892"/>
          <a:stretch>
            <a:fillRect/>
          </a:stretch>
        </p:blipFill>
        <p:spPr>
          <a:xfrm>
            <a:off x="5065247" y="1739866"/>
            <a:ext cx="1151801" cy="1023244"/>
          </a:xfrm>
          <a:prstGeom prst="rect">
            <a:avLst/>
          </a:prstGeom>
        </p:spPr>
      </p:pic>
      <p:pic>
        <p:nvPicPr>
          <p:cNvPr id="24" name="Picture 23" descr="A group of colorful objects on a black background&#10;&#10;AI-generated content may be incorrect.">
            <a:extLst>
              <a:ext uri="{FF2B5EF4-FFF2-40B4-BE49-F238E27FC236}">
                <a16:creationId xmlns:a16="http://schemas.microsoft.com/office/drawing/2014/main" id="{298791EA-EEE8-A6A0-7B25-4DCEA91668EF}"/>
              </a:ext>
            </a:extLst>
          </p:cNvPr>
          <p:cNvPicPr>
            <a:picLocks noChangeAspect="1"/>
          </p:cNvPicPr>
          <p:nvPr/>
        </p:nvPicPr>
        <p:blipFill>
          <a:blip r:embed="rId3">
            <a:extLst>
              <a:ext uri="{28A0092B-C50C-407E-A947-70E740481C1C}">
                <a14:useLocalDpi xmlns:a14="http://schemas.microsoft.com/office/drawing/2010/main" val="0"/>
              </a:ext>
            </a:extLst>
          </a:blip>
          <a:srcRect l="30514" t="31503" r="27498" b="37389"/>
          <a:stretch>
            <a:fillRect/>
          </a:stretch>
        </p:blipFill>
        <p:spPr>
          <a:xfrm>
            <a:off x="5019660" y="3758883"/>
            <a:ext cx="1151801" cy="1023244"/>
          </a:xfrm>
          <a:prstGeom prst="rect">
            <a:avLst/>
          </a:prstGeom>
        </p:spPr>
      </p:pic>
      <p:pic>
        <p:nvPicPr>
          <p:cNvPr id="25" name="Picture 24" descr="A group of colorful objects on a black background&#10;&#10;AI-generated content may be incorrect.">
            <a:extLst>
              <a:ext uri="{FF2B5EF4-FFF2-40B4-BE49-F238E27FC236}">
                <a16:creationId xmlns:a16="http://schemas.microsoft.com/office/drawing/2014/main" id="{1F61541A-AB78-2F3E-3B6F-19CB3F6FD901}"/>
              </a:ext>
            </a:extLst>
          </p:cNvPr>
          <p:cNvPicPr>
            <a:picLocks noChangeAspect="1"/>
          </p:cNvPicPr>
          <p:nvPr/>
        </p:nvPicPr>
        <p:blipFill>
          <a:blip r:embed="rId3">
            <a:extLst>
              <a:ext uri="{28A0092B-C50C-407E-A947-70E740481C1C}">
                <a14:useLocalDpi xmlns:a14="http://schemas.microsoft.com/office/drawing/2010/main" val="0"/>
              </a:ext>
            </a:extLst>
          </a:blip>
          <a:srcRect l="45069" t="3485" r="12943" b="65407"/>
          <a:stretch>
            <a:fillRect/>
          </a:stretch>
        </p:blipFill>
        <p:spPr>
          <a:xfrm>
            <a:off x="636220" y="1895477"/>
            <a:ext cx="1151801" cy="1023244"/>
          </a:xfrm>
          <a:prstGeom prst="rect">
            <a:avLst/>
          </a:prstGeom>
        </p:spPr>
      </p:pic>
      <p:pic>
        <p:nvPicPr>
          <p:cNvPr id="26" name="Picture 25" descr="A group of colorful objects on a black background&#10;&#10;AI-generated content may be incorrect.">
            <a:extLst>
              <a:ext uri="{FF2B5EF4-FFF2-40B4-BE49-F238E27FC236}">
                <a16:creationId xmlns:a16="http://schemas.microsoft.com/office/drawing/2014/main" id="{43A3936C-D15F-1960-DB3F-3DF3A91DC419}"/>
              </a:ext>
            </a:extLst>
          </p:cNvPr>
          <p:cNvPicPr>
            <a:picLocks noChangeAspect="1"/>
          </p:cNvPicPr>
          <p:nvPr/>
        </p:nvPicPr>
        <p:blipFill>
          <a:blip r:embed="rId3">
            <a:extLst>
              <a:ext uri="{28A0092B-C50C-407E-A947-70E740481C1C}">
                <a14:useLocalDpi xmlns:a14="http://schemas.microsoft.com/office/drawing/2010/main" val="0"/>
              </a:ext>
            </a:extLst>
          </a:blip>
          <a:srcRect l="5648" t="67204" r="25097" b="8973"/>
          <a:stretch>
            <a:fillRect/>
          </a:stretch>
        </p:blipFill>
        <p:spPr>
          <a:xfrm>
            <a:off x="409446" y="4114190"/>
            <a:ext cx="1652086" cy="681459"/>
          </a:xfrm>
          <a:prstGeom prst="rect">
            <a:avLst/>
          </a:prstGeom>
        </p:spPr>
      </p:pic>
    </p:spTree>
    <p:extLst>
      <p:ext uri="{BB962C8B-B14F-4D97-AF65-F5344CB8AC3E}">
        <p14:creationId xmlns:p14="http://schemas.microsoft.com/office/powerpoint/2010/main" val="56492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7653A-31EA-4387-5059-660DB9C0672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2232384-A6E0-F15A-517B-9DBDDEB27DFD}"/>
              </a:ext>
            </a:extLst>
          </p:cNvPr>
          <p:cNvSpPr>
            <a:spLocks noGrp="1"/>
          </p:cNvSpPr>
          <p:nvPr>
            <p:ph type="body" sz="quarter" idx="20"/>
          </p:nvPr>
        </p:nvSpPr>
        <p:spPr>
          <a:xfrm>
            <a:off x="1055688" y="624947"/>
            <a:ext cx="3086917" cy="247554"/>
          </a:xfrm>
        </p:spPr>
        <p:txBody>
          <a:bodyPr/>
          <a:lstStyle/>
          <a:p>
            <a:r>
              <a:rPr lang="en-AU" noProof="0" dirty="0"/>
              <a:t>SELF-CONCEPT AND GROWTH MINDSET</a:t>
            </a:r>
          </a:p>
        </p:txBody>
      </p:sp>
      <p:sp>
        <p:nvSpPr>
          <p:cNvPr id="7" name="Text Placeholder 6">
            <a:extLst>
              <a:ext uri="{FF2B5EF4-FFF2-40B4-BE49-F238E27FC236}">
                <a16:creationId xmlns:a16="http://schemas.microsoft.com/office/drawing/2014/main" id="{0235653A-B0DB-3511-1F99-3319D1624E33}"/>
              </a:ext>
            </a:extLst>
          </p:cNvPr>
          <p:cNvSpPr>
            <a:spLocks noGrp="1"/>
          </p:cNvSpPr>
          <p:nvPr>
            <p:ph type="body" idx="1"/>
          </p:nvPr>
        </p:nvSpPr>
        <p:spPr>
          <a:xfrm>
            <a:off x="7669212" y="1614010"/>
            <a:ext cx="3978276" cy="3982354"/>
          </a:xfrm>
        </p:spPr>
        <p:txBody>
          <a:bodyPr/>
          <a:lstStyle/>
          <a:p>
            <a:r>
              <a:rPr lang="en-AU" b="1" noProof="0" dirty="0">
                <a:solidFill>
                  <a:schemeClr val="accent6"/>
                </a:solidFill>
              </a:rPr>
              <a:t>WHY IS IT IMPORTANT?</a:t>
            </a:r>
          </a:p>
          <a:p>
            <a:r>
              <a:rPr lang="en-AU" noProof="0" dirty="0">
                <a:solidFill>
                  <a:schemeClr val="accent6"/>
                </a:solidFill>
              </a:rPr>
              <a:t>A healthy, realistic self-concept enables us to recognise our strengths, acknowledge areas for growth, and pursue paths that align with our authentic selves. </a:t>
            </a:r>
          </a:p>
          <a:p>
            <a:r>
              <a:rPr lang="en-AU" noProof="0" dirty="0">
                <a:solidFill>
                  <a:schemeClr val="accent6"/>
                </a:solidFill>
              </a:rPr>
              <a:t>In career development, self-concept influences not only the fields we’re drawn to but also how confidently we pursue opportunities and navigate workplace relationships.</a:t>
            </a:r>
          </a:p>
          <a:p>
            <a:r>
              <a:rPr lang="en-AU" noProof="0" dirty="0">
                <a:solidFill>
                  <a:schemeClr val="accent6"/>
                </a:solidFill>
              </a:rPr>
              <a:t>Understanding and nurturing a positive self-concept is therefore essential for both personal wellbeing and professional success.</a:t>
            </a:r>
          </a:p>
          <a:p>
            <a:endParaRPr lang="en-AU" noProof="0" dirty="0">
              <a:solidFill>
                <a:schemeClr val="accent6"/>
              </a:solidFill>
            </a:endParaRPr>
          </a:p>
        </p:txBody>
      </p:sp>
      <p:sp>
        <p:nvSpPr>
          <p:cNvPr id="9" name="Text Placeholder 8">
            <a:extLst>
              <a:ext uri="{FF2B5EF4-FFF2-40B4-BE49-F238E27FC236}">
                <a16:creationId xmlns:a16="http://schemas.microsoft.com/office/drawing/2014/main" id="{F1AF59FB-72B8-C180-1D2F-3FFF3842C9F4}"/>
              </a:ext>
            </a:extLst>
          </p:cNvPr>
          <p:cNvSpPr>
            <a:spLocks noGrp="1"/>
          </p:cNvSpPr>
          <p:nvPr>
            <p:ph type="body" idx="21"/>
          </p:nvPr>
        </p:nvSpPr>
        <p:spPr>
          <a:xfrm>
            <a:off x="1078391" y="1614010"/>
            <a:ext cx="5202237" cy="4701525"/>
          </a:xfrm>
        </p:spPr>
        <p:txBody>
          <a:bodyPr/>
          <a:lstStyle/>
          <a:p>
            <a:pPr>
              <a:lnSpc>
                <a:spcPct val="100000"/>
              </a:lnSpc>
            </a:pPr>
            <a:r>
              <a:rPr lang="en-AU" noProof="0" dirty="0"/>
              <a:t>Self-concept is our overall perception of ourselves – who we are, what we value, and how we fit into the world. It’s multidimensional, including physical, emotional, social, and other aspects of our identity. It’s like a mental picture of ourselves that we form, regulate, and maintain as we grow and interact with the world around us.</a:t>
            </a:r>
          </a:p>
          <a:p>
            <a:pPr marL="285750" indent="-285750">
              <a:lnSpc>
                <a:spcPct val="100000"/>
              </a:lnSpc>
              <a:buClr>
                <a:schemeClr val="tx2"/>
              </a:buClr>
              <a:buFont typeface="Arial" panose="020B0604020202020204" pitchFamily="34" charset="0"/>
              <a:buChar char="•"/>
            </a:pPr>
            <a:r>
              <a:rPr lang="en-AU" noProof="0" dirty="0"/>
              <a:t>Defined by psychologist Carl Rogers as “</a:t>
            </a:r>
            <a:r>
              <a:rPr lang="en-AU" b="1" noProof="0" dirty="0"/>
              <a:t>the organised, consistent set of perceptions and beliefs about oneself</a:t>
            </a:r>
            <a:r>
              <a:rPr lang="en-AU" noProof="0" dirty="0"/>
              <a:t>”</a:t>
            </a:r>
          </a:p>
          <a:p>
            <a:pPr marL="285750" indent="-285750">
              <a:lnSpc>
                <a:spcPct val="100000"/>
              </a:lnSpc>
              <a:buClr>
                <a:schemeClr val="tx2"/>
              </a:buClr>
              <a:buFont typeface="Arial" panose="020B0604020202020204" pitchFamily="34" charset="0"/>
              <a:buChar char="•"/>
            </a:pPr>
            <a:r>
              <a:rPr lang="en-AU" b="1" noProof="0" dirty="0"/>
              <a:t>Multidimensional</a:t>
            </a:r>
            <a:r>
              <a:rPr lang="en-AU" noProof="0" dirty="0"/>
              <a:t> – includes various aspects of our identity</a:t>
            </a:r>
          </a:p>
          <a:p>
            <a:pPr marL="285750" indent="-285750">
              <a:lnSpc>
                <a:spcPct val="100000"/>
              </a:lnSpc>
              <a:buClr>
                <a:schemeClr val="tx2"/>
              </a:buClr>
              <a:buFont typeface="Arial" panose="020B0604020202020204" pitchFamily="34" charset="0"/>
              <a:buChar char="•"/>
            </a:pPr>
            <a:r>
              <a:rPr lang="en-AU" b="1" noProof="0" dirty="0"/>
              <a:t>Learned, not inherent </a:t>
            </a:r>
            <a:r>
              <a:rPr lang="en-AU" noProof="0" dirty="0"/>
              <a:t>– develops through experiences and interactions</a:t>
            </a:r>
          </a:p>
          <a:p>
            <a:pPr marL="285750" indent="-285750">
              <a:lnSpc>
                <a:spcPct val="100000"/>
              </a:lnSpc>
              <a:buClr>
                <a:schemeClr val="tx2"/>
              </a:buClr>
              <a:buFont typeface="Arial" panose="020B0604020202020204" pitchFamily="34" charset="0"/>
              <a:buChar char="•"/>
            </a:pPr>
            <a:r>
              <a:rPr lang="en-AU" b="1" noProof="0" dirty="0"/>
              <a:t>Can change over time</a:t>
            </a:r>
            <a:r>
              <a:rPr lang="en-AU" noProof="0" dirty="0"/>
              <a:t>, but becomes more stable in adulthood</a:t>
            </a:r>
          </a:p>
          <a:p>
            <a:endParaRPr lang="en-AU" noProof="0" dirty="0"/>
          </a:p>
        </p:txBody>
      </p:sp>
      <p:sp>
        <p:nvSpPr>
          <p:cNvPr id="17" name="Title 16">
            <a:extLst>
              <a:ext uri="{FF2B5EF4-FFF2-40B4-BE49-F238E27FC236}">
                <a16:creationId xmlns:a16="http://schemas.microsoft.com/office/drawing/2014/main" id="{0C9BB19B-6EDE-6241-59D3-8373E755CBE1}"/>
              </a:ext>
            </a:extLst>
          </p:cNvPr>
          <p:cNvSpPr>
            <a:spLocks noGrp="1"/>
          </p:cNvSpPr>
          <p:nvPr>
            <p:ph type="title"/>
          </p:nvPr>
        </p:nvSpPr>
        <p:spPr>
          <a:xfrm>
            <a:off x="1055941" y="873125"/>
            <a:ext cx="2129407" cy="524553"/>
          </a:xfrm>
        </p:spPr>
        <p:txBody>
          <a:bodyPr/>
          <a:lstStyle/>
          <a:p>
            <a:r>
              <a:rPr lang="en-AU" noProof="0" dirty="0"/>
              <a:t>What is it?</a:t>
            </a:r>
          </a:p>
        </p:txBody>
      </p:sp>
    </p:spTree>
    <p:extLst>
      <p:ext uri="{BB962C8B-B14F-4D97-AF65-F5344CB8AC3E}">
        <p14:creationId xmlns:p14="http://schemas.microsoft.com/office/powerpoint/2010/main" val="1005650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FCAC3-EF04-3B75-9F5A-656459487B95}"/>
            </a:ext>
          </a:extLst>
        </p:cNvPr>
        <p:cNvGrpSpPr/>
        <p:nvPr/>
      </p:nvGrpSpPr>
      <p:grpSpPr>
        <a:xfrm>
          <a:off x="0" y="0"/>
          <a:ext cx="0" cy="0"/>
          <a:chOff x="0" y="0"/>
          <a:chExt cx="0" cy="0"/>
        </a:xfrm>
      </p:grpSpPr>
      <p:sp>
        <p:nvSpPr>
          <p:cNvPr id="8" name="Title 11">
            <a:extLst>
              <a:ext uri="{FF2B5EF4-FFF2-40B4-BE49-F238E27FC236}">
                <a16:creationId xmlns:a16="http://schemas.microsoft.com/office/drawing/2014/main" id="{BE586511-93F0-57C4-AF72-19516F66A023}"/>
              </a:ext>
            </a:extLst>
          </p:cNvPr>
          <p:cNvSpPr>
            <a:spLocks noGrp="1"/>
          </p:cNvSpPr>
          <p:nvPr>
            <p:ph type="title"/>
          </p:nvPr>
        </p:nvSpPr>
        <p:spPr>
          <a:xfrm>
            <a:off x="1055941" y="873125"/>
            <a:ext cx="5377091" cy="524553"/>
          </a:xfrm>
        </p:spPr>
        <p:txBody>
          <a:bodyPr/>
          <a:lstStyle/>
          <a:p>
            <a:r>
              <a:rPr lang="en-AU" noProof="0" dirty="0"/>
              <a:t>Components of self-concept</a:t>
            </a:r>
          </a:p>
        </p:txBody>
      </p:sp>
      <p:sp>
        <p:nvSpPr>
          <p:cNvPr id="9" name="Text Placeholder 14">
            <a:extLst>
              <a:ext uri="{FF2B5EF4-FFF2-40B4-BE49-F238E27FC236}">
                <a16:creationId xmlns:a16="http://schemas.microsoft.com/office/drawing/2014/main" id="{12DBF922-8F80-3C3A-38BB-27B38B34361C}"/>
              </a:ext>
            </a:extLst>
          </p:cNvPr>
          <p:cNvSpPr txBox="1">
            <a:spLocks/>
          </p:cNvSpPr>
          <p:nvPr/>
        </p:nvSpPr>
        <p:spPr>
          <a:xfrm>
            <a:off x="1055688" y="624947"/>
            <a:ext cx="1296362"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SELF-CONCEPT</a:t>
            </a:r>
          </a:p>
        </p:txBody>
      </p:sp>
      <p:graphicFrame>
        <p:nvGraphicFramePr>
          <p:cNvPr id="10" name="object 2">
            <a:extLst>
              <a:ext uri="{FF2B5EF4-FFF2-40B4-BE49-F238E27FC236}">
                <a16:creationId xmlns:a16="http://schemas.microsoft.com/office/drawing/2014/main" id="{BC8AF3EB-3B10-C3F5-0E84-147EB0F3AA10}"/>
              </a:ext>
            </a:extLst>
          </p:cNvPr>
          <p:cNvGraphicFramePr>
            <a:graphicFrameLocks noGrp="1"/>
          </p:cNvGraphicFramePr>
          <p:nvPr>
            <p:extLst>
              <p:ext uri="{D42A27DB-BD31-4B8C-83A1-F6EECF244321}">
                <p14:modId xmlns:p14="http://schemas.microsoft.com/office/powerpoint/2010/main" val="3859948938"/>
              </p:ext>
            </p:extLst>
          </p:nvPr>
        </p:nvGraphicFramePr>
        <p:xfrm>
          <a:off x="1055688" y="2934586"/>
          <a:ext cx="10002171" cy="3050289"/>
        </p:xfrm>
        <a:graphic>
          <a:graphicData uri="http://schemas.openxmlformats.org/drawingml/2006/table">
            <a:tbl>
              <a:tblPr firstRow="1" bandRow="1">
                <a:tableStyleId>{72833802-FEF1-4C79-8D5D-14CF1EAF98D9}</a:tableStyleId>
              </a:tblPr>
              <a:tblGrid>
                <a:gridCol w="3334057">
                  <a:extLst>
                    <a:ext uri="{9D8B030D-6E8A-4147-A177-3AD203B41FA5}">
                      <a16:colId xmlns:a16="http://schemas.microsoft.com/office/drawing/2014/main" val="20000"/>
                    </a:ext>
                  </a:extLst>
                </a:gridCol>
                <a:gridCol w="3334057">
                  <a:extLst>
                    <a:ext uri="{9D8B030D-6E8A-4147-A177-3AD203B41FA5}">
                      <a16:colId xmlns:a16="http://schemas.microsoft.com/office/drawing/2014/main" val="3062329767"/>
                    </a:ext>
                  </a:extLst>
                </a:gridCol>
                <a:gridCol w="3334057">
                  <a:extLst>
                    <a:ext uri="{9D8B030D-6E8A-4147-A177-3AD203B41FA5}">
                      <a16:colId xmlns:a16="http://schemas.microsoft.com/office/drawing/2014/main" val="4273696983"/>
                    </a:ext>
                  </a:extLst>
                </a:gridCol>
              </a:tblGrid>
              <a:tr h="724207">
                <a:tc>
                  <a:txBody>
                    <a:bodyPr/>
                    <a:lstStyle/>
                    <a:p>
                      <a:pPr marL="53340" marR="0" lvl="0" indent="0" algn="ctr" defTabSz="914400" rtl="0" eaLnBrk="1" fontAlgn="auto" latinLnBrk="0" hangingPunct="1">
                        <a:lnSpc>
                          <a:spcPct val="100000"/>
                        </a:lnSpc>
                        <a:spcBef>
                          <a:spcPts val="215"/>
                        </a:spcBef>
                        <a:spcAft>
                          <a:spcPts val="0"/>
                        </a:spcAft>
                        <a:buClrTx/>
                        <a:buSzTx/>
                        <a:buFontTx/>
                        <a:buNone/>
                        <a:tabLst/>
                        <a:defRPr/>
                      </a:pPr>
                      <a:r>
                        <a:rPr lang="en-AU" sz="1600" b="1" noProof="0" dirty="0"/>
                        <a:t>Self-Image</a:t>
                      </a:r>
                      <a:endParaRPr lang="en-AU" sz="1600" noProof="0" dirty="0"/>
                    </a:p>
                  </a:txBody>
                  <a:tcPr marL="0" marR="0" marT="27305" marB="0" anchor="ctr"/>
                </a:tc>
                <a:tc>
                  <a:txBody>
                    <a:bodyPr/>
                    <a:lstStyle/>
                    <a:p>
                      <a:pPr algn="ctr"/>
                      <a:r>
                        <a:rPr lang="en-AU" sz="1600" b="1" noProof="0" dirty="0"/>
                        <a:t>Self-Esteem</a:t>
                      </a:r>
                      <a:endParaRPr lang="en-AU" sz="1600" noProof="0" dirty="0"/>
                    </a:p>
                  </a:txBody>
                  <a:tcPr marL="0" marR="0" marT="27305" marB="0" anchor="ctr"/>
                </a:tc>
                <a:tc>
                  <a:txBody>
                    <a:bodyPr/>
                    <a:lstStyle/>
                    <a:p>
                      <a:pPr algn="ctr"/>
                      <a:r>
                        <a:rPr lang="en-AU" sz="1600" b="1" noProof="0" dirty="0"/>
                        <a:t>Ideal Self</a:t>
                      </a:r>
                      <a:endParaRPr lang="en-AU" sz="1600" noProof="0" dirty="0"/>
                    </a:p>
                  </a:txBody>
                  <a:tcPr marL="0" marR="0" marT="27305" marB="0" anchor="ctr"/>
                </a:tc>
                <a:extLst>
                  <a:ext uri="{0D108BD9-81ED-4DB2-BD59-A6C34878D82A}">
                    <a16:rowId xmlns:a16="http://schemas.microsoft.com/office/drawing/2014/main" val="10000"/>
                  </a:ext>
                </a:extLst>
              </a:tr>
              <a:tr h="2326082">
                <a:tc>
                  <a:txBody>
                    <a:bodyPr/>
                    <a:lstStyle/>
                    <a:p>
                      <a:r>
                        <a:rPr lang="en-AU" sz="1200" b="1" noProof="0" dirty="0"/>
                        <a:t>How we see ourselves</a:t>
                      </a:r>
                    </a:p>
                    <a:p>
                      <a:pPr marL="171450" indent="-171450">
                        <a:buFont typeface="Arial" panose="020B0604020202020204" pitchFamily="34" charset="0"/>
                        <a:buChar char="•"/>
                      </a:pPr>
                      <a:r>
                        <a:rPr lang="en-AU" sz="1200" noProof="0" dirty="0"/>
                        <a:t>Includes perceptions of our physical appearance, personality traits, social roles, and abilities</a:t>
                      </a:r>
                    </a:p>
                    <a:p>
                      <a:pPr marL="171450" indent="-171450">
                        <a:buFont typeface="Arial" panose="020B0604020202020204" pitchFamily="34" charset="0"/>
                        <a:buChar char="•"/>
                      </a:pPr>
                      <a:r>
                        <a:rPr lang="en-AU" sz="1200" noProof="0" dirty="0"/>
                        <a:t>Based on both objective characteristics and subjective interpretations</a:t>
                      </a:r>
                    </a:p>
                    <a:p>
                      <a:pPr marL="171450" indent="-171450">
                        <a:buFont typeface="Arial" panose="020B0604020202020204" pitchFamily="34" charset="0"/>
                        <a:buChar char="•"/>
                      </a:pPr>
                      <a:r>
                        <a:rPr lang="en-AU" sz="1200" noProof="0" dirty="0"/>
                        <a:t>May not always align with how others see us or with reality</a:t>
                      </a:r>
                    </a:p>
                    <a:p>
                      <a:r>
                        <a:rPr lang="en-AU" sz="1200" noProof="0" dirty="0"/>
                        <a:t>Example: “I see myself as a creative person who enjoys solving problems”</a:t>
                      </a:r>
                    </a:p>
                  </a:txBody>
                  <a:tcPr anchor="ctr"/>
                </a:tc>
                <a:tc>
                  <a:txBody>
                    <a:bodyPr/>
                    <a:lstStyle/>
                    <a:p>
                      <a:r>
                        <a:rPr lang="en-AU" sz="1200" b="1" noProof="0" dirty="0"/>
                        <a:t>How we value ourselves</a:t>
                      </a:r>
                    </a:p>
                    <a:p>
                      <a:pPr marL="171450" indent="-171450">
                        <a:buFont typeface="Arial" panose="020B0604020202020204" pitchFamily="34" charset="0"/>
                        <a:buChar char="•"/>
                      </a:pPr>
                      <a:r>
                        <a:rPr lang="en-AU" sz="1200" noProof="0" dirty="0"/>
                        <a:t>Reflects our overall emotional evaluation of our worth</a:t>
                      </a:r>
                    </a:p>
                    <a:p>
                      <a:pPr marL="171450" indent="-171450">
                        <a:buFont typeface="Arial" panose="020B0604020202020204" pitchFamily="34" charset="0"/>
                        <a:buChar char="•"/>
                      </a:pPr>
                      <a:r>
                        <a:rPr lang="en-AU" sz="1200" noProof="0" dirty="0"/>
                        <a:t>Can be high (generally positive feelings about oneself) or low (generally negative feelings)</a:t>
                      </a:r>
                    </a:p>
                    <a:p>
                      <a:pPr marL="171450" indent="-171450">
                        <a:buFont typeface="Arial" panose="020B0604020202020204" pitchFamily="34" charset="0"/>
                        <a:buChar char="•"/>
                      </a:pPr>
                      <a:r>
                        <a:rPr lang="en-AU" sz="1200" noProof="0" dirty="0"/>
                        <a:t>Influenced by personal experiences, social comparisons, and feedback from others</a:t>
                      </a:r>
                    </a:p>
                    <a:p>
                      <a:r>
                        <a:rPr lang="en-AU" sz="1200" noProof="0" dirty="0"/>
                        <a:t>Example: “I believe my contributions are valuable and I deserve success”</a:t>
                      </a:r>
                    </a:p>
                  </a:txBody>
                  <a:tcPr anchor="ctr"/>
                </a:tc>
                <a:tc>
                  <a:txBody>
                    <a:bodyPr/>
                    <a:lstStyle/>
                    <a:p>
                      <a:r>
                        <a:rPr lang="en-AU" sz="1200" b="1" noProof="0" dirty="0"/>
                        <a:t>Who we would like to be</a:t>
                      </a:r>
                    </a:p>
                    <a:p>
                      <a:pPr marL="171450" indent="-171450">
                        <a:buFont typeface="Arial" panose="020B0604020202020204" pitchFamily="34" charset="0"/>
                        <a:buChar char="•"/>
                      </a:pPr>
                      <a:r>
                        <a:rPr lang="en-AU" sz="1200" noProof="0" dirty="0"/>
                        <a:t>Represents our goals, aspirations, and desired attributes</a:t>
                      </a:r>
                    </a:p>
                    <a:p>
                      <a:pPr marL="171450" indent="-171450">
                        <a:buFont typeface="Arial" panose="020B0604020202020204" pitchFamily="34" charset="0"/>
                        <a:buChar char="•"/>
                      </a:pPr>
                      <a:r>
                        <a:rPr lang="en-AU" sz="1200" noProof="0" dirty="0"/>
                        <a:t>Serves as a guide for personal development</a:t>
                      </a:r>
                    </a:p>
                    <a:p>
                      <a:pPr marL="171450" indent="-171450">
                        <a:buFont typeface="Arial" panose="020B0604020202020204" pitchFamily="34" charset="0"/>
                        <a:buChar char="•"/>
                      </a:pPr>
                      <a:r>
                        <a:rPr lang="en-AU" sz="1200" noProof="0" dirty="0"/>
                        <a:t>The gap between our actual self and ideal self can motivate growth</a:t>
                      </a:r>
                    </a:p>
                    <a:p>
                      <a:r>
                        <a:rPr lang="en-AU" sz="1200" noProof="0" dirty="0"/>
                        <a:t>Example: “I want to become someone who leads innovation in manufacturing”</a:t>
                      </a:r>
                    </a:p>
                  </a:txBody>
                  <a:tcPr anchor="ctr"/>
                </a:tc>
                <a:extLst>
                  <a:ext uri="{0D108BD9-81ED-4DB2-BD59-A6C34878D82A}">
                    <a16:rowId xmlns:a16="http://schemas.microsoft.com/office/drawing/2014/main" val="10001"/>
                  </a:ext>
                </a:extLst>
              </a:tr>
            </a:tbl>
          </a:graphicData>
        </a:graphic>
      </p:graphicFrame>
      <p:sp>
        <p:nvSpPr>
          <p:cNvPr id="6" name="TextBox 5">
            <a:extLst>
              <a:ext uri="{FF2B5EF4-FFF2-40B4-BE49-F238E27FC236}">
                <a16:creationId xmlns:a16="http://schemas.microsoft.com/office/drawing/2014/main" id="{EE73CE70-2B60-E827-A51F-57C402EB59E3}"/>
              </a:ext>
            </a:extLst>
          </p:cNvPr>
          <p:cNvSpPr txBox="1"/>
          <p:nvPr/>
        </p:nvSpPr>
        <p:spPr>
          <a:xfrm>
            <a:off x="6709143" y="748724"/>
            <a:ext cx="4744779" cy="769441"/>
          </a:xfrm>
          <a:prstGeom prst="rect">
            <a:avLst/>
          </a:prstGeom>
          <a:noFill/>
        </p:spPr>
        <p:txBody>
          <a:bodyPr wrap="square">
            <a:spAutoFit/>
          </a:bodyPr>
          <a:lstStyle/>
          <a:p>
            <a:pPr>
              <a:buNone/>
            </a:pPr>
            <a:r>
              <a:rPr lang="en-AU" sz="1100" noProof="0" dirty="0">
                <a:solidFill>
                  <a:schemeClr val="accent6"/>
                </a:solidFill>
              </a:rPr>
              <a:t>These components don’t exist in isolation – they continuously influence each other and shape our overall self-concept. A healthy self-concept involves a reasonable alignment between self-image and ideal self, along with positive but realistic self-esteem.</a:t>
            </a:r>
          </a:p>
        </p:txBody>
      </p:sp>
      <p:pic>
        <p:nvPicPr>
          <p:cNvPr id="7" name="Picture 6" descr="A white circle with yellow stars on it&#10;&#10;AI-generated content may be incorrect.">
            <a:extLst>
              <a:ext uri="{FF2B5EF4-FFF2-40B4-BE49-F238E27FC236}">
                <a16:creationId xmlns:a16="http://schemas.microsoft.com/office/drawing/2014/main" id="{F28A8D39-D41C-1046-73E9-6FECE9DA6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9514" y="1651175"/>
            <a:ext cx="1255779" cy="1267971"/>
          </a:xfrm>
          <a:prstGeom prst="rect">
            <a:avLst/>
          </a:prstGeom>
        </p:spPr>
      </p:pic>
      <p:pic>
        <p:nvPicPr>
          <p:cNvPr id="12" name="Picture 11" descr="A white circle with orange hearts and a black background&#10;&#10;AI-generated content may be incorrect.">
            <a:extLst>
              <a:ext uri="{FF2B5EF4-FFF2-40B4-BE49-F238E27FC236}">
                <a16:creationId xmlns:a16="http://schemas.microsoft.com/office/drawing/2014/main" id="{634DBC6E-4753-9AA4-7AE1-68995AFCF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62" y="1632362"/>
            <a:ext cx="1280163" cy="1395987"/>
          </a:xfrm>
          <a:prstGeom prst="rect">
            <a:avLst/>
          </a:prstGeom>
        </p:spPr>
      </p:pic>
      <p:pic>
        <p:nvPicPr>
          <p:cNvPr id="14" name="Picture 13" descr="A white circle with orange crosses and a black background&#10;&#10;AI-generated content may be incorrect.">
            <a:extLst>
              <a:ext uri="{FF2B5EF4-FFF2-40B4-BE49-F238E27FC236}">
                <a16:creationId xmlns:a16="http://schemas.microsoft.com/office/drawing/2014/main" id="{EDAC1E8E-858A-EAB2-74D8-963AF0688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6586" y="1605634"/>
            <a:ext cx="1395987" cy="1292355"/>
          </a:xfrm>
          <a:prstGeom prst="rect">
            <a:avLst/>
          </a:prstGeom>
        </p:spPr>
      </p:pic>
    </p:spTree>
    <p:extLst>
      <p:ext uri="{BB962C8B-B14F-4D97-AF65-F5344CB8AC3E}">
        <p14:creationId xmlns:p14="http://schemas.microsoft.com/office/powerpoint/2010/main" val="2467045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93DD9-66C8-8905-FEB7-348E7A0B689A}"/>
            </a:ext>
          </a:extLst>
        </p:cNvPr>
        <p:cNvGrpSpPr/>
        <p:nvPr/>
      </p:nvGrpSpPr>
      <p:grpSpPr>
        <a:xfrm>
          <a:off x="0" y="0"/>
          <a:ext cx="0" cy="0"/>
          <a:chOff x="0" y="0"/>
          <a:chExt cx="0" cy="0"/>
        </a:xfrm>
      </p:grpSpPr>
      <p:sp>
        <p:nvSpPr>
          <p:cNvPr id="8" name="Title 11">
            <a:extLst>
              <a:ext uri="{FF2B5EF4-FFF2-40B4-BE49-F238E27FC236}">
                <a16:creationId xmlns:a16="http://schemas.microsoft.com/office/drawing/2014/main" id="{E2E5B783-C354-9FEB-E940-8B9A94D9EADD}"/>
              </a:ext>
            </a:extLst>
          </p:cNvPr>
          <p:cNvSpPr>
            <a:spLocks noGrp="1"/>
          </p:cNvSpPr>
          <p:nvPr>
            <p:ph type="title"/>
          </p:nvPr>
        </p:nvSpPr>
        <p:spPr>
          <a:xfrm>
            <a:off x="1055941" y="873125"/>
            <a:ext cx="3836604" cy="524553"/>
          </a:xfrm>
        </p:spPr>
        <p:txBody>
          <a:bodyPr/>
          <a:lstStyle/>
          <a:p>
            <a:r>
              <a:rPr lang="en-AU" noProof="0" dirty="0"/>
              <a:t>Development of self</a:t>
            </a:r>
          </a:p>
        </p:txBody>
      </p:sp>
      <p:sp>
        <p:nvSpPr>
          <p:cNvPr id="9" name="Text Placeholder 14">
            <a:extLst>
              <a:ext uri="{FF2B5EF4-FFF2-40B4-BE49-F238E27FC236}">
                <a16:creationId xmlns:a16="http://schemas.microsoft.com/office/drawing/2014/main" id="{78E5259C-428E-5941-487C-BE6551422CA4}"/>
              </a:ext>
            </a:extLst>
          </p:cNvPr>
          <p:cNvSpPr txBox="1">
            <a:spLocks/>
          </p:cNvSpPr>
          <p:nvPr/>
        </p:nvSpPr>
        <p:spPr>
          <a:xfrm>
            <a:off x="1055688" y="624947"/>
            <a:ext cx="1296362"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SELF-CONCEPT</a:t>
            </a:r>
          </a:p>
        </p:txBody>
      </p:sp>
      <p:sp>
        <p:nvSpPr>
          <p:cNvPr id="6" name="TextBox 5">
            <a:extLst>
              <a:ext uri="{FF2B5EF4-FFF2-40B4-BE49-F238E27FC236}">
                <a16:creationId xmlns:a16="http://schemas.microsoft.com/office/drawing/2014/main" id="{97EE4F7A-5FAA-1C8C-78A9-2D75E1A3CBB1}"/>
              </a:ext>
            </a:extLst>
          </p:cNvPr>
          <p:cNvSpPr txBox="1"/>
          <p:nvPr/>
        </p:nvSpPr>
        <p:spPr>
          <a:xfrm>
            <a:off x="5378570" y="755134"/>
            <a:ext cx="6097772" cy="646331"/>
          </a:xfrm>
          <a:prstGeom prst="rect">
            <a:avLst/>
          </a:prstGeom>
          <a:noFill/>
        </p:spPr>
        <p:txBody>
          <a:bodyPr wrap="square">
            <a:spAutoFit/>
          </a:bodyPr>
          <a:lstStyle/>
          <a:p>
            <a:pPr>
              <a:buNone/>
            </a:pPr>
            <a:r>
              <a:rPr lang="en-AU" sz="1200" noProof="0" dirty="0">
                <a:solidFill>
                  <a:schemeClr val="accent6"/>
                </a:solidFill>
              </a:rPr>
              <a:t>A positive self-concept doesn’t mean ignoring weaknesses or having unrealistic self-esteem. Rather, it involves an accurate understanding of both strengths and limitations, coupled with self-compassion and a commitment to growth.</a:t>
            </a:r>
          </a:p>
        </p:txBody>
      </p:sp>
      <p:sp>
        <p:nvSpPr>
          <p:cNvPr id="5" name="object 14">
            <a:extLst>
              <a:ext uri="{FF2B5EF4-FFF2-40B4-BE49-F238E27FC236}">
                <a16:creationId xmlns:a16="http://schemas.microsoft.com/office/drawing/2014/main" id="{B1A88F9F-B890-2640-A29C-28D1BA6E2CF2}"/>
              </a:ext>
            </a:extLst>
          </p:cNvPr>
          <p:cNvSpPr txBox="1"/>
          <p:nvPr/>
        </p:nvSpPr>
        <p:spPr>
          <a:xfrm>
            <a:off x="574077" y="1884585"/>
            <a:ext cx="5400000" cy="1872853"/>
          </a:xfrm>
          <a:prstGeom prst="roundRect">
            <a:avLst/>
          </a:prstGeom>
          <a:solidFill>
            <a:schemeClr val="accent3">
              <a:lumMod val="40000"/>
              <a:lumOff val="60000"/>
            </a:schemeClr>
          </a:solidFill>
        </p:spPr>
        <p:txBody>
          <a:bodyPr vert="horz" wrap="square" lIns="0" tIns="0" rIns="0" bIns="0" rtlCol="0">
            <a:spAutoFit/>
          </a:bodyPr>
          <a:lstStyle/>
          <a:p>
            <a:pPr marL="162560" algn="ctr">
              <a:lnSpc>
                <a:spcPct val="100000"/>
              </a:lnSpc>
              <a:spcBef>
                <a:spcPts val="600"/>
              </a:spcBef>
            </a:pPr>
            <a:r>
              <a:rPr lang="en-AU" sz="1400" b="1" noProof="0" dirty="0">
                <a:latin typeface="Arial"/>
                <a:cs typeface="Arial"/>
              </a:rPr>
              <a:t>Development of self-concept</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Begins in early childhood through interactions with caregivers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Expands during school years as social circle widens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Significantly shaped during adolescence when identity formation is central</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Continues to evolve throughout adulthood with new roles and experiences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Becomes more stable but never completely fixed</a:t>
            </a:r>
          </a:p>
          <a:p>
            <a:pPr marL="162560">
              <a:lnSpc>
                <a:spcPct val="100000"/>
              </a:lnSpc>
              <a:spcBef>
                <a:spcPts val="600"/>
              </a:spcBef>
            </a:pPr>
            <a:endParaRPr lang="en-AU" sz="1100" noProof="0" dirty="0">
              <a:latin typeface="Arial"/>
              <a:cs typeface="Arial"/>
            </a:endParaRPr>
          </a:p>
        </p:txBody>
      </p:sp>
      <p:sp>
        <p:nvSpPr>
          <p:cNvPr id="7" name="object 14">
            <a:extLst>
              <a:ext uri="{FF2B5EF4-FFF2-40B4-BE49-F238E27FC236}">
                <a16:creationId xmlns:a16="http://schemas.microsoft.com/office/drawing/2014/main" id="{112F445A-313E-A5B5-285D-E9D5710753E2}"/>
              </a:ext>
            </a:extLst>
          </p:cNvPr>
          <p:cNvSpPr txBox="1"/>
          <p:nvPr/>
        </p:nvSpPr>
        <p:spPr>
          <a:xfrm>
            <a:off x="574077" y="3892510"/>
            <a:ext cx="5400000" cy="1787723"/>
          </a:xfrm>
          <a:prstGeom prst="roundRect">
            <a:avLst/>
          </a:prstGeom>
          <a:solidFill>
            <a:schemeClr val="accent3">
              <a:lumMod val="40000"/>
              <a:lumOff val="60000"/>
            </a:schemeClr>
          </a:solidFill>
        </p:spPr>
        <p:txBody>
          <a:bodyPr vert="horz" wrap="square" lIns="0" tIns="0" rIns="0" bIns="0" rtlCol="0">
            <a:spAutoFit/>
          </a:bodyPr>
          <a:lstStyle/>
          <a:p>
            <a:pPr marL="162560" algn="ctr">
              <a:lnSpc>
                <a:spcPct val="100000"/>
              </a:lnSpc>
              <a:spcBef>
                <a:spcPts val="1305"/>
              </a:spcBef>
            </a:pPr>
            <a:r>
              <a:rPr lang="en-AU" sz="1400" b="1" noProof="0" dirty="0">
                <a:latin typeface="Arial"/>
                <a:cs typeface="Arial"/>
              </a:rPr>
              <a:t>Importance in career development</a:t>
            </a:r>
          </a:p>
          <a:p>
            <a:pPr marL="448310" indent="-285750">
              <a:spcBef>
                <a:spcPts val="600"/>
              </a:spcBef>
              <a:buFont typeface="Arial" panose="020B0604020202020204" pitchFamily="34" charset="0"/>
              <a:buChar char="•"/>
            </a:pPr>
            <a:r>
              <a:rPr lang="en-AU" sz="1100" noProof="0" dirty="0">
                <a:latin typeface="Arial"/>
                <a:cs typeface="Arial"/>
              </a:rPr>
              <a:t>Influences career interests and aspirations based on what we believe we can do</a:t>
            </a:r>
          </a:p>
          <a:p>
            <a:pPr marL="448310" indent="-285750">
              <a:spcBef>
                <a:spcPts val="600"/>
              </a:spcBef>
              <a:buFont typeface="Arial" panose="020B0604020202020204" pitchFamily="34" charset="0"/>
              <a:buChar char="•"/>
            </a:pPr>
            <a:r>
              <a:rPr lang="en-AU" sz="1100" noProof="0" dirty="0">
                <a:latin typeface="Arial"/>
                <a:cs typeface="Arial"/>
              </a:rPr>
              <a:t>Affects confidence in pursuing opportunities and overcoming challenges</a:t>
            </a:r>
          </a:p>
          <a:p>
            <a:pPr marL="448310" indent="-285750">
              <a:spcBef>
                <a:spcPts val="600"/>
              </a:spcBef>
              <a:buFont typeface="Arial" panose="020B0604020202020204" pitchFamily="34" charset="0"/>
              <a:buChar char="•"/>
            </a:pPr>
            <a:r>
              <a:rPr lang="en-AU" sz="1100" noProof="0" dirty="0">
                <a:latin typeface="Arial"/>
                <a:cs typeface="Arial"/>
              </a:rPr>
              <a:t>Impacts how we present ourselves in interviews and workplace interactions</a:t>
            </a:r>
          </a:p>
          <a:p>
            <a:pPr marL="448310" indent="-285750">
              <a:spcBef>
                <a:spcPts val="600"/>
              </a:spcBef>
              <a:buFont typeface="Arial" panose="020B0604020202020204" pitchFamily="34" charset="0"/>
              <a:buChar char="•"/>
            </a:pPr>
            <a:r>
              <a:rPr lang="en-AU" sz="1100" noProof="0" dirty="0">
                <a:latin typeface="Arial"/>
                <a:cs typeface="Arial"/>
              </a:rPr>
              <a:t>Shapes how we respond to feedback and professional development</a:t>
            </a:r>
          </a:p>
          <a:p>
            <a:pPr marL="162560">
              <a:spcBef>
                <a:spcPts val="600"/>
              </a:spcBef>
            </a:pPr>
            <a:endParaRPr lang="en-AU" sz="1100" noProof="0" dirty="0">
              <a:latin typeface="Arial"/>
              <a:cs typeface="Arial"/>
            </a:endParaRPr>
          </a:p>
        </p:txBody>
      </p:sp>
      <p:sp>
        <p:nvSpPr>
          <p:cNvPr id="11" name="object 14">
            <a:extLst>
              <a:ext uri="{FF2B5EF4-FFF2-40B4-BE49-F238E27FC236}">
                <a16:creationId xmlns:a16="http://schemas.microsoft.com/office/drawing/2014/main" id="{38927D53-0B43-760D-C5D8-C973FBFE4769}"/>
              </a:ext>
            </a:extLst>
          </p:cNvPr>
          <p:cNvSpPr txBox="1"/>
          <p:nvPr/>
        </p:nvSpPr>
        <p:spPr>
          <a:xfrm>
            <a:off x="6244507" y="1884585"/>
            <a:ext cx="5400000" cy="1872000"/>
          </a:xfrm>
          <a:prstGeom prst="roundRect">
            <a:avLst/>
          </a:prstGeom>
          <a:solidFill>
            <a:schemeClr val="accent3">
              <a:lumMod val="40000"/>
              <a:lumOff val="60000"/>
            </a:schemeClr>
          </a:solidFill>
        </p:spPr>
        <p:txBody>
          <a:bodyPr vert="horz" wrap="square" lIns="0" tIns="0" rIns="0" bIns="0" rtlCol="0">
            <a:spAutoFit/>
          </a:bodyPr>
          <a:lstStyle/>
          <a:p>
            <a:pPr marL="162560" algn="ctr">
              <a:lnSpc>
                <a:spcPct val="100000"/>
              </a:lnSpc>
              <a:spcBef>
                <a:spcPts val="1305"/>
              </a:spcBef>
            </a:pPr>
            <a:r>
              <a:rPr lang="en-AU" sz="1400" b="1" noProof="0" dirty="0">
                <a:latin typeface="Arial"/>
                <a:cs typeface="Arial"/>
              </a:rPr>
              <a:t>Influences on self-concept</a:t>
            </a:r>
          </a:p>
          <a:p>
            <a:pPr marL="448310" indent="-285750">
              <a:spcBef>
                <a:spcPts val="600"/>
              </a:spcBef>
              <a:buFont typeface="Arial" panose="020B0604020202020204" pitchFamily="34" charset="0"/>
              <a:buChar char="•"/>
            </a:pPr>
            <a:r>
              <a:rPr lang="en-AU" sz="1100" noProof="0" dirty="0">
                <a:latin typeface="Arial"/>
                <a:cs typeface="Arial"/>
              </a:rPr>
              <a:t>Family interactions and early messages about our worth and abilities</a:t>
            </a:r>
          </a:p>
          <a:p>
            <a:pPr marL="448310" indent="-285750">
              <a:spcBef>
                <a:spcPts val="600"/>
              </a:spcBef>
              <a:buFont typeface="Arial" panose="020B0604020202020204" pitchFamily="34" charset="0"/>
              <a:buChar char="•"/>
            </a:pPr>
            <a:r>
              <a:rPr lang="en-AU" sz="1100" noProof="0" dirty="0">
                <a:latin typeface="Arial"/>
                <a:cs typeface="Arial"/>
              </a:rPr>
              <a:t>Peer relationships and social comparisons</a:t>
            </a:r>
          </a:p>
          <a:p>
            <a:pPr marL="448310" indent="-285750">
              <a:spcBef>
                <a:spcPts val="600"/>
              </a:spcBef>
              <a:buFont typeface="Arial" panose="020B0604020202020204" pitchFamily="34" charset="0"/>
              <a:buChar char="•"/>
            </a:pPr>
            <a:r>
              <a:rPr lang="en-AU" sz="1100" noProof="0" dirty="0">
                <a:latin typeface="Arial"/>
                <a:cs typeface="Arial"/>
              </a:rPr>
              <a:t>Educational experiences and feedback from teachers</a:t>
            </a:r>
          </a:p>
          <a:p>
            <a:pPr marL="448310" indent="-285750">
              <a:spcBef>
                <a:spcPts val="600"/>
              </a:spcBef>
              <a:buFont typeface="Arial" panose="020B0604020202020204" pitchFamily="34" charset="0"/>
              <a:buChar char="•"/>
            </a:pPr>
            <a:r>
              <a:rPr lang="en-AU" sz="1100" noProof="0" dirty="0">
                <a:latin typeface="Arial"/>
                <a:cs typeface="Arial"/>
              </a:rPr>
              <a:t>Cultural and societal expectations and values</a:t>
            </a:r>
          </a:p>
          <a:p>
            <a:pPr marL="448310" indent="-285750">
              <a:spcBef>
                <a:spcPts val="600"/>
              </a:spcBef>
              <a:buFont typeface="Arial" panose="020B0604020202020204" pitchFamily="34" charset="0"/>
              <a:buChar char="•"/>
            </a:pPr>
            <a:r>
              <a:rPr lang="en-AU" sz="1100" noProof="0" dirty="0">
                <a:latin typeface="Arial"/>
                <a:cs typeface="Arial"/>
              </a:rPr>
              <a:t>Personal successes and failures</a:t>
            </a:r>
          </a:p>
          <a:p>
            <a:pPr marL="448310" indent="-285750">
              <a:spcBef>
                <a:spcPts val="600"/>
              </a:spcBef>
              <a:buFont typeface="Arial" panose="020B0604020202020204" pitchFamily="34" charset="0"/>
              <a:buChar char="•"/>
            </a:pPr>
            <a:r>
              <a:rPr lang="en-AU" sz="1100" noProof="0" dirty="0">
                <a:latin typeface="Arial"/>
                <a:cs typeface="Arial"/>
              </a:rPr>
              <a:t>Media representations of identity and achievement</a:t>
            </a:r>
          </a:p>
        </p:txBody>
      </p:sp>
      <p:sp>
        <p:nvSpPr>
          <p:cNvPr id="12" name="object 14">
            <a:extLst>
              <a:ext uri="{FF2B5EF4-FFF2-40B4-BE49-F238E27FC236}">
                <a16:creationId xmlns:a16="http://schemas.microsoft.com/office/drawing/2014/main" id="{A600C4B4-4A72-E9D2-0226-76D1C2F7B10A}"/>
              </a:ext>
            </a:extLst>
          </p:cNvPr>
          <p:cNvSpPr txBox="1"/>
          <p:nvPr/>
        </p:nvSpPr>
        <p:spPr>
          <a:xfrm>
            <a:off x="6244507" y="3892510"/>
            <a:ext cx="5400000" cy="1872853"/>
          </a:xfrm>
          <a:prstGeom prst="roundRect">
            <a:avLst/>
          </a:prstGeom>
          <a:solidFill>
            <a:schemeClr val="accent3">
              <a:lumMod val="40000"/>
              <a:lumOff val="60000"/>
            </a:schemeClr>
          </a:solidFill>
        </p:spPr>
        <p:txBody>
          <a:bodyPr vert="horz" wrap="square" lIns="0" tIns="0" rIns="0" bIns="0" rtlCol="0">
            <a:spAutoFit/>
          </a:bodyPr>
          <a:lstStyle/>
          <a:p>
            <a:pPr marL="162560" algn="ctr">
              <a:lnSpc>
                <a:spcPct val="100000"/>
              </a:lnSpc>
              <a:spcBef>
                <a:spcPts val="1305"/>
              </a:spcBef>
            </a:pPr>
            <a:r>
              <a:rPr lang="en-AU" sz="1400" b="1" noProof="0" dirty="0">
                <a:latin typeface="Arial"/>
                <a:cs typeface="Arial"/>
              </a:rPr>
              <a:t>Improving self-concept</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Practicing self-awareness and honest self-reflection</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Challenging negative or limiting beliefs about capabilities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Seeking balanced feedback from trusted sources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Setting achievable goals that stretch but don’t overwhelm</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Celebrating successes and learning from setbacks</a:t>
            </a:r>
          </a:p>
          <a:p>
            <a:pPr marL="448310" indent="-285750">
              <a:lnSpc>
                <a:spcPct val="100000"/>
              </a:lnSpc>
              <a:spcBef>
                <a:spcPts val="600"/>
              </a:spcBef>
              <a:buFont typeface="Arial" panose="020B0604020202020204" pitchFamily="34" charset="0"/>
              <a:buChar char="•"/>
            </a:pPr>
            <a:r>
              <a:rPr lang="en-AU" sz="1100" noProof="0" dirty="0">
                <a:latin typeface="Arial"/>
                <a:cs typeface="Arial"/>
              </a:rPr>
              <a:t>Developing competence through deliberate skill-building</a:t>
            </a:r>
          </a:p>
        </p:txBody>
      </p:sp>
    </p:spTree>
    <p:extLst>
      <p:ext uri="{BB962C8B-B14F-4D97-AF65-F5344CB8AC3E}">
        <p14:creationId xmlns:p14="http://schemas.microsoft.com/office/powerpoint/2010/main" val="2912012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437B11F-51F8-0502-FADC-B071D39E804D}"/>
              </a:ext>
            </a:extLst>
          </p:cNvPr>
          <p:cNvSpPr>
            <a:spLocks noGrp="1"/>
          </p:cNvSpPr>
          <p:nvPr>
            <p:ph type="body" sz="quarter" idx="22"/>
          </p:nvPr>
        </p:nvSpPr>
        <p:spPr>
          <a:xfrm>
            <a:off x="1055688" y="624947"/>
            <a:ext cx="3086917" cy="247554"/>
          </a:xfrm>
        </p:spPr>
        <p:txBody>
          <a:bodyPr/>
          <a:lstStyle/>
          <a:p>
            <a:r>
              <a:rPr lang="en-AU" noProof="0" dirty="0"/>
              <a:t>SELF-CONCEPT AND GROWTH MINDSET</a:t>
            </a:r>
          </a:p>
        </p:txBody>
      </p:sp>
      <p:graphicFrame>
        <p:nvGraphicFramePr>
          <p:cNvPr id="2" name="Table 1">
            <a:extLst>
              <a:ext uri="{FF2B5EF4-FFF2-40B4-BE49-F238E27FC236}">
                <a16:creationId xmlns:a16="http://schemas.microsoft.com/office/drawing/2014/main" id="{38CDA988-5623-68B9-6087-2B9CBD8893ED}"/>
              </a:ext>
            </a:extLst>
          </p:cNvPr>
          <p:cNvGraphicFramePr>
            <a:graphicFrameLocks noGrp="1"/>
          </p:cNvGraphicFramePr>
          <p:nvPr>
            <p:extLst>
              <p:ext uri="{D42A27DB-BD31-4B8C-83A1-F6EECF244321}">
                <p14:modId xmlns:p14="http://schemas.microsoft.com/office/powerpoint/2010/main" val="643551754"/>
              </p:ext>
            </p:extLst>
          </p:nvPr>
        </p:nvGraphicFramePr>
        <p:xfrm>
          <a:off x="1055688" y="2453610"/>
          <a:ext cx="10316506" cy="3471591"/>
        </p:xfrm>
        <a:graphic>
          <a:graphicData uri="http://schemas.openxmlformats.org/drawingml/2006/table">
            <a:tbl>
              <a:tblPr>
                <a:tableStyleId>{B301B821-A1FF-4177-AEE7-76D212191A09}</a:tableStyleId>
              </a:tblPr>
              <a:tblGrid>
                <a:gridCol w="5158253">
                  <a:extLst>
                    <a:ext uri="{9D8B030D-6E8A-4147-A177-3AD203B41FA5}">
                      <a16:colId xmlns:a16="http://schemas.microsoft.com/office/drawing/2014/main" val="828275014"/>
                    </a:ext>
                  </a:extLst>
                </a:gridCol>
                <a:gridCol w="5158253">
                  <a:extLst>
                    <a:ext uri="{9D8B030D-6E8A-4147-A177-3AD203B41FA5}">
                      <a16:colId xmlns:a16="http://schemas.microsoft.com/office/drawing/2014/main" val="3871765507"/>
                    </a:ext>
                  </a:extLst>
                </a:gridCol>
              </a:tblGrid>
              <a:tr h="546537">
                <a:tc>
                  <a:txBody>
                    <a:bodyPr/>
                    <a:lstStyle/>
                    <a:p>
                      <a:pPr algn="ctr">
                        <a:buNone/>
                      </a:pPr>
                      <a:r>
                        <a:rPr lang="en-AU" sz="1800" b="1" noProof="0" dirty="0">
                          <a:solidFill>
                            <a:schemeClr val="bg2"/>
                          </a:solidFill>
                        </a:rPr>
                        <a:t>Self-efficacy</a:t>
                      </a:r>
                    </a:p>
                  </a:txBody>
                  <a:tcPr marL="34476" marR="34476" marT="17238" marB="17238" anchor="ctr">
                    <a:solidFill>
                      <a:schemeClr val="accent1"/>
                    </a:solidFill>
                  </a:tcPr>
                </a:tc>
                <a:tc>
                  <a:txBody>
                    <a:bodyPr/>
                    <a:lstStyle/>
                    <a:p>
                      <a:pPr algn="ctr"/>
                      <a:r>
                        <a:rPr lang="en-AU" sz="1800" b="1" noProof="0" dirty="0">
                          <a:solidFill>
                            <a:schemeClr val="bg2"/>
                          </a:solidFill>
                        </a:rPr>
                        <a:t>Outcome expectations</a:t>
                      </a:r>
                      <a:endParaRPr lang="en-AU" sz="1800" noProof="0" dirty="0">
                        <a:solidFill>
                          <a:schemeClr val="bg2"/>
                        </a:solidFill>
                      </a:endParaRPr>
                    </a:p>
                  </a:txBody>
                  <a:tcPr marL="34476" marR="34476" marT="17238" marB="17238" anchor="ctr">
                    <a:solidFill>
                      <a:schemeClr val="accent1"/>
                    </a:solidFill>
                  </a:tcPr>
                </a:tc>
                <a:extLst>
                  <a:ext uri="{0D108BD9-81ED-4DB2-BD59-A6C34878D82A}">
                    <a16:rowId xmlns:a16="http://schemas.microsoft.com/office/drawing/2014/main" val="1812210484"/>
                  </a:ext>
                </a:extLst>
              </a:tr>
              <a:tr h="1462527">
                <a:tc>
                  <a:txBody>
                    <a:bodyPr/>
                    <a:lstStyle/>
                    <a:p>
                      <a:pPr marL="0" indent="0" algn="ctr">
                        <a:buClr>
                          <a:schemeClr val="tx2"/>
                        </a:buClr>
                        <a:buSzPct val="90000"/>
                        <a:buFont typeface="Arial" panose="020B0604020202020204" pitchFamily="34" charset="0"/>
                        <a:buNone/>
                      </a:pPr>
                      <a:r>
                        <a:rPr lang="en-AU" sz="1600" noProof="0" dirty="0">
                          <a:solidFill>
                            <a:schemeClr val="accent6"/>
                          </a:solidFill>
                        </a:rPr>
                        <a:t>Your belief in your ability to succeed at specific tasks. It answers the question “Can I do this?”</a:t>
                      </a:r>
                    </a:p>
                  </a:txBody>
                  <a:tcPr marL="108000" marR="108000" marT="17238" marB="17238" anchor="ctr"/>
                </a:tc>
                <a:tc>
                  <a:txBody>
                    <a:bodyPr/>
                    <a:lstStyle/>
                    <a:p>
                      <a:pPr marL="0" marR="0" lvl="0" indent="0" algn="ctr" defTabSz="914400" rtl="0" eaLnBrk="1" fontAlgn="auto" latinLnBrk="0" hangingPunct="1">
                        <a:lnSpc>
                          <a:spcPct val="100000"/>
                        </a:lnSpc>
                        <a:spcBef>
                          <a:spcPts val="0"/>
                        </a:spcBef>
                        <a:spcAft>
                          <a:spcPts val="0"/>
                        </a:spcAft>
                        <a:buClr>
                          <a:schemeClr val="tx2"/>
                        </a:buClr>
                        <a:buSzPct val="90000"/>
                        <a:buFont typeface="Arial" panose="020B0604020202020204" pitchFamily="34" charset="0"/>
                        <a:buNone/>
                        <a:tabLst/>
                        <a:defRPr/>
                      </a:pPr>
                      <a:r>
                        <a:rPr lang="en-AU" sz="1600" noProof="0" dirty="0">
                          <a:solidFill>
                            <a:schemeClr val="accent6"/>
                          </a:solidFill>
                        </a:rPr>
                        <a:t>Your beliefs about what will happen if you try something. They answer, “What will happen if I do this?”</a:t>
                      </a:r>
                    </a:p>
                  </a:txBody>
                  <a:tcPr marL="108000" marR="108000" marT="17238" marB="17238" anchor="ctr"/>
                </a:tc>
                <a:extLst>
                  <a:ext uri="{0D108BD9-81ED-4DB2-BD59-A6C34878D82A}">
                    <a16:rowId xmlns:a16="http://schemas.microsoft.com/office/drawing/2014/main" val="1039994189"/>
                  </a:ext>
                </a:extLst>
              </a:tr>
              <a:tr h="1462527">
                <a:tc>
                  <a:txBody>
                    <a:bodyPr/>
                    <a:lstStyle/>
                    <a:p>
                      <a:pPr marL="742950" lvl="1" indent="-285750">
                        <a:buClr>
                          <a:schemeClr val="tx2"/>
                        </a:buClr>
                        <a:buSzPct val="90000"/>
                        <a:buFont typeface="Arial" panose="020B0604020202020204" pitchFamily="34" charset="0"/>
                        <a:buChar char="•"/>
                      </a:pPr>
                      <a:r>
                        <a:rPr lang="en-AU" sz="1600" noProof="0" dirty="0">
                          <a:solidFill>
                            <a:schemeClr val="accent6"/>
                          </a:solidFill>
                        </a:rPr>
                        <a:t>High self-efficacy: “I believe I can learn to code if I put in the effort”</a:t>
                      </a:r>
                    </a:p>
                    <a:p>
                      <a:pPr marL="742950" lvl="1" indent="-285750">
                        <a:buClr>
                          <a:schemeClr val="tx2"/>
                        </a:buClr>
                        <a:buSzPct val="90000"/>
                        <a:buFont typeface="Arial" panose="020B0604020202020204" pitchFamily="34" charset="0"/>
                        <a:buChar char="•"/>
                      </a:pPr>
                      <a:r>
                        <a:rPr lang="en-AU" sz="1600" noProof="0" dirty="0">
                          <a:solidFill>
                            <a:schemeClr val="accent6"/>
                          </a:solidFill>
                        </a:rPr>
                        <a:t>Low self-efficacy: “I’m just not a maths person”</a:t>
                      </a:r>
                    </a:p>
                  </a:txBody>
                  <a:tcPr marL="34476" marR="34476" marT="17238" marB="17238" anchor="ctr"/>
                </a:tc>
                <a:tc>
                  <a:txBody>
                    <a:bodyPr/>
                    <a:lstStyle/>
                    <a:p>
                      <a:pPr marL="742950" lvl="1" indent="-285750">
                        <a:buFont typeface="Arial" panose="020B0604020202020204" pitchFamily="34" charset="0"/>
                        <a:buChar char="•"/>
                      </a:pPr>
                      <a:r>
                        <a:rPr lang="en-AU" sz="1600" noProof="0" dirty="0">
                          <a:solidFill>
                            <a:schemeClr val="accent6"/>
                          </a:solidFill>
                        </a:rPr>
                        <a:t>Positive outcome expectation: “If I study engineering, I’ll have good job opportunities”</a:t>
                      </a:r>
                    </a:p>
                    <a:p>
                      <a:pPr marL="742950" lvl="1" indent="-285750">
                        <a:buFont typeface="Arial" panose="020B0604020202020204" pitchFamily="34" charset="0"/>
                        <a:buChar char="•"/>
                      </a:pPr>
                      <a:r>
                        <a:rPr lang="en-AU" sz="1600" noProof="0" dirty="0">
                          <a:solidFill>
                            <a:schemeClr val="accent6"/>
                          </a:solidFill>
                        </a:rPr>
                        <a:t>Negative outcome expectation: “Even if I trained as a musician, I’d never make a living”</a:t>
                      </a:r>
                    </a:p>
                  </a:txBody>
                  <a:tcPr marL="34476" marR="34476" marT="17238" marB="17238" anchor="ctr"/>
                </a:tc>
                <a:extLst>
                  <a:ext uri="{0D108BD9-81ED-4DB2-BD59-A6C34878D82A}">
                    <a16:rowId xmlns:a16="http://schemas.microsoft.com/office/drawing/2014/main" val="1625881150"/>
                  </a:ext>
                </a:extLst>
              </a:tr>
            </a:tbl>
          </a:graphicData>
        </a:graphic>
      </p:graphicFrame>
      <p:sp>
        <p:nvSpPr>
          <p:cNvPr id="4" name="TextBox 3">
            <a:extLst>
              <a:ext uri="{FF2B5EF4-FFF2-40B4-BE49-F238E27FC236}">
                <a16:creationId xmlns:a16="http://schemas.microsoft.com/office/drawing/2014/main" id="{704078F3-C724-770D-CBB8-7426A164CB41}"/>
              </a:ext>
            </a:extLst>
          </p:cNvPr>
          <p:cNvSpPr txBox="1"/>
          <p:nvPr/>
        </p:nvSpPr>
        <p:spPr>
          <a:xfrm>
            <a:off x="1055688" y="1928433"/>
            <a:ext cx="10316507" cy="338554"/>
          </a:xfrm>
          <a:prstGeom prst="rect">
            <a:avLst/>
          </a:prstGeom>
          <a:noFill/>
        </p:spPr>
        <p:txBody>
          <a:bodyPr wrap="square">
            <a:spAutoFit/>
          </a:bodyPr>
          <a:lstStyle/>
          <a:p>
            <a:pPr>
              <a:buNone/>
            </a:pPr>
            <a:r>
              <a:rPr lang="en-AU" sz="1600" noProof="0" dirty="0">
                <a:solidFill>
                  <a:schemeClr val="accent6"/>
                </a:solidFill>
                <a:latin typeface="+mj-lt"/>
              </a:rPr>
              <a:t>Two important parts of self-concept influence your career thinking:</a:t>
            </a:r>
          </a:p>
        </p:txBody>
      </p:sp>
      <p:sp>
        <p:nvSpPr>
          <p:cNvPr id="14" name="Title 13">
            <a:extLst>
              <a:ext uri="{FF2B5EF4-FFF2-40B4-BE49-F238E27FC236}">
                <a16:creationId xmlns:a16="http://schemas.microsoft.com/office/drawing/2014/main" id="{35401C70-364C-2B3A-88BD-303EA785F60A}"/>
              </a:ext>
            </a:extLst>
          </p:cNvPr>
          <p:cNvSpPr>
            <a:spLocks noGrp="1"/>
          </p:cNvSpPr>
          <p:nvPr>
            <p:ph type="title"/>
          </p:nvPr>
        </p:nvSpPr>
        <p:spPr>
          <a:xfrm>
            <a:off x="1055941" y="873125"/>
            <a:ext cx="7404889" cy="524553"/>
          </a:xfrm>
        </p:spPr>
        <p:txBody>
          <a:bodyPr/>
          <a:lstStyle/>
          <a:p>
            <a:r>
              <a:rPr lang="en-AU" noProof="0" dirty="0"/>
              <a:t>Self-efficacy and outcome expectations</a:t>
            </a:r>
          </a:p>
        </p:txBody>
      </p:sp>
    </p:spTree>
    <p:extLst>
      <p:ext uri="{BB962C8B-B14F-4D97-AF65-F5344CB8AC3E}">
        <p14:creationId xmlns:p14="http://schemas.microsoft.com/office/powerpoint/2010/main" val="2916497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201FB-190F-95AA-D7C3-F31263DF0C3D}"/>
            </a:ext>
          </a:extLst>
        </p:cNvPr>
        <p:cNvGrpSpPr/>
        <p:nvPr/>
      </p:nvGrpSpPr>
      <p:grpSpPr>
        <a:xfrm>
          <a:off x="0" y="0"/>
          <a:ext cx="0" cy="0"/>
          <a:chOff x="0" y="0"/>
          <a:chExt cx="0" cy="0"/>
        </a:xfrm>
      </p:grpSpPr>
      <p:sp>
        <p:nvSpPr>
          <p:cNvPr id="8" name="Title 11">
            <a:extLst>
              <a:ext uri="{FF2B5EF4-FFF2-40B4-BE49-F238E27FC236}">
                <a16:creationId xmlns:a16="http://schemas.microsoft.com/office/drawing/2014/main" id="{AB4BBD3A-B7A0-AABB-CBB5-DD2BC9B05AF5}"/>
              </a:ext>
            </a:extLst>
          </p:cNvPr>
          <p:cNvSpPr>
            <a:spLocks noGrp="1"/>
          </p:cNvSpPr>
          <p:nvPr>
            <p:ph type="title"/>
          </p:nvPr>
        </p:nvSpPr>
        <p:spPr>
          <a:xfrm>
            <a:off x="1055941" y="873125"/>
            <a:ext cx="4412083" cy="524553"/>
          </a:xfrm>
        </p:spPr>
        <p:txBody>
          <a:bodyPr/>
          <a:lstStyle/>
          <a:p>
            <a:r>
              <a:rPr lang="en-AU" noProof="0" dirty="0"/>
              <a:t>Self-concept in careers</a:t>
            </a:r>
          </a:p>
        </p:txBody>
      </p:sp>
      <p:sp>
        <p:nvSpPr>
          <p:cNvPr id="9" name="Text Placeholder 14">
            <a:extLst>
              <a:ext uri="{FF2B5EF4-FFF2-40B4-BE49-F238E27FC236}">
                <a16:creationId xmlns:a16="http://schemas.microsoft.com/office/drawing/2014/main" id="{0012C912-C013-2D5B-E095-52D2592712C5}"/>
              </a:ext>
            </a:extLst>
          </p:cNvPr>
          <p:cNvSpPr txBox="1">
            <a:spLocks/>
          </p:cNvSpPr>
          <p:nvPr/>
        </p:nvSpPr>
        <p:spPr>
          <a:xfrm>
            <a:off x="1055688" y="624947"/>
            <a:ext cx="3086917"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SELF-CONCEPT AND GROWTH MINDSET</a:t>
            </a:r>
          </a:p>
        </p:txBody>
      </p:sp>
      <p:graphicFrame>
        <p:nvGraphicFramePr>
          <p:cNvPr id="10" name="object 2">
            <a:extLst>
              <a:ext uri="{FF2B5EF4-FFF2-40B4-BE49-F238E27FC236}">
                <a16:creationId xmlns:a16="http://schemas.microsoft.com/office/drawing/2014/main" id="{9A7A173F-BE6C-DA00-3A66-3EC89DA0C6E8}"/>
              </a:ext>
            </a:extLst>
          </p:cNvPr>
          <p:cNvGraphicFramePr>
            <a:graphicFrameLocks noGrp="1"/>
          </p:cNvGraphicFramePr>
          <p:nvPr>
            <p:extLst>
              <p:ext uri="{D42A27DB-BD31-4B8C-83A1-F6EECF244321}">
                <p14:modId xmlns:p14="http://schemas.microsoft.com/office/powerpoint/2010/main" val="1559520236"/>
              </p:ext>
            </p:extLst>
          </p:nvPr>
        </p:nvGraphicFramePr>
        <p:xfrm>
          <a:off x="1055688" y="1616815"/>
          <a:ext cx="10663345" cy="4491034"/>
        </p:xfrm>
        <a:graphic>
          <a:graphicData uri="http://schemas.openxmlformats.org/drawingml/2006/table">
            <a:tbl>
              <a:tblPr firstRow="1" bandRow="1">
                <a:tableStyleId>{72833802-FEF1-4C79-8D5D-14CF1EAF98D9}</a:tableStyleId>
              </a:tblPr>
              <a:tblGrid>
                <a:gridCol w="2132669">
                  <a:extLst>
                    <a:ext uri="{9D8B030D-6E8A-4147-A177-3AD203B41FA5}">
                      <a16:colId xmlns:a16="http://schemas.microsoft.com/office/drawing/2014/main" val="2761085183"/>
                    </a:ext>
                  </a:extLst>
                </a:gridCol>
                <a:gridCol w="2132669">
                  <a:extLst>
                    <a:ext uri="{9D8B030D-6E8A-4147-A177-3AD203B41FA5}">
                      <a16:colId xmlns:a16="http://schemas.microsoft.com/office/drawing/2014/main" val="20000"/>
                    </a:ext>
                  </a:extLst>
                </a:gridCol>
                <a:gridCol w="2132669">
                  <a:extLst>
                    <a:ext uri="{9D8B030D-6E8A-4147-A177-3AD203B41FA5}">
                      <a16:colId xmlns:a16="http://schemas.microsoft.com/office/drawing/2014/main" val="3062329767"/>
                    </a:ext>
                  </a:extLst>
                </a:gridCol>
                <a:gridCol w="2132669">
                  <a:extLst>
                    <a:ext uri="{9D8B030D-6E8A-4147-A177-3AD203B41FA5}">
                      <a16:colId xmlns:a16="http://schemas.microsoft.com/office/drawing/2014/main" val="4273696983"/>
                    </a:ext>
                  </a:extLst>
                </a:gridCol>
                <a:gridCol w="2132669">
                  <a:extLst>
                    <a:ext uri="{9D8B030D-6E8A-4147-A177-3AD203B41FA5}">
                      <a16:colId xmlns:a16="http://schemas.microsoft.com/office/drawing/2014/main" val="3580368626"/>
                    </a:ext>
                  </a:extLst>
                </a:gridCol>
              </a:tblGrid>
              <a:tr h="590357">
                <a:tc>
                  <a:txBody>
                    <a:bodyPr/>
                    <a:lstStyle/>
                    <a:p>
                      <a:pPr marL="53340" algn="ctr">
                        <a:lnSpc>
                          <a:spcPct val="100000"/>
                        </a:lnSpc>
                        <a:spcBef>
                          <a:spcPts val="215"/>
                        </a:spcBef>
                      </a:pPr>
                      <a:endParaRPr lang="en-AU" sz="1200" noProof="0" dirty="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300" b="1" spc="-10" noProof="0" dirty="0">
                          <a:solidFill>
                            <a:srgbClr val="FFFFFF"/>
                          </a:solidFill>
                        </a:rPr>
                        <a:t>Engineering</a:t>
                      </a:r>
                      <a:endParaRPr lang="en-AU" sz="1300" noProof="0" dirty="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300" noProof="0" dirty="0"/>
                        <a:t>Quality Assurance</a:t>
                      </a:r>
                      <a:endParaRPr lang="en-AU" sz="1300" noProof="0" dirty="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300" noProof="0" dirty="0"/>
                        <a:t>Management</a:t>
                      </a:r>
                      <a:endParaRPr lang="en-AU" sz="1300" noProof="0" dirty="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300" noProof="0" dirty="0"/>
                        <a:t>Apprentice</a:t>
                      </a:r>
                      <a:endParaRPr lang="en-AU" sz="1300" noProof="0" dirty="0">
                        <a:latin typeface="Arial" panose="020B0604020202020204" pitchFamily="34" charset="0"/>
                        <a:cs typeface="Arial" panose="020B0604020202020204" pitchFamily="34" charset="0"/>
                      </a:endParaRPr>
                    </a:p>
                  </a:txBody>
                  <a:tcPr marL="0" marR="0" marT="27305" marB="0" anchor="ctr"/>
                </a:tc>
                <a:extLst>
                  <a:ext uri="{0D108BD9-81ED-4DB2-BD59-A6C34878D82A}">
                    <a16:rowId xmlns:a16="http://schemas.microsoft.com/office/drawing/2014/main" val="10000"/>
                  </a:ext>
                </a:extLst>
              </a:tr>
              <a:tr h="1406880">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000" b="1" kern="1200" noProof="0" dirty="0">
                          <a:solidFill>
                            <a:schemeClr val="tx2"/>
                          </a:solidFill>
                          <a:latin typeface="+mj-lt"/>
                          <a:ea typeface="+mn-ea"/>
                          <a:cs typeface="+mn-cs"/>
                        </a:rPr>
                        <a:t>Positive self-concept impact</a:t>
                      </a:r>
                    </a:p>
                  </a:txBody>
                  <a:tcPr anchor="ct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000" b="1" kern="1200" noProof="0" dirty="0">
                          <a:solidFill>
                            <a:schemeClr val="tx2"/>
                          </a:solidFill>
                          <a:latin typeface="+mn-lt"/>
                          <a:ea typeface="+mn-ea"/>
                          <a:cs typeface="+mn-cs"/>
                        </a:rPr>
                        <a:t>Jordan’s</a:t>
                      </a:r>
                      <a:r>
                        <a:rPr lang="en-AU" sz="1000" b="0" kern="1200" noProof="0" dirty="0">
                          <a:solidFill>
                            <a:schemeClr val="tx2"/>
                          </a:solidFill>
                          <a:latin typeface="+mn-lt"/>
                          <a:ea typeface="+mn-ea"/>
                          <a:cs typeface="+mn-cs"/>
                        </a:rPr>
                        <a:t> confidence in creative problem-solving led him to propose an innovative production method that reduced waste by 30%</a:t>
                      </a:r>
                    </a:p>
                  </a:txBody>
                  <a:tcPr anchor="ct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000" b="1" kern="1200" noProof="0" dirty="0">
                          <a:solidFill>
                            <a:schemeClr val="tx2"/>
                          </a:solidFill>
                          <a:latin typeface="+mn-lt"/>
                          <a:ea typeface="+mn-ea"/>
                          <a:cs typeface="+mn-cs"/>
                        </a:rPr>
                        <a:t>Li’s </a:t>
                      </a:r>
                      <a:r>
                        <a:rPr lang="en-AU" sz="1000" b="0" kern="1200" noProof="0" dirty="0">
                          <a:solidFill>
                            <a:schemeClr val="tx2"/>
                          </a:solidFill>
                          <a:latin typeface="+mn-lt"/>
                          <a:ea typeface="+mn-ea"/>
                          <a:cs typeface="+mn-cs"/>
                        </a:rPr>
                        <a:t>self-image as detail-oriented and meticulous made her natural fit for quality control in pharmaceutical manufacturing</a:t>
                      </a:r>
                    </a:p>
                  </a:txBody>
                  <a:tcPr anchor="ct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000" b="1" kern="1200" noProof="0" dirty="0">
                          <a:solidFill>
                            <a:schemeClr val="tx2"/>
                          </a:solidFill>
                          <a:latin typeface="+mn-lt"/>
                          <a:ea typeface="+mn-ea"/>
                          <a:cs typeface="+mn-cs"/>
                        </a:rPr>
                        <a:t>Alex’s</a:t>
                      </a:r>
                      <a:r>
                        <a:rPr lang="en-AU" sz="1000" b="0" kern="1200" noProof="0" dirty="0">
                          <a:solidFill>
                            <a:schemeClr val="tx2"/>
                          </a:solidFill>
                          <a:latin typeface="+mn-lt"/>
                          <a:ea typeface="+mn-ea"/>
                          <a:cs typeface="+mn-cs"/>
                        </a:rPr>
                        <a:t> self-concept as a natural organiser and communicator supported successful coordination of complex production schedules</a:t>
                      </a:r>
                    </a:p>
                  </a:txBody>
                  <a:tcPr anchor="ct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000" b="1" kern="1200" noProof="0" dirty="0">
                          <a:solidFill>
                            <a:schemeClr val="tx2"/>
                          </a:solidFill>
                          <a:latin typeface="+mn-lt"/>
                          <a:ea typeface="+mn-ea"/>
                          <a:cs typeface="+mn-cs"/>
                        </a:rPr>
                        <a:t>Eden’s</a:t>
                      </a:r>
                      <a:r>
                        <a:rPr lang="en-AU" sz="1000" b="0" kern="1200" noProof="0" dirty="0">
                          <a:solidFill>
                            <a:schemeClr val="tx2"/>
                          </a:solidFill>
                          <a:latin typeface="+mn-lt"/>
                          <a:ea typeface="+mn-ea"/>
                          <a:cs typeface="+mn-cs"/>
                        </a:rPr>
                        <a:t> self-concept as a continuous learner helped navigate the challenging transition from school to technical training</a:t>
                      </a:r>
                    </a:p>
                  </a:txBody>
                  <a:tcPr anchor="ctr"/>
                </a:tc>
                <a:extLst>
                  <a:ext uri="{0D108BD9-81ED-4DB2-BD59-A6C34878D82A}">
                    <a16:rowId xmlns:a16="http://schemas.microsoft.com/office/drawing/2014/main" val="10001"/>
                  </a:ext>
                </a:extLst>
              </a:tr>
              <a:tr h="1081178">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1" noProof="0" dirty="0">
                          <a:solidFill>
                            <a:schemeClr val="tx2"/>
                          </a:solidFill>
                          <a:latin typeface="+mj-lt"/>
                        </a:rPr>
                        <a:t>Growth opportunity</a:t>
                      </a:r>
                    </a:p>
                  </a:txBody>
                  <a:tcPr anchor="ctr"/>
                </a:tc>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Initially hesitant about presenting ideas to senior staff, Jordan developed a more positive self-concept through mentorship and successful small projects</a:t>
                      </a:r>
                    </a:p>
                  </a:txBody>
                  <a:tcPr anchor="ctr"/>
                </a:tc>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Needed to develop confidence in providing critical feedback to more experienced team members</a:t>
                      </a:r>
                    </a:p>
                  </a:txBody>
                  <a:tcPr anchor="ctr"/>
                </a:tc>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Had to reconcile self-image as “always nice” with need to make difficult decisions affecting team members</a:t>
                      </a:r>
                    </a:p>
                  </a:txBody>
                  <a:tcPr anchor="ctr"/>
                </a:tc>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Needed to incorporate “technical proficiency” into self-concept after initially struggling with precision equipment</a:t>
                      </a:r>
                    </a:p>
                  </a:txBody>
                  <a:tcPr anchor="ctr"/>
                </a:tc>
                <a:extLst>
                  <a:ext uri="{0D108BD9-81ED-4DB2-BD59-A6C34878D82A}">
                    <a16:rowId xmlns:a16="http://schemas.microsoft.com/office/drawing/2014/main" val="324152917"/>
                  </a:ext>
                </a:extLst>
              </a:tr>
              <a:tr h="1412619">
                <a:tc>
                  <a:txBody>
                    <a:bodyPr/>
                    <a:lstStyle/>
                    <a:p>
                      <a:pPr marL="12700" marR="5080" lvl="0" indent="0" algn="l" defTabSz="914400" rtl="0" eaLnBrk="1" fontAlgn="auto" latinLnBrk="0" hangingPunct="1">
                        <a:lnSpc>
                          <a:spcPct val="101800"/>
                        </a:lnSpc>
                        <a:spcBef>
                          <a:spcPts val="550"/>
                        </a:spcBef>
                        <a:spcAft>
                          <a:spcPts val="0"/>
                        </a:spcAft>
                        <a:buClrTx/>
                        <a:buSzTx/>
                        <a:buFontTx/>
                        <a:buNone/>
                        <a:tabLst/>
                        <a:defRPr/>
                      </a:pPr>
                      <a:r>
                        <a:rPr lang="en-AU" sz="1000" b="1" kern="1200" noProof="0" dirty="0">
                          <a:solidFill>
                            <a:schemeClr val="tx2"/>
                          </a:solidFill>
                          <a:latin typeface="+mj-lt"/>
                          <a:ea typeface="+mn-ea"/>
                          <a:cs typeface="+mn-cs"/>
                        </a:rPr>
                        <a:t>Example</a:t>
                      </a:r>
                    </a:p>
                  </a:txBody>
                  <a:tcPr anchor="ct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“I used to think my ideas weren’t valuable because I was new to the industry, but after receiving positive feedback on several design improvements, I now see myself as someone who can contribute meaningfully to innovation”</a:t>
                      </a:r>
                    </a:p>
                  </a:txBody>
                  <a:tcPr anchor="ct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“My attention to detail was always part of how I saw myself, but I had to develop a confidence as someone whose voice matters in ensuring product safety, even when it means challenging established procedures”</a:t>
                      </a:r>
                    </a:p>
                  </a:txBody>
                  <a:tcPr anchor="ct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“I now embrace both being supportive of my team and being firm when necessary. I now see these as complementary rather than contradictory aspects of effective leadership”</a:t>
                      </a:r>
                    </a:p>
                  </a:txBody>
                  <a:tcPr anchor="ct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00" b="0" kern="1200" noProof="0" dirty="0">
                          <a:solidFill>
                            <a:schemeClr val="tx2"/>
                          </a:solidFill>
                          <a:latin typeface="+mj-lt"/>
                          <a:ea typeface="+mn-ea"/>
                          <a:cs typeface="+mn-cs"/>
                        </a:rPr>
                        <a:t>“When I first started, I defined myself as ‘not technical,’ but through persistent practice and supportive mentorship, I’ve reconceived myself as someone who can master complex technical skills with time and effort”</a:t>
                      </a:r>
                    </a:p>
                  </a:txBody>
                  <a:tcPr anchor="ctr"/>
                </a:tc>
                <a:extLst>
                  <a:ext uri="{0D108BD9-81ED-4DB2-BD59-A6C34878D82A}">
                    <a16:rowId xmlns:a16="http://schemas.microsoft.com/office/drawing/2014/main" val="1276223270"/>
                  </a:ext>
                </a:extLst>
              </a:tr>
            </a:tbl>
          </a:graphicData>
        </a:graphic>
      </p:graphicFrame>
    </p:spTree>
    <p:extLst>
      <p:ext uri="{BB962C8B-B14F-4D97-AF65-F5344CB8AC3E}">
        <p14:creationId xmlns:p14="http://schemas.microsoft.com/office/powerpoint/2010/main" val="3133429863"/>
      </p:ext>
    </p:extLst>
  </p:cSld>
  <p:clrMapOvr>
    <a:masterClrMapping/>
  </p:clrMapOvr>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165_ResourceTemplates_Powerpoint_Master" id="{5A766288-8B81-D044-B012-C2CCEF9691C9}" vid="{7E14C242-F513-684E-B211-F457529944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25E1796F-93C4-4D1C-9956-C6E5CD9F6217}">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MSQ36165_ResourceTemplates_Powerpoint_Master</Template>
  <TotalTime>26</TotalTime>
  <Words>2834</Words>
  <Application>Microsoft Office PowerPoint</Application>
  <PresentationFormat>Widescreen</PresentationFormat>
  <Paragraphs>270</Paragraphs>
  <Slides>19</Slides>
  <Notes>6</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5" baseType="lpstr">
      <vt:lpstr>Calibri</vt:lpstr>
      <vt:lpstr>Arial</vt:lpstr>
      <vt:lpstr>Aptos</vt:lpstr>
      <vt:lpstr>Wingdings</vt:lpstr>
      <vt:lpstr>Office Theme</vt:lpstr>
      <vt:lpstr>Acrobat Document</vt:lpstr>
      <vt:lpstr>growth mindset</vt:lpstr>
      <vt:lpstr>Learning objectives</vt:lpstr>
      <vt:lpstr>Self-concept and career choices</vt:lpstr>
      <vt:lpstr>How self-concept works</vt:lpstr>
      <vt:lpstr>What is it?</vt:lpstr>
      <vt:lpstr>Components of self-concept</vt:lpstr>
      <vt:lpstr>Development of self</vt:lpstr>
      <vt:lpstr>Self-efficacy and outcome expectations</vt:lpstr>
      <vt:lpstr>Self-concept in careers</vt:lpstr>
      <vt:lpstr>Self-concept discovery</vt:lpstr>
      <vt:lpstr>Self-doubt and career limitations</vt:lpstr>
      <vt:lpstr>What is imposter syndrome?</vt:lpstr>
      <vt:lpstr>What is it, how can you combat it?</vt:lpstr>
      <vt:lpstr>How it impacts career</vt:lpstr>
      <vt:lpstr>Self-doubt in action</vt:lpstr>
      <vt:lpstr>Drivers toolbox</vt:lpstr>
      <vt:lpstr>Challenging self-doubt</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8</cp:revision>
  <dcterms:created xsi:type="dcterms:W3CDTF">2025-09-04T22:35:20Z</dcterms:created>
  <dcterms:modified xsi:type="dcterms:W3CDTF">2026-01-22T23:01:57Z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