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theme/theme2.xml" ContentType="application/vnd.openxmlformats-officedocument.theme+xml"/>
  <Override PartName="/ppt/slideLayouts/slideLayout17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 id="2147483722" r:id="rId5"/>
    <p:sldMasterId id="2147483834" r:id="rId6"/>
  </p:sldMasterIdLst>
  <p:notesMasterIdLst>
    <p:notesMasterId r:id="rId23"/>
  </p:notesMasterIdLst>
  <p:handoutMasterIdLst>
    <p:handoutMasterId r:id="rId24"/>
  </p:handoutMasterIdLst>
  <p:sldIdLst>
    <p:sldId id="347" r:id="rId7"/>
    <p:sldId id="305" r:id="rId8"/>
    <p:sldId id="328" r:id="rId9"/>
    <p:sldId id="346" r:id="rId10"/>
    <p:sldId id="335" r:id="rId11"/>
    <p:sldId id="348" r:id="rId12"/>
    <p:sldId id="312" r:id="rId13"/>
    <p:sldId id="313" r:id="rId14"/>
    <p:sldId id="349" r:id="rId15"/>
    <p:sldId id="332" r:id="rId16"/>
    <p:sldId id="340" r:id="rId17"/>
    <p:sldId id="343" r:id="rId18"/>
    <p:sldId id="350" r:id="rId19"/>
    <p:sldId id="358" r:id="rId20"/>
    <p:sldId id="399" r:id="rId21"/>
    <p:sldId id="43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427CEE-3020-4A93-A0CB-9E7FF8F4A1C3}" v="3" dt="2026-01-22T23:42:55.723"/>
    <p1510:client id="{EB8DFDB9-A70D-75C6-03C0-81CA6C480E5A}" v="108" dt="2026-01-22T23:50:21.930"/>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95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Edwards" userId="S::nathan.edwards@msq.org.au::4f1aa8b7-5741-4991-b3ff-2e43d7114403" providerId="AD" clId="Web-{E5D001B2-5DBF-3A34-4521-349F7C38E96F}"/>
    <pc:docChg chg="modSld">
      <pc:chgData name="Nathan Edwards" userId="S::nathan.edwards@msq.org.au::4f1aa8b7-5741-4991-b3ff-2e43d7114403" providerId="AD" clId="Web-{E5D001B2-5DBF-3A34-4521-349F7C38E96F}" dt="2026-01-12T23:11:47.851" v="17" actId="20577"/>
      <pc:docMkLst>
        <pc:docMk/>
      </pc:docMkLst>
      <pc:sldChg chg="modSp">
        <pc:chgData name="Nathan Edwards" userId="S::nathan.edwards@msq.org.au::4f1aa8b7-5741-4991-b3ff-2e43d7114403" providerId="AD" clId="Web-{E5D001B2-5DBF-3A34-4521-349F7C38E96F}" dt="2026-01-12T23:11:47.851" v="17" actId="20577"/>
        <pc:sldMkLst>
          <pc:docMk/>
          <pc:sldMk cId="1804649733" sldId="399"/>
        </pc:sldMkLst>
        <pc:spChg chg="mod">
          <ac:chgData name="Nathan Edwards" userId="S::nathan.edwards@msq.org.au::4f1aa8b7-5741-4991-b3ff-2e43d7114403" providerId="AD" clId="Web-{E5D001B2-5DBF-3A34-4521-349F7C38E96F}" dt="2026-01-12T23:11:47.851" v="17" actId="20577"/>
          <ac:spMkLst>
            <pc:docMk/>
            <pc:sldMk cId="1804649733" sldId="399"/>
            <ac:spMk id="28" creationId="{5366CD41-5CA0-8290-D3CA-70840AA3D8DD}"/>
          </ac:spMkLst>
        </pc:spChg>
      </pc:sldChg>
    </pc:docChg>
  </pc:docChgLst>
  <pc:docChgLst>
    <pc:chgData name="Renee Dickens" userId="41aaf39a-ae07-4d0c-94a4-8c4aca9d6d4f" providerId="ADAL" clId="{001D7FCF-CFD3-4FF0-947F-DD9E67F864D7}"/>
    <pc:docChg chg="modSld">
      <pc:chgData name="Renee Dickens" userId="41aaf39a-ae07-4d0c-94a4-8c4aca9d6d4f" providerId="ADAL" clId="{001D7FCF-CFD3-4FF0-947F-DD9E67F864D7}" dt="2026-01-12T06:12:15.102" v="36" actId="20577"/>
      <pc:docMkLst>
        <pc:docMk/>
      </pc:docMkLst>
      <pc:sldChg chg="modSp mod">
        <pc:chgData name="Renee Dickens" userId="41aaf39a-ae07-4d0c-94a4-8c4aca9d6d4f" providerId="ADAL" clId="{001D7FCF-CFD3-4FF0-947F-DD9E67F864D7}" dt="2026-01-12T06:12:15.102" v="36" actId="20577"/>
        <pc:sldMkLst>
          <pc:docMk/>
          <pc:sldMk cId="3110770374" sldId="305"/>
        </pc:sldMkLst>
        <pc:spChg chg="mod">
          <ac:chgData name="Renee Dickens" userId="41aaf39a-ae07-4d0c-94a4-8c4aca9d6d4f" providerId="ADAL" clId="{001D7FCF-CFD3-4FF0-947F-DD9E67F864D7}" dt="2026-01-12T06:12:15.102" v="36" actId="20577"/>
          <ac:spMkLst>
            <pc:docMk/>
            <pc:sldMk cId="3110770374" sldId="305"/>
            <ac:spMk id="28" creationId="{64F8269F-F44F-2E4C-6520-D73CE4EAAD54}"/>
          </ac:spMkLst>
        </pc:spChg>
        <pc:spChg chg="mod">
          <ac:chgData name="Renee Dickens" userId="41aaf39a-ae07-4d0c-94a4-8c4aca9d6d4f" providerId="ADAL" clId="{001D7FCF-CFD3-4FF0-947F-DD9E67F864D7}" dt="2026-01-12T06:12:13.433" v="35" actId="20577"/>
          <ac:spMkLst>
            <pc:docMk/>
            <pc:sldMk cId="3110770374" sldId="305"/>
            <ac:spMk id="30" creationId="{043F7054-8321-DBDA-E6AB-07C5F9D4578F}"/>
          </ac:spMkLst>
        </pc:spChg>
        <pc:graphicFrameChg chg="modGraphic">
          <ac:chgData name="Renee Dickens" userId="41aaf39a-ae07-4d0c-94a4-8c4aca9d6d4f" providerId="ADAL" clId="{001D7FCF-CFD3-4FF0-947F-DD9E67F864D7}" dt="2026-01-07T23:48:45.978" v="31" actId="20577"/>
          <ac:graphicFrameMkLst>
            <pc:docMk/>
            <pc:sldMk cId="3110770374" sldId="305"/>
            <ac:graphicFrameMk id="19" creationId="{00294EFF-F4EF-2DEE-F6ED-82B6D19980E1}"/>
          </ac:graphicFrameMkLst>
        </pc:graphicFrameChg>
      </pc:sldChg>
      <pc:sldChg chg="modSp mod">
        <pc:chgData name="Renee Dickens" userId="41aaf39a-ae07-4d0c-94a4-8c4aca9d6d4f" providerId="ADAL" clId="{001D7FCF-CFD3-4FF0-947F-DD9E67F864D7}" dt="2026-01-07T23:12:15.079" v="9" actId="207"/>
        <pc:sldMkLst>
          <pc:docMk/>
          <pc:sldMk cId="564921851" sldId="312"/>
        </pc:sldMkLst>
        <pc:spChg chg="mod">
          <ac:chgData name="Renee Dickens" userId="41aaf39a-ae07-4d0c-94a4-8c4aca9d6d4f" providerId="ADAL" clId="{001D7FCF-CFD3-4FF0-947F-DD9E67F864D7}" dt="2026-01-07T23:12:15.079" v="9" actId="207"/>
          <ac:spMkLst>
            <pc:docMk/>
            <pc:sldMk cId="564921851" sldId="312"/>
            <ac:spMk id="13" creationId="{CCB1D4AD-E5D2-2E5B-BE69-725176CA92DD}"/>
          </ac:spMkLst>
        </pc:spChg>
      </pc:sldChg>
      <pc:sldChg chg="modSp mod">
        <pc:chgData name="Renee Dickens" userId="41aaf39a-ae07-4d0c-94a4-8c4aca9d6d4f" providerId="ADAL" clId="{001D7FCF-CFD3-4FF0-947F-DD9E67F864D7}" dt="2026-01-07T23:08:26.186" v="2" actId="207"/>
        <pc:sldMkLst>
          <pc:docMk/>
          <pc:sldMk cId="190592207" sldId="328"/>
        </pc:sldMkLst>
        <pc:spChg chg="mod">
          <ac:chgData name="Renee Dickens" userId="41aaf39a-ae07-4d0c-94a4-8c4aca9d6d4f" providerId="ADAL" clId="{001D7FCF-CFD3-4FF0-947F-DD9E67F864D7}" dt="2026-01-07T23:08:26.186" v="2" actId="207"/>
          <ac:spMkLst>
            <pc:docMk/>
            <pc:sldMk cId="190592207" sldId="328"/>
            <ac:spMk id="9" creationId="{BE2F4CCD-504C-09FB-AAF5-94F0560E072E}"/>
          </ac:spMkLst>
        </pc:spChg>
      </pc:sldChg>
      <pc:sldChg chg="modSp mod">
        <pc:chgData name="Renee Dickens" userId="41aaf39a-ae07-4d0c-94a4-8c4aca9d6d4f" providerId="ADAL" clId="{001D7FCF-CFD3-4FF0-947F-DD9E67F864D7}" dt="2026-01-07T23:10:53.396" v="5" actId="20577"/>
        <pc:sldMkLst>
          <pc:docMk/>
          <pc:sldMk cId="1649961413" sldId="335"/>
        </pc:sldMkLst>
        <pc:spChg chg="mod">
          <ac:chgData name="Renee Dickens" userId="41aaf39a-ae07-4d0c-94a4-8c4aca9d6d4f" providerId="ADAL" clId="{001D7FCF-CFD3-4FF0-947F-DD9E67F864D7}" dt="2026-01-07T23:10:53.396" v="5" actId="20577"/>
          <ac:spMkLst>
            <pc:docMk/>
            <pc:sldMk cId="1649961413" sldId="335"/>
            <ac:spMk id="15" creationId="{055C7958-1718-AC7D-FA71-F5BBC126FE9D}"/>
          </ac:spMkLst>
        </pc:spChg>
      </pc:sldChg>
      <pc:sldChg chg="modSp mod">
        <pc:chgData name="Renee Dickens" userId="41aaf39a-ae07-4d0c-94a4-8c4aca9d6d4f" providerId="ADAL" clId="{001D7FCF-CFD3-4FF0-947F-DD9E67F864D7}" dt="2026-01-07T23:48:05.017" v="21" actId="20577"/>
        <pc:sldMkLst>
          <pc:docMk/>
          <pc:sldMk cId="191726826" sldId="340"/>
        </pc:sldMkLst>
        <pc:spChg chg="mod">
          <ac:chgData name="Renee Dickens" userId="41aaf39a-ae07-4d0c-94a4-8c4aca9d6d4f" providerId="ADAL" clId="{001D7FCF-CFD3-4FF0-947F-DD9E67F864D7}" dt="2026-01-07T23:47:47.455" v="11" actId="20577"/>
          <ac:spMkLst>
            <pc:docMk/>
            <pc:sldMk cId="191726826" sldId="340"/>
            <ac:spMk id="16" creationId="{22AFB0E8-A11F-2ACE-DD1B-A56E956F3A02}"/>
          </ac:spMkLst>
        </pc:spChg>
        <pc:spChg chg="mod">
          <ac:chgData name="Renee Dickens" userId="41aaf39a-ae07-4d0c-94a4-8c4aca9d6d4f" providerId="ADAL" clId="{001D7FCF-CFD3-4FF0-947F-DD9E67F864D7}" dt="2026-01-07T23:48:05.017" v="21" actId="20577"/>
          <ac:spMkLst>
            <pc:docMk/>
            <pc:sldMk cId="191726826" sldId="340"/>
            <ac:spMk id="17" creationId="{4960FF65-5075-6852-96D3-69E328D097D4}"/>
          </ac:spMkLst>
        </pc:spChg>
        <pc:spChg chg="mod">
          <ac:chgData name="Renee Dickens" userId="41aaf39a-ae07-4d0c-94a4-8c4aca9d6d4f" providerId="ADAL" clId="{001D7FCF-CFD3-4FF0-947F-DD9E67F864D7}" dt="2026-01-07T23:48:00.636" v="18" actId="20577"/>
          <ac:spMkLst>
            <pc:docMk/>
            <pc:sldMk cId="191726826" sldId="340"/>
            <ac:spMk id="18" creationId="{6682D030-7B6E-41DB-FB42-73425C80E366}"/>
          </ac:spMkLst>
        </pc:spChg>
        <pc:spChg chg="mod">
          <ac:chgData name="Renee Dickens" userId="41aaf39a-ae07-4d0c-94a4-8c4aca9d6d4f" providerId="ADAL" clId="{001D7FCF-CFD3-4FF0-947F-DD9E67F864D7}" dt="2026-01-07T23:47:58.314" v="17" actId="20577"/>
          <ac:spMkLst>
            <pc:docMk/>
            <pc:sldMk cId="191726826" sldId="340"/>
            <ac:spMk id="19" creationId="{9E176FE2-3E6A-11ED-7494-6F5692D8FF27}"/>
          </ac:spMkLst>
        </pc:spChg>
        <pc:spChg chg="mod">
          <ac:chgData name="Renee Dickens" userId="41aaf39a-ae07-4d0c-94a4-8c4aca9d6d4f" providerId="ADAL" clId="{001D7FCF-CFD3-4FF0-947F-DD9E67F864D7}" dt="2026-01-07T23:47:52.581" v="14" actId="20577"/>
          <ac:spMkLst>
            <pc:docMk/>
            <pc:sldMk cId="191726826" sldId="340"/>
            <ac:spMk id="20" creationId="{206BAFEE-55A4-C239-977B-F864C15D521A}"/>
          </ac:spMkLst>
        </pc:spChg>
        <pc:spChg chg="mod">
          <ac:chgData name="Renee Dickens" userId="41aaf39a-ae07-4d0c-94a4-8c4aca9d6d4f" providerId="ADAL" clId="{001D7FCF-CFD3-4FF0-947F-DD9E67F864D7}" dt="2026-01-07T23:47:50.879" v="13" actId="20577"/>
          <ac:spMkLst>
            <pc:docMk/>
            <pc:sldMk cId="191726826" sldId="340"/>
            <ac:spMk id="21" creationId="{E20B123F-A066-9997-DA01-E9CA9F9664AB}"/>
          </ac:spMkLst>
        </pc:spChg>
      </pc:sldChg>
      <pc:sldChg chg="modSp mod">
        <pc:chgData name="Renee Dickens" userId="41aaf39a-ae07-4d0c-94a4-8c4aca9d6d4f" providerId="ADAL" clId="{001D7FCF-CFD3-4FF0-947F-DD9E67F864D7}" dt="2026-01-07T23:48:36.214" v="29" actId="20577"/>
        <pc:sldMkLst>
          <pc:docMk/>
          <pc:sldMk cId="78977709" sldId="343"/>
        </pc:sldMkLst>
        <pc:spChg chg="mod">
          <ac:chgData name="Renee Dickens" userId="41aaf39a-ae07-4d0c-94a4-8c4aca9d6d4f" providerId="ADAL" clId="{001D7FCF-CFD3-4FF0-947F-DD9E67F864D7}" dt="2026-01-07T23:48:36.214" v="29" actId="20577"/>
          <ac:spMkLst>
            <pc:docMk/>
            <pc:sldMk cId="78977709" sldId="343"/>
            <ac:spMk id="10" creationId="{2F32D537-6774-DC3A-4A3C-9853C17A3BFA}"/>
          </ac:spMkLst>
        </pc:spChg>
      </pc:sldChg>
      <pc:sldChg chg="modSp mod">
        <pc:chgData name="Renee Dickens" userId="41aaf39a-ae07-4d0c-94a4-8c4aca9d6d4f" providerId="ADAL" clId="{001D7FCF-CFD3-4FF0-947F-DD9E67F864D7}" dt="2026-01-07T23:09:32.289" v="3" actId="207"/>
        <pc:sldMkLst>
          <pc:docMk/>
          <pc:sldMk cId="2101276140" sldId="346"/>
        </pc:sldMkLst>
        <pc:spChg chg="mod">
          <ac:chgData name="Renee Dickens" userId="41aaf39a-ae07-4d0c-94a4-8c4aca9d6d4f" providerId="ADAL" clId="{001D7FCF-CFD3-4FF0-947F-DD9E67F864D7}" dt="2026-01-07T23:09:32.289" v="3" actId="207"/>
          <ac:spMkLst>
            <pc:docMk/>
            <pc:sldMk cId="2101276140" sldId="346"/>
            <ac:spMk id="5" creationId="{D9651A99-8699-4EAD-C2B7-9A5E904FC8D4}"/>
          </ac:spMkLst>
        </pc:spChg>
      </pc:sldChg>
      <pc:sldChg chg="modSp mod">
        <pc:chgData name="Renee Dickens" userId="41aaf39a-ae07-4d0c-94a4-8c4aca9d6d4f" providerId="ADAL" clId="{001D7FCF-CFD3-4FF0-947F-DD9E67F864D7}" dt="2026-01-07T23:11:39.911" v="8" actId="207"/>
        <pc:sldMkLst>
          <pc:docMk/>
          <pc:sldMk cId="2132239512" sldId="348"/>
        </pc:sldMkLst>
        <pc:spChg chg="mod">
          <ac:chgData name="Renee Dickens" userId="41aaf39a-ae07-4d0c-94a4-8c4aca9d6d4f" providerId="ADAL" clId="{001D7FCF-CFD3-4FF0-947F-DD9E67F864D7}" dt="2026-01-07T23:11:36.445" v="7" actId="207"/>
          <ac:spMkLst>
            <pc:docMk/>
            <pc:sldMk cId="2132239512" sldId="348"/>
            <ac:spMk id="24" creationId="{1ACE3625-89B7-E958-0F93-C2F1420274BB}"/>
          </ac:spMkLst>
        </pc:spChg>
        <pc:spChg chg="mod">
          <ac:chgData name="Renee Dickens" userId="41aaf39a-ae07-4d0c-94a4-8c4aca9d6d4f" providerId="ADAL" clId="{001D7FCF-CFD3-4FF0-947F-DD9E67F864D7}" dt="2026-01-07T23:11:32.381" v="6" actId="207"/>
          <ac:spMkLst>
            <pc:docMk/>
            <pc:sldMk cId="2132239512" sldId="348"/>
            <ac:spMk id="26" creationId="{A77779CA-50D2-4A10-D4D8-F82F87C4795B}"/>
          </ac:spMkLst>
        </pc:spChg>
        <pc:spChg chg="mod">
          <ac:chgData name="Renee Dickens" userId="41aaf39a-ae07-4d0c-94a4-8c4aca9d6d4f" providerId="ADAL" clId="{001D7FCF-CFD3-4FF0-947F-DD9E67F864D7}" dt="2026-01-07T23:11:39.911" v="8" actId="207"/>
          <ac:spMkLst>
            <pc:docMk/>
            <pc:sldMk cId="2132239512" sldId="348"/>
            <ac:spMk id="28" creationId="{27428CDF-0B2F-2B70-DAFE-D605CBCF646A}"/>
          </ac:spMkLst>
        </pc:spChg>
      </pc:sldChg>
      <pc:sldChg chg="modSp mod">
        <pc:chgData name="Renee Dickens" userId="41aaf39a-ae07-4d0c-94a4-8c4aca9d6d4f" providerId="ADAL" clId="{001D7FCF-CFD3-4FF0-947F-DD9E67F864D7}" dt="2026-01-07T23:44:29.480" v="10" actId="20577"/>
        <pc:sldMkLst>
          <pc:docMk/>
          <pc:sldMk cId="4187935142" sldId="349"/>
        </pc:sldMkLst>
        <pc:spChg chg="mod">
          <ac:chgData name="Renee Dickens" userId="41aaf39a-ae07-4d0c-94a4-8c4aca9d6d4f" providerId="ADAL" clId="{001D7FCF-CFD3-4FF0-947F-DD9E67F864D7}" dt="2026-01-07T23:44:29.480" v="10" actId="20577"/>
          <ac:spMkLst>
            <pc:docMk/>
            <pc:sldMk cId="4187935142" sldId="349"/>
            <ac:spMk id="10" creationId="{BFBD8E68-4EBC-1585-8460-7B97084DDCDE}"/>
          </ac:spMkLst>
        </pc:spChg>
      </pc:sldChg>
      <pc:sldChg chg="modSp mod">
        <pc:chgData name="Renee Dickens" userId="41aaf39a-ae07-4d0c-94a4-8c4aca9d6d4f" providerId="ADAL" clId="{001D7FCF-CFD3-4FF0-947F-DD9E67F864D7}" dt="2026-01-07T23:50:21.935" v="32" actId="207"/>
        <pc:sldMkLst>
          <pc:docMk/>
          <pc:sldMk cId="3390512624" sldId="350"/>
        </pc:sldMkLst>
        <pc:spChg chg="mod">
          <ac:chgData name="Renee Dickens" userId="41aaf39a-ae07-4d0c-94a4-8c4aca9d6d4f" providerId="ADAL" clId="{001D7FCF-CFD3-4FF0-947F-DD9E67F864D7}" dt="2026-01-07T23:50:21.935" v="32" actId="207"/>
          <ac:spMkLst>
            <pc:docMk/>
            <pc:sldMk cId="3390512624" sldId="350"/>
            <ac:spMk id="10" creationId="{10D1AA6F-D5EF-07C8-88C3-56D5FAFD2AB7}"/>
          </ac:spMkLst>
        </pc:spChg>
      </pc:sldChg>
      <pc:sldChg chg="modSp mod">
        <pc:chgData name="Renee Dickens" userId="41aaf39a-ae07-4d0c-94a4-8c4aca9d6d4f" providerId="ADAL" clId="{001D7FCF-CFD3-4FF0-947F-DD9E67F864D7}" dt="2026-01-07T23:51:45.759" v="33" actId="20577"/>
        <pc:sldMkLst>
          <pc:docMk/>
          <pc:sldMk cId="4115057002" sldId="358"/>
        </pc:sldMkLst>
        <pc:graphicFrameChg chg="modGraphic">
          <ac:chgData name="Renee Dickens" userId="41aaf39a-ae07-4d0c-94a4-8c4aca9d6d4f" providerId="ADAL" clId="{001D7FCF-CFD3-4FF0-947F-DD9E67F864D7}" dt="2026-01-07T23:51:45.759" v="33" actId="20577"/>
          <ac:graphicFrameMkLst>
            <pc:docMk/>
            <pc:sldMk cId="4115057002" sldId="358"/>
            <ac:graphicFrameMk id="9" creationId="{B018C555-2051-B800-232E-A788B4DFEB31}"/>
          </ac:graphicFrameMkLst>
        </pc:graphicFrameChg>
      </pc:sldChg>
      <pc:sldChg chg="modSp mod">
        <pc:chgData name="Renee Dickens" userId="41aaf39a-ae07-4d0c-94a4-8c4aca9d6d4f" providerId="ADAL" clId="{001D7FCF-CFD3-4FF0-947F-DD9E67F864D7}" dt="2026-01-07T23:53:05.050" v="34" actId="20577"/>
        <pc:sldMkLst>
          <pc:docMk/>
          <pc:sldMk cId="1804649733" sldId="399"/>
        </pc:sldMkLst>
        <pc:graphicFrameChg chg="modGraphic">
          <ac:chgData name="Renee Dickens" userId="41aaf39a-ae07-4d0c-94a4-8c4aca9d6d4f" providerId="ADAL" clId="{001D7FCF-CFD3-4FF0-947F-DD9E67F864D7}" dt="2026-01-07T23:53:05.050" v="34" actId="20577"/>
          <ac:graphicFrameMkLst>
            <pc:docMk/>
            <pc:sldMk cId="1804649733" sldId="399"/>
            <ac:graphicFrameMk id="19" creationId="{CE09910B-D86D-DEE5-E7B1-9D834169BFA9}"/>
          </ac:graphicFrameMkLst>
        </pc:graphicFrameChg>
      </pc:sldChg>
    </pc:docChg>
  </pc:docChgLst>
  <pc:docChgLst>
    <pc:chgData name="Nathan Edwards" userId="S::nathan.edwards@msq.org.au::4f1aa8b7-5741-4991-b3ff-2e43d7114403" providerId="AD" clId="Web-{EB8DFDB9-A70D-75C6-03C0-81CA6C480E5A}"/>
    <pc:docChg chg="modSld">
      <pc:chgData name="Nathan Edwards" userId="S::nathan.edwards@msq.org.au::4f1aa8b7-5741-4991-b3ff-2e43d7114403" providerId="AD" clId="Web-{EB8DFDB9-A70D-75C6-03C0-81CA6C480E5A}" dt="2026-01-22T23:50:21.930" v="77" actId="20577"/>
      <pc:docMkLst>
        <pc:docMk/>
      </pc:docMkLst>
      <pc:sldChg chg="modSp">
        <pc:chgData name="Nathan Edwards" userId="S::nathan.edwards@msq.org.au::4f1aa8b7-5741-4991-b3ff-2e43d7114403" providerId="AD" clId="Web-{EB8DFDB9-A70D-75C6-03C0-81CA6C480E5A}" dt="2026-01-22T23:50:21.930" v="77" actId="20577"/>
        <pc:sldMkLst>
          <pc:docMk/>
          <pc:sldMk cId="1732252631" sldId="430"/>
        </pc:sldMkLst>
        <pc:spChg chg="mod">
          <ac:chgData name="Nathan Edwards" userId="S::nathan.edwards@msq.org.au::4f1aa8b7-5741-4991-b3ff-2e43d7114403" providerId="AD" clId="Web-{EB8DFDB9-A70D-75C6-03C0-81CA6C480E5A}" dt="2026-01-22T23:50:21.930" v="77" actId="20577"/>
          <ac:spMkLst>
            <pc:docMk/>
            <pc:sldMk cId="1732252631" sldId="430"/>
            <ac:spMk id="36" creationId="{A6A1CEB0-CC15-3B36-37E9-0B74275127BB}"/>
          </ac:spMkLst>
        </pc:spChg>
      </pc:sldChg>
    </pc:docChg>
  </pc:docChgLst>
  <pc:docChgLst>
    <pc:chgData name="Nathan Edwards" userId="S::nathan.edwards@msq.org.au::4f1aa8b7-5741-4991-b3ff-2e43d7114403" providerId="AD" clId="Web-{7627F9B2-ACC7-BFC0-20B3-E92B5C201443}"/>
    <pc:docChg chg="modSld">
      <pc:chgData name="Nathan Edwards" userId="S::nathan.edwards@msq.org.au::4f1aa8b7-5741-4991-b3ff-2e43d7114403" providerId="AD" clId="Web-{7627F9B2-ACC7-BFC0-20B3-E92B5C201443}" dt="2026-01-08T22:23:27.904" v="18"/>
      <pc:docMkLst>
        <pc:docMk/>
      </pc:docMkLst>
      <pc:sldChg chg="modSp">
        <pc:chgData name="Nathan Edwards" userId="S::nathan.edwards@msq.org.au::4f1aa8b7-5741-4991-b3ff-2e43d7114403" providerId="AD" clId="Web-{7627F9B2-ACC7-BFC0-20B3-E92B5C201443}" dt="2026-01-08T22:18:50.223" v="2" actId="20577"/>
        <pc:sldMkLst>
          <pc:docMk/>
          <pc:sldMk cId="3110770374" sldId="305"/>
        </pc:sldMkLst>
        <pc:spChg chg="mod">
          <ac:chgData name="Nathan Edwards" userId="S::nathan.edwards@msq.org.au::4f1aa8b7-5741-4991-b3ff-2e43d7114403" providerId="AD" clId="Web-{7627F9B2-ACC7-BFC0-20B3-E92B5C201443}" dt="2026-01-08T22:18:50.223" v="2" actId="20577"/>
          <ac:spMkLst>
            <pc:docMk/>
            <pc:sldMk cId="3110770374" sldId="305"/>
            <ac:spMk id="30" creationId="{043F7054-8321-DBDA-E6AB-07C5F9D4578F}"/>
          </ac:spMkLst>
        </pc:spChg>
      </pc:sldChg>
      <pc:sldChg chg="modSp">
        <pc:chgData name="Nathan Edwards" userId="S::nathan.edwards@msq.org.au::4f1aa8b7-5741-4991-b3ff-2e43d7114403" providerId="AD" clId="Web-{7627F9B2-ACC7-BFC0-20B3-E92B5C201443}" dt="2026-01-08T22:19:40.052" v="10"/>
        <pc:sldMkLst>
          <pc:docMk/>
          <pc:sldMk cId="3522609135" sldId="332"/>
        </pc:sldMkLst>
        <pc:graphicFrameChg chg="mod modGraphic">
          <ac:chgData name="Nathan Edwards" userId="S::nathan.edwards@msq.org.au::4f1aa8b7-5741-4991-b3ff-2e43d7114403" providerId="AD" clId="Web-{7627F9B2-ACC7-BFC0-20B3-E92B5C201443}" dt="2026-01-08T22:19:40.052" v="10"/>
          <ac:graphicFrameMkLst>
            <pc:docMk/>
            <pc:sldMk cId="3522609135" sldId="332"/>
            <ac:graphicFrameMk id="9" creationId="{B018C555-2051-B800-232E-A788B4DFEB31}"/>
          </ac:graphicFrameMkLst>
        </pc:graphicFrameChg>
      </pc:sldChg>
      <pc:sldChg chg="modSp">
        <pc:chgData name="Nathan Edwards" userId="S::nathan.edwards@msq.org.au::4f1aa8b7-5741-4991-b3ff-2e43d7114403" providerId="AD" clId="Web-{7627F9B2-ACC7-BFC0-20B3-E92B5C201443}" dt="2026-01-08T22:23:21.935" v="16"/>
        <pc:sldMkLst>
          <pc:docMk/>
          <pc:sldMk cId="4115057002" sldId="358"/>
        </pc:sldMkLst>
        <pc:graphicFrameChg chg="mod modGraphic">
          <ac:chgData name="Nathan Edwards" userId="S::nathan.edwards@msq.org.au::4f1aa8b7-5741-4991-b3ff-2e43d7114403" providerId="AD" clId="Web-{7627F9B2-ACC7-BFC0-20B3-E92B5C201443}" dt="2026-01-08T22:23:21.935" v="16"/>
          <ac:graphicFrameMkLst>
            <pc:docMk/>
            <pc:sldMk cId="4115057002" sldId="358"/>
            <ac:graphicFrameMk id="9" creationId="{B018C555-2051-B800-232E-A788B4DFEB31}"/>
          </ac:graphicFrameMkLst>
        </pc:graphicFrameChg>
      </pc:sldChg>
      <pc:sldChg chg="delSp modSp">
        <pc:chgData name="Nathan Edwards" userId="S::nathan.edwards@msq.org.au::4f1aa8b7-5741-4991-b3ff-2e43d7114403" providerId="AD" clId="Web-{7627F9B2-ACC7-BFC0-20B3-E92B5C201443}" dt="2026-01-08T22:23:27.904" v="18"/>
        <pc:sldMkLst>
          <pc:docMk/>
          <pc:sldMk cId="1804649733" sldId="399"/>
        </pc:sldMkLst>
      </pc:sldChg>
    </pc:docChg>
  </pc:docChgLst>
  <pc:docChgLst>
    <pc:chgData name="Nathan Edwards" userId="S::nathan.edwards@msq.org.au::4f1aa8b7-5741-4991-b3ff-2e43d7114403" providerId="AD" clId="Web-{6CCE234F-2600-5E9B-211A-358FCBB84352}"/>
    <pc:docChg chg="modSld">
      <pc:chgData name="Nathan Edwards" userId="S::nathan.edwards@msq.org.au::4f1aa8b7-5741-4991-b3ff-2e43d7114403" providerId="AD" clId="Web-{6CCE234F-2600-5E9B-211A-358FCBB84352}" dt="2026-01-12T22:23:47.228" v="0" actId="1076"/>
      <pc:docMkLst>
        <pc:docMk/>
      </pc:docMkLst>
      <pc:sldChg chg="modSp">
        <pc:chgData name="Nathan Edwards" userId="S::nathan.edwards@msq.org.au::4f1aa8b7-5741-4991-b3ff-2e43d7114403" providerId="AD" clId="Web-{6CCE234F-2600-5E9B-211A-358FCBB84352}" dt="2026-01-12T22:23:47.228" v="0" actId="1076"/>
        <pc:sldMkLst>
          <pc:docMk/>
          <pc:sldMk cId="3110770374" sldId="305"/>
        </pc:sldMkLst>
        <pc:spChg chg="mod">
          <ac:chgData name="Nathan Edwards" userId="S::nathan.edwards@msq.org.au::4f1aa8b7-5741-4991-b3ff-2e43d7114403" providerId="AD" clId="Web-{6CCE234F-2600-5E9B-211A-358FCBB84352}" dt="2026-01-12T22:23:47.228" v="0" actId="1076"/>
          <ac:spMkLst>
            <pc:docMk/>
            <pc:sldMk cId="3110770374" sldId="305"/>
            <ac:spMk id="30" creationId="{043F7054-8321-DBDA-E6AB-07C5F9D4578F}"/>
          </ac:spMkLst>
        </pc:spChg>
      </pc:sldChg>
    </pc:docChg>
  </pc:docChgLst>
  <pc:docChgLst>
    <pc:chgData name="Nathan Edwards" userId="S::nathan.edwards@msq.org.au::4f1aa8b7-5741-4991-b3ff-2e43d7114403" providerId="AD" clId="Web-{9F699F90-F22F-7EDE-8EF8-867FEB59EA2A}"/>
    <pc:docChg chg="modSld">
      <pc:chgData name="Nathan Edwards" userId="S::nathan.edwards@msq.org.au::4f1aa8b7-5741-4991-b3ff-2e43d7114403" providerId="AD" clId="Web-{9F699F90-F22F-7EDE-8EF8-867FEB59EA2A}" dt="2026-01-12T03:49:23.773" v="54"/>
      <pc:docMkLst>
        <pc:docMk/>
      </pc:docMkLst>
      <pc:sldChg chg="modSp">
        <pc:chgData name="Nathan Edwards" userId="S::nathan.edwards@msq.org.au::4f1aa8b7-5741-4991-b3ff-2e43d7114403" providerId="AD" clId="Web-{9F699F90-F22F-7EDE-8EF8-867FEB59EA2A}" dt="2026-01-12T03:49:23.773" v="54"/>
        <pc:sldMkLst>
          <pc:docMk/>
          <pc:sldMk cId="1804649733" sldId="399"/>
        </pc:sldMkLst>
        <pc:graphicFrameChg chg="mod modGraphic">
          <ac:chgData name="Nathan Edwards" userId="S::nathan.edwards@msq.org.au::4f1aa8b7-5741-4991-b3ff-2e43d7114403" providerId="AD" clId="Web-{9F699F90-F22F-7EDE-8EF8-867FEB59EA2A}" dt="2026-01-12T03:49:23.773" v="54"/>
          <ac:graphicFrameMkLst>
            <pc:docMk/>
            <pc:sldMk cId="1804649733" sldId="399"/>
            <ac:graphicFrameMk id="19" creationId="{CE09910B-D86D-DEE5-E7B1-9D834169BFA9}"/>
          </ac:graphicFrameMkLst>
        </pc:graphicFrameChg>
      </pc:sldChg>
    </pc:docChg>
  </pc:docChgLst>
  <pc:docChgLst>
    <pc:chgData name="Nathan Edwards" userId="4f1aa8b7-5741-4991-b3ff-2e43d7114403" providerId="ADAL" clId="{20E823E2-E6CC-4BBC-B549-F0883863C698}"/>
    <pc:docChg chg="undo custSel addSld delSld modSld">
      <pc:chgData name="Nathan Edwards" userId="4f1aa8b7-5741-4991-b3ff-2e43d7114403" providerId="ADAL" clId="{20E823E2-E6CC-4BBC-B549-F0883863C698}" dt="2026-01-22T23:52:21.603" v="999" actId="207"/>
      <pc:docMkLst>
        <pc:docMk/>
      </pc:docMkLst>
      <pc:sldChg chg="delSp modSp mod">
        <pc:chgData name="Nathan Edwards" userId="4f1aa8b7-5741-4991-b3ff-2e43d7114403" providerId="ADAL" clId="{20E823E2-E6CC-4BBC-B549-F0883863C698}" dt="2026-01-05T05:52:46.697" v="952" actId="207"/>
        <pc:sldMkLst>
          <pc:docMk/>
          <pc:sldMk cId="3110770374" sldId="305"/>
        </pc:sldMkLst>
        <pc:spChg chg="mod">
          <ac:chgData name="Nathan Edwards" userId="4f1aa8b7-5741-4991-b3ff-2e43d7114403" providerId="ADAL" clId="{20E823E2-E6CC-4BBC-B549-F0883863C698}" dt="2025-12-23T05:23:56.022" v="161" actId="790"/>
          <ac:spMkLst>
            <pc:docMk/>
            <pc:sldMk cId="3110770374" sldId="305"/>
            <ac:spMk id="12" creationId="{97DE26FA-7A4C-889A-330E-A589BBB2C0CD}"/>
          </ac:spMkLst>
        </pc:spChg>
        <pc:spChg chg="mod">
          <ac:chgData name="Nathan Edwards" userId="4f1aa8b7-5741-4991-b3ff-2e43d7114403" providerId="ADAL" clId="{20E823E2-E6CC-4BBC-B549-F0883863C698}" dt="2025-12-23T05:23:56.022" v="161" actId="790"/>
          <ac:spMkLst>
            <pc:docMk/>
            <pc:sldMk cId="3110770374" sldId="305"/>
            <ac:spMk id="15" creationId="{0AA587C4-BBB3-0A21-2415-DA2930C1FB2C}"/>
          </ac:spMkLst>
        </pc:spChg>
        <pc:spChg chg="mod">
          <ac:chgData name="Nathan Edwards" userId="4f1aa8b7-5741-4991-b3ff-2e43d7114403" providerId="ADAL" clId="{20E823E2-E6CC-4BBC-B549-F0883863C698}" dt="2025-12-23T05:23:56.022" v="161" actId="790"/>
          <ac:spMkLst>
            <pc:docMk/>
            <pc:sldMk cId="3110770374" sldId="305"/>
            <ac:spMk id="27" creationId="{9C8A5B2D-82A6-3B56-279F-25BEE782B594}"/>
          </ac:spMkLst>
        </pc:spChg>
        <pc:spChg chg="mod">
          <ac:chgData name="Nathan Edwards" userId="4f1aa8b7-5741-4991-b3ff-2e43d7114403" providerId="ADAL" clId="{20E823E2-E6CC-4BBC-B549-F0883863C698}" dt="2026-01-05T05:50:52.531" v="942" actId="20577"/>
          <ac:spMkLst>
            <pc:docMk/>
            <pc:sldMk cId="3110770374" sldId="305"/>
            <ac:spMk id="28" creationId="{64F8269F-F44F-2E4C-6520-D73CE4EAAD54}"/>
          </ac:spMkLst>
        </pc:spChg>
        <pc:spChg chg="mod">
          <ac:chgData name="Nathan Edwards" userId="4f1aa8b7-5741-4991-b3ff-2e43d7114403" providerId="ADAL" clId="{20E823E2-E6CC-4BBC-B549-F0883863C698}" dt="2025-12-23T05:23:56.022" v="161" actId="790"/>
          <ac:spMkLst>
            <pc:docMk/>
            <pc:sldMk cId="3110770374" sldId="305"/>
            <ac:spMk id="29" creationId="{3346035C-4719-2FD7-6D1E-507757C847E1}"/>
          </ac:spMkLst>
        </pc:spChg>
        <pc:spChg chg="mod">
          <ac:chgData name="Nathan Edwards" userId="4f1aa8b7-5741-4991-b3ff-2e43d7114403" providerId="ADAL" clId="{20E823E2-E6CC-4BBC-B549-F0883863C698}" dt="2025-12-23T05:23:56.022" v="161" actId="790"/>
          <ac:spMkLst>
            <pc:docMk/>
            <pc:sldMk cId="3110770374" sldId="305"/>
            <ac:spMk id="30" creationId="{043F7054-8321-DBDA-E6AB-07C5F9D4578F}"/>
          </ac:spMkLst>
        </pc:spChg>
        <pc:graphicFrameChg chg="mod modGraphic">
          <ac:chgData name="Nathan Edwards" userId="4f1aa8b7-5741-4991-b3ff-2e43d7114403" providerId="ADAL" clId="{20E823E2-E6CC-4BBC-B549-F0883863C698}" dt="2026-01-05T05:52:46.697" v="952" actId="207"/>
          <ac:graphicFrameMkLst>
            <pc:docMk/>
            <pc:sldMk cId="3110770374" sldId="305"/>
            <ac:graphicFrameMk id="19" creationId="{00294EFF-F4EF-2DEE-F6ED-82B6D19980E1}"/>
          </ac:graphicFrameMkLst>
        </pc:graphicFrameChg>
      </pc:sldChg>
      <pc:sldChg chg="modSp mod">
        <pc:chgData name="Nathan Edwards" userId="4f1aa8b7-5741-4991-b3ff-2e43d7114403" providerId="ADAL" clId="{20E823E2-E6CC-4BBC-B549-F0883863C698}" dt="2025-12-23T05:23:56.022" v="161" actId="790"/>
        <pc:sldMkLst>
          <pc:docMk/>
          <pc:sldMk cId="564921851" sldId="312"/>
        </pc:sldMkLst>
        <pc:spChg chg="mod">
          <ac:chgData name="Nathan Edwards" userId="4f1aa8b7-5741-4991-b3ff-2e43d7114403" providerId="ADAL" clId="{20E823E2-E6CC-4BBC-B549-F0883863C698}" dt="2025-12-23T05:23:56.022" v="161" actId="790"/>
          <ac:spMkLst>
            <pc:docMk/>
            <pc:sldMk cId="564921851" sldId="312"/>
            <ac:spMk id="7" creationId="{CA4CE145-81B9-3420-8604-190CA7D13A0C}"/>
          </ac:spMkLst>
        </pc:spChg>
        <pc:spChg chg="mod">
          <ac:chgData name="Nathan Edwards" userId="4f1aa8b7-5741-4991-b3ff-2e43d7114403" providerId="ADAL" clId="{20E823E2-E6CC-4BBC-B549-F0883863C698}" dt="2025-12-23T05:23:56.022" v="161" actId="790"/>
          <ac:spMkLst>
            <pc:docMk/>
            <pc:sldMk cId="564921851" sldId="312"/>
            <ac:spMk id="9" creationId="{C5216567-43FE-B953-9C05-2A757E5F4E16}"/>
          </ac:spMkLst>
        </pc:spChg>
        <pc:spChg chg="mod">
          <ac:chgData name="Nathan Edwards" userId="4f1aa8b7-5741-4991-b3ff-2e43d7114403" providerId="ADAL" clId="{20E823E2-E6CC-4BBC-B549-F0883863C698}" dt="2025-12-23T05:23:56.022" v="161" actId="790"/>
          <ac:spMkLst>
            <pc:docMk/>
            <pc:sldMk cId="564921851" sldId="312"/>
            <ac:spMk id="13" creationId="{CCB1D4AD-E5D2-2E5B-BE69-725176CA92DD}"/>
          </ac:spMkLst>
        </pc:spChg>
        <pc:graphicFrameChg chg="modGraphic">
          <ac:chgData name="Nathan Edwards" userId="4f1aa8b7-5741-4991-b3ff-2e43d7114403" providerId="ADAL" clId="{20E823E2-E6CC-4BBC-B549-F0883863C698}" dt="2025-12-23T05:23:56.022" v="161" actId="790"/>
          <ac:graphicFrameMkLst>
            <pc:docMk/>
            <pc:sldMk cId="564921851" sldId="312"/>
            <ac:graphicFrameMk id="4" creationId="{E8D25246-26C7-8419-4EB3-1B04D60D30E2}"/>
          </ac:graphicFrameMkLst>
        </pc:graphicFrameChg>
      </pc:sldChg>
      <pc:sldChg chg="modSp mod">
        <pc:chgData name="Nathan Edwards" userId="4f1aa8b7-5741-4991-b3ff-2e43d7114403" providerId="ADAL" clId="{20E823E2-E6CC-4BBC-B549-F0883863C698}" dt="2026-01-05T05:30:38.083" v="179" actId="20577"/>
        <pc:sldMkLst>
          <pc:docMk/>
          <pc:sldMk cId="239836303" sldId="313"/>
        </pc:sldMkLst>
        <pc:spChg chg="mod">
          <ac:chgData name="Nathan Edwards" userId="4f1aa8b7-5741-4991-b3ff-2e43d7114403" providerId="ADAL" clId="{20E823E2-E6CC-4BBC-B549-F0883863C698}" dt="2025-12-23T05:23:56.022" v="161" actId="790"/>
          <ac:spMkLst>
            <pc:docMk/>
            <pc:sldMk cId="239836303" sldId="313"/>
            <ac:spMk id="7" creationId="{A0954F0F-B791-92B7-BC65-A205D926CC62}"/>
          </ac:spMkLst>
        </pc:spChg>
        <pc:spChg chg="mod">
          <ac:chgData name="Nathan Edwards" userId="4f1aa8b7-5741-4991-b3ff-2e43d7114403" providerId="ADAL" clId="{20E823E2-E6CC-4BBC-B549-F0883863C698}" dt="2025-12-23T05:23:56.022" v="161" actId="790"/>
          <ac:spMkLst>
            <pc:docMk/>
            <pc:sldMk cId="239836303" sldId="313"/>
            <ac:spMk id="9" creationId="{886BEA8C-353D-513D-BB32-6493B2454770}"/>
          </ac:spMkLst>
        </pc:spChg>
        <pc:spChg chg="mod">
          <ac:chgData name="Nathan Edwards" userId="4f1aa8b7-5741-4991-b3ff-2e43d7114403" providerId="ADAL" clId="{20E823E2-E6CC-4BBC-B549-F0883863C698}" dt="2025-12-23T05:23:56.022" v="161" actId="790"/>
          <ac:spMkLst>
            <pc:docMk/>
            <pc:sldMk cId="239836303" sldId="313"/>
            <ac:spMk id="15" creationId="{7D6BFC69-0653-EE84-ACF5-E401EE7A84D5}"/>
          </ac:spMkLst>
        </pc:spChg>
        <pc:graphicFrameChg chg="modGraphic">
          <ac:chgData name="Nathan Edwards" userId="4f1aa8b7-5741-4991-b3ff-2e43d7114403" providerId="ADAL" clId="{20E823E2-E6CC-4BBC-B549-F0883863C698}" dt="2026-01-05T05:30:38.083" v="179" actId="20577"/>
          <ac:graphicFrameMkLst>
            <pc:docMk/>
            <pc:sldMk cId="239836303" sldId="313"/>
            <ac:graphicFrameMk id="5" creationId="{BF1D2905-BBFD-5E1D-649D-6C036AAD40A5}"/>
          </ac:graphicFrameMkLst>
        </pc:graphicFrameChg>
      </pc:sldChg>
      <pc:sldChg chg="modSp mod">
        <pc:chgData name="Nathan Edwards" userId="4f1aa8b7-5741-4991-b3ff-2e43d7114403" providerId="ADAL" clId="{20E823E2-E6CC-4BBC-B549-F0883863C698}" dt="2025-12-23T05:23:56.022" v="161" actId="790"/>
        <pc:sldMkLst>
          <pc:docMk/>
          <pc:sldMk cId="190592207" sldId="328"/>
        </pc:sldMkLst>
        <pc:spChg chg="mod">
          <ac:chgData name="Nathan Edwards" userId="4f1aa8b7-5741-4991-b3ff-2e43d7114403" providerId="ADAL" clId="{20E823E2-E6CC-4BBC-B549-F0883863C698}" dt="2025-12-23T05:23:56.022" v="161" actId="790"/>
          <ac:spMkLst>
            <pc:docMk/>
            <pc:sldMk cId="190592207" sldId="328"/>
            <ac:spMk id="6" creationId="{9669968D-F977-D231-F761-408520DBA1E7}"/>
          </ac:spMkLst>
        </pc:spChg>
        <pc:spChg chg="mod">
          <ac:chgData name="Nathan Edwards" userId="4f1aa8b7-5741-4991-b3ff-2e43d7114403" providerId="ADAL" clId="{20E823E2-E6CC-4BBC-B549-F0883863C698}" dt="2025-12-23T05:23:56.022" v="161" actId="790"/>
          <ac:spMkLst>
            <pc:docMk/>
            <pc:sldMk cId="190592207" sldId="328"/>
            <ac:spMk id="9" creationId="{BE2F4CCD-504C-09FB-AAF5-94F0560E072E}"/>
          </ac:spMkLst>
        </pc:spChg>
        <pc:spChg chg="mod">
          <ac:chgData name="Nathan Edwards" userId="4f1aa8b7-5741-4991-b3ff-2e43d7114403" providerId="ADAL" clId="{20E823E2-E6CC-4BBC-B549-F0883863C698}" dt="2025-12-23T05:23:56.022" v="161" actId="790"/>
          <ac:spMkLst>
            <pc:docMk/>
            <pc:sldMk cId="190592207" sldId="328"/>
            <ac:spMk id="13" creationId="{D92CFBD9-49BC-81D1-2E1E-49CA4C45782B}"/>
          </ac:spMkLst>
        </pc:spChg>
        <pc:spChg chg="mod">
          <ac:chgData name="Nathan Edwards" userId="4f1aa8b7-5741-4991-b3ff-2e43d7114403" providerId="ADAL" clId="{20E823E2-E6CC-4BBC-B549-F0883863C698}" dt="2025-12-23T05:23:56.022" v="161" actId="790"/>
          <ac:spMkLst>
            <pc:docMk/>
            <pc:sldMk cId="190592207" sldId="328"/>
            <ac:spMk id="16" creationId="{68D3D8B5-1806-79EF-96C0-5C3B9BF44260}"/>
          </ac:spMkLst>
        </pc:spChg>
      </pc:sldChg>
      <pc:sldChg chg="modSp mod">
        <pc:chgData name="Nathan Edwards" userId="4f1aa8b7-5741-4991-b3ff-2e43d7114403" providerId="ADAL" clId="{20E823E2-E6CC-4BBC-B549-F0883863C698}" dt="2026-01-05T05:32:12.211" v="186" actId="20577"/>
        <pc:sldMkLst>
          <pc:docMk/>
          <pc:sldMk cId="3522609135" sldId="332"/>
        </pc:sldMkLst>
        <pc:spChg chg="mod">
          <ac:chgData name="Nathan Edwards" userId="4f1aa8b7-5741-4991-b3ff-2e43d7114403" providerId="ADAL" clId="{20E823E2-E6CC-4BBC-B549-F0883863C698}" dt="2025-12-23T05:23:56.022" v="161" actId="790"/>
          <ac:spMkLst>
            <pc:docMk/>
            <pc:sldMk cId="3522609135" sldId="332"/>
            <ac:spMk id="3" creationId="{5FA9D0EF-03E5-4A62-1D41-70B1EDF06107}"/>
          </ac:spMkLst>
        </pc:spChg>
        <pc:spChg chg="mod">
          <ac:chgData name="Nathan Edwards" userId="4f1aa8b7-5741-4991-b3ff-2e43d7114403" providerId="ADAL" clId="{20E823E2-E6CC-4BBC-B549-F0883863C698}" dt="2025-12-23T05:23:56.022" v="161" actId="790"/>
          <ac:spMkLst>
            <pc:docMk/>
            <pc:sldMk cId="3522609135" sldId="332"/>
            <ac:spMk id="6" creationId="{CAC4DA1D-E1E7-B95D-5FAF-81815D4A5A55}"/>
          </ac:spMkLst>
        </pc:spChg>
        <pc:spChg chg="mod">
          <ac:chgData name="Nathan Edwards" userId="4f1aa8b7-5741-4991-b3ff-2e43d7114403" providerId="ADAL" clId="{20E823E2-E6CC-4BBC-B549-F0883863C698}" dt="2026-01-05T05:32:12.211" v="186" actId="20577"/>
          <ac:spMkLst>
            <pc:docMk/>
            <pc:sldMk cId="3522609135" sldId="332"/>
            <ac:spMk id="8" creationId="{AD7A417A-204F-4815-76E2-834A91C44683}"/>
          </ac:spMkLst>
        </pc:spChg>
        <pc:spChg chg="mod">
          <ac:chgData name="Nathan Edwards" userId="4f1aa8b7-5741-4991-b3ff-2e43d7114403" providerId="ADAL" clId="{20E823E2-E6CC-4BBC-B549-F0883863C698}" dt="2025-12-23T05:23:56.022" v="161" actId="790"/>
          <ac:spMkLst>
            <pc:docMk/>
            <pc:sldMk cId="3522609135" sldId="332"/>
            <ac:spMk id="15" creationId="{4D07DB22-DDC9-6932-6C7C-2260DEE686C9}"/>
          </ac:spMkLst>
        </pc:spChg>
        <pc:spChg chg="mod">
          <ac:chgData name="Nathan Edwards" userId="4f1aa8b7-5741-4991-b3ff-2e43d7114403" providerId="ADAL" clId="{20E823E2-E6CC-4BBC-B549-F0883863C698}" dt="2025-12-23T05:23:56.022" v="161" actId="790"/>
          <ac:spMkLst>
            <pc:docMk/>
            <pc:sldMk cId="3522609135" sldId="332"/>
            <ac:spMk id="17" creationId="{BDB965DD-FCBB-9FAE-492B-4EC7085673E4}"/>
          </ac:spMkLst>
        </pc:spChg>
        <pc:graphicFrameChg chg="modGraphic">
          <ac:chgData name="Nathan Edwards" userId="4f1aa8b7-5741-4991-b3ff-2e43d7114403" providerId="ADAL" clId="{20E823E2-E6CC-4BBC-B549-F0883863C698}" dt="2026-01-05T05:31:50.087" v="181" actId="20577"/>
          <ac:graphicFrameMkLst>
            <pc:docMk/>
            <pc:sldMk cId="3522609135" sldId="332"/>
            <ac:graphicFrameMk id="9" creationId="{B018C555-2051-B800-232E-A788B4DFEB31}"/>
          </ac:graphicFrameMkLst>
        </pc:graphicFrameChg>
      </pc:sldChg>
      <pc:sldChg chg="modSp mod">
        <pc:chgData name="Nathan Edwards" userId="4f1aa8b7-5741-4991-b3ff-2e43d7114403" providerId="ADAL" clId="{20E823E2-E6CC-4BBC-B549-F0883863C698}" dt="2025-12-23T05:24:43.194" v="162" actId="20577"/>
        <pc:sldMkLst>
          <pc:docMk/>
          <pc:sldMk cId="1649961413" sldId="335"/>
        </pc:sldMkLst>
        <pc:spChg chg="mod">
          <ac:chgData name="Nathan Edwards" userId="4f1aa8b7-5741-4991-b3ff-2e43d7114403" providerId="ADAL" clId="{20E823E2-E6CC-4BBC-B549-F0883863C698}" dt="2025-12-23T05:23:56.022" v="161" actId="790"/>
          <ac:spMkLst>
            <pc:docMk/>
            <pc:sldMk cId="1649961413" sldId="335"/>
            <ac:spMk id="2" creationId="{F003F725-EF73-1EE7-0A43-3846D6F86D8A}"/>
          </ac:spMkLst>
        </pc:spChg>
        <pc:spChg chg="mod">
          <ac:chgData name="Nathan Edwards" userId="4f1aa8b7-5741-4991-b3ff-2e43d7114403" providerId="ADAL" clId="{20E823E2-E6CC-4BBC-B549-F0883863C698}" dt="2025-12-23T05:23:56.022" v="161" actId="790"/>
          <ac:spMkLst>
            <pc:docMk/>
            <pc:sldMk cId="1649961413" sldId="335"/>
            <ac:spMk id="3" creationId="{6E94B4DA-EDA7-C456-4CD1-5E91EBFA863E}"/>
          </ac:spMkLst>
        </pc:spChg>
        <pc:spChg chg="mod">
          <ac:chgData name="Nathan Edwards" userId="4f1aa8b7-5741-4991-b3ff-2e43d7114403" providerId="ADAL" clId="{20E823E2-E6CC-4BBC-B549-F0883863C698}" dt="2025-12-23T05:23:56.022" v="161" actId="790"/>
          <ac:spMkLst>
            <pc:docMk/>
            <pc:sldMk cId="1649961413" sldId="335"/>
            <ac:spMk id="6" creationId="{C02A48FB-8120-6B3F-7DAA-9DB2D2A8652F}"/>
          </ac:spMkLst>
        </pc:spChg>
        <pc:spChg chg="mod">
          <ac:chgData name="Nathan Edwards" userId="4f1aa8b7-5741-4991-b3ff-2e43d7114403" providerId="ADAL" clId="{20E823E2-E6CC-4BBC-B549-F0883863C698}" dt="2025-12-23T05:24:43.194" v="162" actId="20577"/>
          <ac:spMkLst>
            <pc:docMk/>
            <pc:sldMk cId="1649961413" sldId="335"/>
            <ac:spMk id="15" creationId="{055C7958-1718-AC7D-FA71-F5BBC126FE9D}"/>
          </ac:spMkLst>
        </pc:spChg>
      </pc:sldChg>
      <pc:sldChg chg="modSp mod">
        <pc:chgData name="Nathan Edwards" userId="4f1aa8b7-5741-4991-b3ff-2e43d7114403" providerId="ADAL" clId="{20E823E2-E6CC-4BBC-B549-F0883863C698}" dt="2025-12-23T05:23:56.022" v="161" actId="790"/>
        <pc:sldMkLst>
          <pc:docMk/>
          <pc:sldMk cId="191726826" sldId="340"/>
        </pc:sldMkLst>
        <pc:spChg chg="mod">
          <ac:chgData name="Nathan Edwards" userId="4f1aa8b7-5741-4991-b3ff-2e43d7114403" providerId="ADAL" clId="{20E823E2-E6CC-4BBC-B549-F0883863C698}" dt="2025-12-23T05:23:56.022" v="161" actId="790"/>
          <ac:spMkLst>
            <pc:docMk/>
            <pc:sldMk cId="191726826" sldId="340"/>
            <ac:spMk id="9" creationId="{B4AFF320-7451-4C62-59B7-FDA28D9EF949}"/>
          </ac:spMkLst>
        </pc:spChg>
        <pc:spChg chg="mod">
          <ac:chgData name="Nathan Edwards" userId="4f1aa8b7-5741-4991-b3ff-2e43d7114403" providerId="ADAL" clId="{20E823E2-E6CC-4BBC-B549-F0883863C698}" dt="2025-12-23T05:23:56.022" v="161" actId="790"/>
          <ac:spMkLst>
            <pc:docMk/>
            <pc:sldMk cId="191726826" sldId="340"/>
            <ac:spMk id="11" creationId="{2AF33ADF-0C33-D9CB-1EDA-CE21E32F2851}"/>
          </ac:spMkLst>
        </pc:spChg>
        <pc:spChg chg="mod">
          <ac:chgData name="Nathan Edwards" userId="4f1aa8b7-5741-4991-b3ff-2e43d7114403" providerId="ADAL" clId="{20E823E2-E6CC-4BBC-B549-F0883863C698}" dt="2025-12-23T05:23:56.022" v="161" actId="790"/>
          <ac:spMkLst>
            <pc:docMk/>
            <pc:sldMk cId="191726826" sldId="340"/>
            <ac:spMk id="14" creationId="{E4BBBB08-5254-FADF-A072-5A3D641E129D}"/>
          </ac:spMkLst>
        </pc:spChg>
        <pc:spChg chg="mod">
          <ac:chgData name="Nathan Edwards" userId="4f1aa8b7-5741-4991-b3ff-2e43d7114403" providerId="ADAL" clId="{20E823E2-E6CC-4BBC-B549-F0883863C698}" dt="2025-12-23T05:23:56.022" v="161" actId="790"/>
          <ac:spMkLst>
            <pc:docMk/>
            <pc:sldMk cId="191726826" sldId="340"/>
            <ac:spMk id="15" creationId="{5135B663-10A2-9CF3-E3B3-046F02D500DD}"/>
          </ac:spMkLst>
        </pc:spChg>
        <pc:spChg chg="mod">
          <ac:chgData name="Nathan Edwards" userId="4f1aa8b7-5741-4991-b3ff-2e43d7114403" providerId="ADAL" clId="{20E823E2-E6CC-4BBC-B549-F0883863C698}" dt="2025-12-23T05:23:56.022" v="161" actId="790"/>
          <ac:spMkLst>
            <pc:docMk/>
            <pc:sldMk cId="191726826" sldId="340"/>
            <ac:spMk id="16" creationId="{22AFB0E8-A11F-2ACE-DD1B-A56E956F3A02}"/>
          </ac:spMkLst>
        </pc:spChg>
        <pc:spChg chg="mod">
          <ac:chgData name="Nathan Edwards" userId="4f1aa8b7-5741-4991-b3ff-2e43d7114403" providerId="ADAL" clId="{20E823E2-E6CC-4BBC-B549-F0883863C698}" dt="2025-12-23T05:23:56.022" v="161" actId="790"/>
          <ac:spMkLst>
            <pc:docMk/>
            <pc:sldMk cId="191726826" sldId="340"/>
            <ac:spMk id="17" creationId="{4960FF65-5075-6852-96D3-69E328D097D4}"/>
          </ac:spMkLst>
        </pc:spChg>
        <pc:spChg chg="mod">
          <ac:chgData name="Nathan Edwards" userId="4f1aa8b7-5741-4991-b3ff-2e43d7114403" providerId="ADAL" clId="{20E823E2-E6CC-4BBC-B549-F0883863C698}" dt="2025-12-23T05:23:56.022" v="161" actId="790"/>
          <ac:spMkLst>
            <pc:docMk/>
            <pc:sldMk cId="191726826" sldId="340"/>
            <ac:spMk id="18" creationId="{6682D030-7B6E-41DB-FB42-73425C80E366}"/>
          </ac:spMkLst>
        </pc:spChg>
        <pc:spChg chg="mod">
          <ac:chgData name="Nathan Edwards" userId="4f1aa8b7-5741-4991-b3ff-2e43d7114403" providerId="ADAL" clId="{20E823E2-E6CC-4BBC-B549-F0883863C698}" dt="2025-12-23T05:23:56.022" v="161" actId="790"/>
          <ac:spMkLst>
            <pc:docMk/>
            <pc:sldMk cId="191726826" sldId="340"/>
            <ac:spMk id="19" creationId="{9E176FE2-3E6A-11ED-7494-6F5692D8FF27}"/>
          </ac:spMkLst>
        </pc:spChg>
        <pc:spChg chg="mod">
          <ac:chgData name="Nathan Edwards" userId="4f1aa8b7-5741-4991-b3ff-2e43d7114403" providerId="ADAL" clId="{20E823E2-E6CC-4BBC-B549-F0883863C698}" dt="2025-12-23T05:23:56.022" v="161" actId="790"/>
          <ac:spMkLst>
            <pc:docMk/>
            <pc:sldMk cId="191726826" sldId="340"/>
            <ac:spMk id="20" creationId="{206BAFEE-55A4-C239-977B-F864C15D521A}"/>
          </ac:spMkLst>
        </pc:spChg>
        <pc:spChg chg="mod">
          <ac:chgData name="Nathan Edwards" userId="4f1aa8b7-5741-4991-b3ff-2e43d7114403" providerId="ADAL" clId="{20E823E2-E6CC-4BBC-B549-F0883863C698}" dt="2025-12-23T05:23:56.022" v="161" actId="790"/>
          <ac:spMkLst>
            <pc:docMk/>
            <pc:sldMk cId="191726826" sldId="340"/>
            <ac:spMk id="21" creationId="{E20B123F-A066-9997-DA01-E9CA9F9664AB}"/>
          </ac:spMkLst>
        </pc:spChg>
      </pc:sldChg>
      <pc:sldChg chg="modSp mod">
        <pc:chgData name="Nathan Edwards" userId="4f1aa8b7-5741-4991-b3ff-2e43d7114403" providerId="ADAL" clId="{20E823E2-E6CC-4BBC-B549-F0883863C698}" dt="2026-01-05T05:35:01.156" v="195" actId="1076"/>
        <pc:sldMkLst>
          <pc:docMk/>
          <pc:sldMk cId="78977709" sldId="343"/>
        </pc:sldMkLst>
        <pc:spChg chg="mod">
          <ac:chgData name="Nathan Edwards" userId="4f1aa8b7-5741-4991-b3ff-2e43d7114403" providerId="ADAL" clId="{20E823E2-E6CC-4BBC-B549-F0883863C698}" dt="2025-12-23T05:23:56.022" v="161" actId="790"/>
          <ac:spMkLst>
            <pc:docMk/>
            <pc:sldMk cId="78977709" sldId="343"/>
            <ac:spMk id="7" creationId="{F9699F90-9663-4E16-BC37-BE087D6A5E5D}"/>
          </ac:spMkLst>
        </pc:spChg>
        <pc:spChg chg="mod">
          <ac:chgData name="Nathan Edwards" userId="4f1aa8b7-5741-4991-b3ff-2e43d7114403" providerId="ADAL" clId="{20E823E2-E6CC-4BBC-B549-F0883863C698}" dt="2026-01-05T05:34:41.185" v="192"/>
          <ac:spMkLst>
            <pc:docMk/>
            <pc:sldMk cId="78977709" sldId="343"/>
            <ac:spMk id="10" creationId="{2F32D537-6774-DC3A-4A3C-9853C17A3BFA}"/>
          </ac:spMkLst>
        </pc:spChg>
        <pc:spChg chg="mod">
          <ac:chgData name="Nathan Edwards" userId="4f1aa8b7-5741-4991-b3ff-2e43d7114403" providerId="ADAL" clId="{20E823E2-E6CC-4BBC-B549-F0883863C698}" dt="2025-12-23T05:23:56.022" v="161" actId="790"/>
          <ac:spMkLst>
            <pc:docMk/>
            <pc:sldMk cId="78977709" sldId="343"/>
            <ac:spMk id="13" creationId="{63D79F8B-83E2-4CCF-74DB-00936A40D948}"/>
          </ac:spMkLst>
        </pc:spChg>
        <pc:graphicFrameChg chg="mod modGraphic">
          <ac:chgData name="Nathan Edwards" userId="4f1aa8b7-5741-4991-b3ff-2e43d7114403" providerId="ADAL" clId="{20E823E2-E6CC-4BBC-B549-F0883863C698}" dt="2026-01-05T05:35:01.156" v="195" actId="1076"/>
          <ac:graphicFrameMkLst>
            <pc:docMk/>
            <pc:sldMk cId="78977709" sldId="343"/>
            <ac:graphicFrameMk id="3" creationId="{65E6B4BC-E760-F7ED-0AE1-5F6FBE4DC109}"/>
          </ac:graphicFrameMkLst>
        </pc:graphicFrameChg>
      </pc:sldChg>
      <pc:sldChg chg="addSp delSp modSp mod delAnim modAnim">
        <pc:chgData name="Nathan Edwards" userId="4f1aa8b7-5741-4991-b3ff-2e43d7114403" providerId="ADAL" clId="{20E823E2-E6CC-4BBC-B549-F0883863C698}" dt="2026-01-16T05:38:44.295" v="954"/>
        <pc:sldMkLst>
          <pc:docMk/>
          <pc:sldMk cId="2101276140" sldId="346"/>
        </pc:sldMkLst>
        <pc:spChg chg="mod">
          <ac:chgData name="Nathan Edwards" userId="4f1aa8b7-5741-4991-b3ff-2e43d7114403" providerId="ADAL" clId="{20E823E2-E6CC-4BBC-B549-F0883863C698}" dt="2025-12-23T05:23:56.022" v="161" actId="790"/>
          <ac:spMkLst>
            <pc:docMk/>
            <pc:sldMk cId="2101276140" sldId="346"/>
            <ac:spMk id="2" creationId="{BD61C740-09C9-6BBC-1347-93980EC216BB}"/>
          </ac:spMkLst>
        </pc:spChg>
        <pc:spChg chg="mod">
          <ac:chgData name="Nathan Edwards" userId="4f1aa8b7-5741-4991-b3ff-2e43d7114403" providerId="ADAL" clId="{20E823E2-E6CC-4BBC-B549-F0883863C698}" dt="2025-12-23T05:23:56.022" v="161" actId="790"/>
          <ac:spMkLst>
            <pc:docMk/>
            <pc:sldMk cId="2101276140" sldId="346"/>
            <ac:spMk id="3" creationId="{DB914093-59E9-5FCE-B9E2-EDA22A94C25D}"/>
          </ac:spMkLst>
        </pc:spChg>
        <pc:spChg chg="mod">
          <ac:chgData name="Nathan Edwards" userId="4f1aa8b7-5741-4991-b3ff-2e43d7114403" providerId="ADAL" clId="{20E823E2-E6CC-4BBC-B549-F0883863C698}" dt="2025-12-23T05:23:56.022" v="161" actId="790"/>
          <ac:spMkLst>
            <pc:docMk/>
            <pc:sldMk cId="2101276140" sldId="346"/>
            <ac:spMk id="5" creationId="{D9651A99-8699-4EAD-C2B7-9A5E904FC8D4}"/>
          </ac:spMkLst>
        </pc:spChg>
        <pc:spChg chg="add mod">
          <ac:chgData name="Nathan Edwards" userId="4f1aa8b7-5741-4991-b3ff-2e43d7114403" providerId="ADAL" clId="{20E823E2-E6CC-4BBC-B549-F0883863C698}" dt="2025-12-23T05:23:56.022" v="161" actId="790"/>
          <ac:spMkLst>
            <pc:docMk/>
            <pc:sldMk cId="2101276140" sldId="346"/>
            <ac:spMk id="6" creationId="{633D3A91-4CBE-68ED-17FF-4284D79257CA}"/>
          </ac:spMkLst>
        </pc:spChg>
        <pc:spChg chg="mod">
          <ac:chgData name="Nathan Edwards" userId="4f1aa8b7-5741-4991-b3ff-2e43d7114403" providerId="ADAL" clId="{20E823E2-E6CC-4BBC-B549-F0883863C698}" dt="2025-12-23T05:23:56.022" v="161" actId="790"/>
          <ac:spMkLst>
            <pc:docMk/>
            <pc:sldMk cId="2101276140" sldId="346"/>
            <ac:spMk id="13" creationId="{A00BAC48-31C3-EFA9-804D-79480F3A1084}"/>
          </ac:spMkLst>
        </pc:spChg>
        <pc:spChg chg="mod">
          <ac:chgData name="Nathan Edwards" userId="4f1aa8b7-5741-4991-b3ff-2e43d7114403" providerId="ADAL" clId="{20E823E2-E6CC-4BBC-B549-F0883863C698}" dt="2025-12-23T05:23:56.022" v="161" actId="790"/>
          <ac:spMkLst>
            <pc:docMk/>
            <pc:sldMk cId="2101276140" sldId="346"/>
            <ac:spMk id="15" creationId="{5760765A-BAF4-1003-2F1D-5B26553A001C}"/>
          </ac:spMkLst>
        </pc:spChg>
        <pc:picChg chg="add mod">
          <ac:chgData name="Nathan Edwards" userId="4f1aa8b7-5741-4991-b3ff-2e43d7114403" providerId="ADAL" clId="{20E823E2-E6CC-4BBC-B549-F0883863C698}" dt="2026-01-16T05:38:44.295" v="954"/>
          <ac:picMkLst>
            <pc:docMk/>
            <pc:sldMk cId="2101276140" sldId="346"/>
            <ac:picMk id="9" creationId="{99590987-C7BA-FE1E-3CD3-7CC5B3725606}"/>
          </ac:picMkLst>
        </pc:picChg>
      </pc:sldChg>
      <pc:sldChg chg="modSp mod">
        <pc:chgData name="Nathan Edwards" userId="4f1aa8b7-5741-4991-b3ff-2e43d7114403" providerId="ADAL" clId="{20E823E2-E6CC-4BBC-B549-F0883863C698}" dt="2025-12-23T05:23:56.022" v="161" actId="790"/>
        <pc:sldMkLst>
          <pc:docMk/>
          <pc:sldMk cId="2934621425" sldId="347"/>
        </pc:sldMkLst>
        <pc:spChg chg="mod">
          <ac:chgData name="Nathan Edwards" userId="4f1aa8b7-5741-4991-b3ff-2e43d7114403" providerId="ADAL" clId="{20E823E2-E6CC-4BBC-B549-F0883863C698}" dt="2025-12-23T05:23:56.022" v="161" actId="790"/>
          <ac:spMkLst>
            <pc:docMk/>
            <pc:sldMk cId="2934621425" sldId="347"/>
            <ac:spMk id="6" creationId="{CB75D81E-320F-E544-E019-1FA5B96E751B}"/>
          </ac:spMkLst>
        </pc:spChg>
        <pc:spChg chg="mod">
          <ac:chgData name="Nathan Edwards" userId="4f1aa8b7-5741-4991-b3ff-2e43d7114403" providerId="ADAL" clId="{20E823E2-E6CC-4BBC-B549-F0883863C698}" dt="2025-12-23T05:23:56.022" v="161" actId="790"/>
          <ac:spMkLst>
            <pc:docMk/>
            <pc:sldMk cId="2934621425" sldId="347"/>
            <ac:spMk id="7" creationId="{B9A91BA6-66CA-52D4-8AA4-058EF5EE5999}"/>
          </ac:spMkLst>
        </pc:spChg>
        <pc:spChg chg="mod">
          <ac:chgData name="Nathan Edwards" userId="4f1aa8b7-5741-4991-b3ff-2e43d7114403" providerId="ADAL" clId="{20E823E2-E6CC-4BBC-B549-F0883863C698}" dt="2025-12-23T05:23:56.022" v="161" actId="790"/>
          <ac:spMkLst>
            <pc:docMk/>
            <pc:sldMk cId="2934621425" sldId="347"/>
            <ac:spMk id="8" creationId="{79351669-D8F0-1EE1-F1FD-9D3E1698ECA1}"/>
          </ac:spMkLst>
        </pc:spChg>
      </pc:sldChg>
      <pc:sldChg chg="modSp mod">
        <pc:chgData name="Nathan Edwards" userId="4f1aa8b7-5741-4991-b3ff-2e43d7114403" providerId="ADAL" clId="{20E823E2-E6CC-4BBC-B549-F0883863C698}" dt="2025-12-23T05:25:35.993" v="168" actId="20577"/>
        <pc:sldMkLst>
          <pc:docMk/>
          <pc:sldMk cId="2132239512" sldId="348"/>
        </pc:sldMkLst>
        <pc:spChg chg="mod">
          <ac:chgData name="Nathan Edwards" userId="4f1aa8b7-5741-4991-b3ff-2e43d7114403" providerId="ADAL" clId="{20E823E2-E6CC-4BBC-B549-F0883863C698}" dt="2025-12-23T05:23:56.022" v="161" actId="790"/>
          <ac:spMkLst>
            <pc:docMk/>
            <pc:sldMk cId="2132239512" sldId="348"/>
            <ac:spMk id="15" creationId="{1DAFAAD4-A0B1-5CD8-ED99-AAE0295FD764}"/>
          </ac:spMkLst>
        </pc:spChg>
        <pc:spChg chg="mod">
          <ac:chgData name="Nathan Edwards" userId="4f1aa8b7-5741-4991-b3ff-2e43d7114403" providerId="ADAL" clId="{20E823E2-E6CC-4BBC-B549-F0883863C698}" dt="2025-12-23T05:23:56.022" v="161" actId="790"/>
          <ac:spMkLst>
            <pc:docMk/>
            <pc:sldMk cId="2132239512" sldId="348"/>
            <ac:spMk id="16" creationId="{ED82D57D-F3BC-97F3-B990-7D75EDA85286}"/>
          </ac:spMkLst>
        </pc:spChg>
        <pc:spChg chg="mod">
          <ac:chgData name="Nathan Edwards" userId="4f1aa8b7-5741-4991-b3ff-2e43d7114403" providerId="ADAL" clId="{20E823E2-E6CC-4BBC-B549-F0883863C698}" dt="2025-12-23T05:23:56.022" v="161" actId="790"/>
          <ac:spMkLst>
            <pc:docMk/>
            <pc:sldMk cId="2132239512" sldId="348"/>
            <ac:spMk id="24" creationId="{1ACE3625-89B7-E958-0F93-C2F1420274BB}"/>
          </ac:spMkLst>
        </pc:spChg>
        <pc:spChg chg="mod">
          <ac:chgData name="Nathan Edwards" userId="4f1aa8b7-5741-4991-b3ff-2e43d7114403" providerId="ADAL" clId="{20E823E2-E6CC-4BBC-B549-F0883863C698}" dt="2025-12-23T05:23:56.022" v="161" actId="790"/>
          <ac:spMkLst>
            <pc:docMk/>
            <pc:sldMk cId="2132239512" sldId="348"/>
            <ac:spMk id="25" creationId="{A3330220-5C71-BAD0-CD95-A1F667E13E42}"/>
          </ac:spMkLst>
        </pc:spChg>
        <pc:spChg chg="mod">
          <ac:chgData name="Nathan Edwards" userId="4f1aa8b7-5741-4991-b3ff-2e43d7114403" providerId="ADAL" clId="{20E823E2-E6CC-4BBC-B549-F0883863C698}" dt="2025-12-23T05:23:56.022" v="161" actId="790"/>
          <ac:spMkLst>
            <pc:docMk/>
            <pc:sldMk cId="2132239512" sldId="348"/>
            <ac:spMk id="26" creationId="{A77779CA-50D2-4A10-D4D8-F82F87C4795B}"/>
          </ac:spMkLst>
        </pc:spChg>
        <pc:spChg chg="mod">
          <ac:chgData name="Nathan Edwards" userId="4f1aa8b7-5741-4991-b3ff-2e43d7114403" providerId="ADAL" clId="{20E823E2-E6CC-4BBC-B549-F0883863C698}" dt="2025-12-23T05:23:56.022" v="161" actId="790"/>
          <ac:spMkLst>
            <pc:docMk/>
            <pc:sldMk cId="2132239512" sldId="348"/>
            <ac:spMk id="27" creationId="{D8BE2FB4-4332-3CA0-E85D-852262F69785}"/>
          </ac:spMkLst>
        </pc:spChg>
        <pc:spChg chg="mod">
          <ac:chgData name="Nathan Edwards" userId="4f1aa8b7-5741-4991-b3ff-2e43d7114403" providerId="ADAL" clId="{20E823E2-E6CC-4BBC-B549-F0883863C698}" dt="2025-12-23T05:25:35.993" v="168" actId="20577"/>
          <ac:spMkLst>
            <pc:docMk/>
            <pc:sldMk cId="2132239512" sldId="348"/>
            <ac:spMk id="28" creationId="{27428CDF-0B2F-2B70-DAFE-D605CBCF646A}"/>
          </ac:spMkLst>
        </pc:spChg>
      </pc:sldChg>
      <pc:sldChg chg="addSp delSp modSp mod">
        <pc:chgData name="Nathan Edwards" userId="4f1aa8b7-5741-4991-b3ff-2e43d7114403" providerId="ADAL" clId="{20E823E2-E6CC-4BBC-B549-F0883863C698}" dt="2026-01-05T05:50:26.029" v="937" actId="1076"/>
        <pc:sldMkLst>
          <pc:docMk/>
          <pc:sldMk cId="4187935142" sldId="349"/>
        </pc:sldMkLst>
        <pc:spChg chg="mod">
          <ac:chgData name="Nathan Edwards" userId="4f1aa8b7-5741-4991-b3ff-2e43d7114403" providerId="ADAL" clId="{20E823E2-E6CC-4BBC-B549-F0883863C698}" dt="2025-12-23T05:23:56.022" v="161" actId="790"/>
          <ac:spMkLst>
            <pc:docMk/>
            <pc:sldMk cId="4187935142" sldId="349"/>
            <ac:spMk id="7" creationId="{F49DC95B-224A-158D-4DC2-D6D0569FFF41}"/>
          </ac:spMkLst>
        </pc:spChg>
        <pc:spChg chg="mod">
          <ac:chgData name="Nathan Edwards" userId="4f1aa8b7-5741-4991-b3ff-2e43d7114403" providerId="ADAL" clId="{20E823E2-E6CC-4BBC-B549-F0883863C698}" dt="2026-01-05T05:50:26.029" v="937" actId="1076"/>
          <ac:spMkLst>
            <pc:docMk/>
            <pc:sldMk cId="4187935142" sldId="349"/>
            <ac:spMk id="10" creationId="{BFBD8E68-4EBC-1585-8460-7B97084DDCDE}"/>
          </ac:spMkLst>
        </pc:spChg>
        <pc:spChg chg="mod">
          <ac:chgData name="Nathan Edwards" userId="4f1aa8b7-5741-4991-b3ff-2e43d7114403" providerId="ADAL" clId="{20E823E2-E6CC-4BBC-B549-F0883863C698}" dt="2025-12-23T05:23:56.022" v="161" actId="790"/>
          <ac:spMkLst>
            <pc:docMk/>
            <pc:sldMk cId="4187935142" sldId="349"/>
            <ac:spMk id="11" creationId="{7BCC40B5-90A9-5192-709A-1431310751F3}"/>
          </ac:spMkLst>
        </pc:spChg>
        <pc:picChg chg="add mod">
          <ac:chgData name="Nathan Edwards" userId="4f1aa8b7-5741-4991-b3ff-2e43d7114403" providerId="ADAL" clId="{20E823E2-E6CC-4BBC-B549-F0883863C698}" dt="2026-01-05T05:47:13.753" v="401" actId="14100"/>
          <ac:picMkLst>
            <pc:docMk/>
            <pc:sldMk cId="4187935142" sldId="349"/>
            <ac:picMk id="13" creationId="{87BD2E29-CCA4-3DA7-73DB-86EE26995BBF}"/>
          </ac:picMkLst>
        </pc:picChg>
      </pc:sldChg>
      <pc:sldChg chg="modSp mod">
        <pc:chgData name="Nathan Edwards" userId="4f1aa8b7-5741-4991-b3ff-2e43d7114403" providerId="ADAL" clId="{20E823E2-E6CC-4BBC-B549-F0883863C698}" dt="2026-01-05T05:35:41.726" v="203" actId="20577"/>
        <pc:sldMkLst>
          <pc:docMk/>
          <pc:sldMk cId="3390512624" sldId="350"/>
        </pc:sldMkLst>
        <pc:spChg chg="mod">
          <ac:chgData name="Nathan Edwards" userId="4f1aa8b7-5741-4991-b3ff-2e43d7114403" providerId="ADAL" clId="{20E823E2-E6CC-4BBC-B549-F0883863C698}" dt="2025-12-23T05:23:56.022" v="161" actId="790"/>
          <ac:spMkLst>
            <pc:docMk/>
            <pc:sldMk cId="3390512624" sldId="350"/>
            <ac:spMk id="7" creationId="{5122E7E0-24EE-EDFA-590C-D0220847E442}"/>
          </ac:spMkLst>
        </pc:spChg>
        <pc:spChg chg="mod">
          <ac:chgData name="Nathan Edwards" userId="4f1aa8b7-5741-4991-b3ff-2e43d7114403" providerId="ADAL" clId="{20E823E2-E6CC-4BBC-B549-F0883863C698}" dt="2026-01-05T05:35:41.726" v="203" actId="20577"/>
          <ac:spMkLst>
            <pc:docMk/>
            <pc:sldMk cId="3390512624" sldId="350"/>
            <ac:spMk id="10" creationId="{10D1AA6F-D5EF-07C8-88C3-56D5FAFD2AB7}"/>
          </ac:spMkLst>
        </pc:spChg>
        <pc:spChg chg="mod">
          <ac:chgData name="Nathan Edwards" userId="4f1aa8b7-5741-4991-b3ff-2e43d7114403" providerId="ADAL" clId="{20E823E2-E6CC-4BBC-B549-F0883863C698}" dt="2025-12-23T05:23:56.022" v="161" actId="790"/>
          <ac:spMkLst>
            <pc:docMk/>
            <pc:sldMk cId="3390512624" sldId="350"/>
            <ac:spMk id="13" creationId="{793C5395-4711-2BBE-5D41-ECE77CA7F7A1}"/>
          </ac:spMkLst>
        </pc:spChg>
        <pc:graphicFrameChg chg="modGraphic">
          <ac:chgData name="Nathan Edwards" userId="4f1aa8b7-5741-4991-b3ff-2e43d7114403" providerId="ADAL" clId="{20E823E2-E6CC-4BBC-B549-F0883863C698}" dt="2025-12-23T05:23:56.022" v="161" actId="790"/>
          <ac:graphicFrameMkLst>
            <pc:docMk/>
            <pc:sldMk cId="3390512624" sldId="350"/>
            <ac:graphicFrameMk id="3" creationId="{9506828E-F73F-22A8-3F81-19B98BAB2672}"/>
          </ac:graphicFrameMkLst>
        </pc:graphicFrameChg>
      </pc:sldChg>
      <pc:sldChg chg="modSp mod">
        <pc:chgData name="Nathan Edwards" userId="4f1aa8b7-5741-4991-b3ff-2e43d7114403" providerId="ADAL" clId="{20E823E2-E6CC-4BBC-B549-F0883863C698}" dt="2026-01-05T05:40:07.371" v="281" actId="20577"/>
        <pc:sldMkLst>
          <pc:docMk/>
          <pc:sldMk cId="4115057002" sldId="358"/>
        </pc:sldMkLst>
        <pc:spChg chg="mod">
          <ac:chgData name="Nathan Edwards" userId="4f1aa8b7-5741-4991-b3ff-2e43d7114403" providerId="ADAL" clId="{20E823E2-E6CC-4BBC-B549-F0883863C698}" dt="2025-12-23T05:23:56.022" v="161" actId="790"/>
          <ac:spMkLst>
            <pc:docMk/>
            <pc:sldMk cId="4115057002" sldId="358"/>
            <ac:spMk id="6" creationId="{0D0949E9-5283-B4E2-95ED-FD13901F26B6}"/>
          </ac:spMkLst>
        </pc:spChg>
        <pc:spChg chg="mod">
          <ac:chgData name="Nathan Edwards" userId="4f1aa8b7-5741-4991-b3ff-2e43d7114403" providerId="ADAL" clId="{20E823E2-E6CC-4BBC-B549-F0883863C698}" dt="2025-12-23T05:23:56.022" v="161" actId="790"/>
          <ac:spMkLst>
            <pc:docMk/>
            <pc:sldMk cId="4115057002" sldId="358"/>
            <ac:spMk id="7" creationId="{2AE0198A-1E8B-ECFD-F463-C6485B8D978E}"/>
          </ac:spMkLst>
        </pc:spChg>
        <pc:spChg chg="mod">
          <ac:chgData name="Nathan Edwards" userId="4f1aa8b7-5741-4991-b3ff-2e43d7114403" providerId="ADAL" clId="{20E823E2-E6CC-4BBC-B549-F0883863C698}" dt="2025-12-23T05:23:56.022" v="161" actId="790"/>
          <ac:spMkLst>
            <pc:docMk/>
            <pc:sldMk cId="4115057002" sldId="358"/>
            <ac:spMk id="11" creationId="{E3F1F8CA-6017-7C3B-5F88-FDA8E9D29908}"/>
          </ac:spMkLst>
        </pc:spChg>
        <pc:spChg chg="mod">
          <ac:chgData name="Nathan Edwards" userId="4f1aa8b7-5741-4991-b3ff-2e43d7114403" providerId="ADAL" clId="{20E823E2-E6CC-4BBC-B549-F0883863C698}" dt="2025-12-23T05:23:56.022" v="161" actId="790"/>
          <ac:spMkLst>
            <pc:docMk/>
            <pc:sldMk cId="4115057002" sldId="358"/>
            <ac:spMk id="15" creationId="{4D07DB22-DDC9-6932-6C7C-2260DEE686C9}"/>
          </ac:spMkLst>
        </pc:spChg>
        <pc:spChg chg="mod">
          <ac:chgData name="Nathan Edwards" userId="4f1aa8b7-5741-4991-b3ff-2e43d7114403" providerId="ADAL" clId="{20E823E2-E6CC-4BBC-B549-F0883863C698}" dt="2025-12-23T05:23:56.022" v="161" actId="790"/>
          <ac:spMkLst>
            <pc:docMk/>
            <pc:sldMk cId="4115057002" sldId="358"/>
            <ac:spMk id="16" creationId="{5C7681AF-8E1E-ECAD-E754-0057A8375EA8}"/>
          </ac:spMkLst>
        </pc:spChg>
        <pc:graphicFrameChg chg="modGraphic">
          <ac:chgData name="Nathan Edwards" userId="4f1aa8b7-5741-4991-b3ff-2e43d7114403" providerId="ADAL" clId="{20E823E2-E6CC-4BBC-B549-F0883863C698}" dt="2026-01-05T05:40:07.371" v="281" actId="20577"/>
          <ac:graphicFrameMkLst>
            <pc:docMk/>
            <pc:sldMk cId="4115057002" sldId="358"/>
            <ac:graphicFrameMk id="9" creationId="{B018C555-2051-B800-232E-A788B4DFEB31}"/>
          </ac:graphicFrameMkLst>
        </pc:graphicFrameChg>
      </pc:sldChg>
      <pc:sldChg chg="delSp modSp mod">
        <pc:chgData name="Nathan Edwards" userId="4f1aa8b7-5741-4991-b3ff-2e43d7114403" providerId="ADAL" clId="{20E823E2-E6CC-4BBC-B549-F0883863C698}" dt="2026-01-05T05:43:24.726" v="378" actId="478"/>
        <pc:sldMkLst>
          <pc:docMk/>
          <pc:sldMk cId="1804649733" sldId="399"/>
        </pc:sldMkLst>
        <pc:spChg chg="mod">
          <ac:chgData name="Nathan Edwards" userId="4f1aa8b7-5741-4991-b3ff-2e43d7114403" providerId="ADAL" clId="{20E823E2-E6CC-4BBC-B549-F0883863C698}" dt="2025-12-23T05:23:56.022" v="161" actId="790"/>
          <ac:spMkLst>
            <pc:docMk/>
            <pc:sldMk cId="1804649733" sldId="399"/>
            <ac:spMk id="7" creationId="{78FE81A5-7DCA-BD69-8F37-9C0286C4D344}"/>
          </ac:spMkLst>
        </pc:spChg>
        <pc:spChg chg="mod">
          <ac:chgData name="Nathan Edwards" userId="4f1aa8b7-5741-4991-b3ff-2e43d7114403" providerId="ADAL" clId="{20E823E2-E6CC-4BBC-B549-F0883863C698}" dt="2025-12-23T05:23:56.022" v="161" actId="790"/>
          <ac:spMkLst>
            <pc:docMk/>
            <pc:sldMk cId="1804649733" sldId="399"/>
            <ac:spMk id="9" creationId="{280064CF-CC06-6BBB-0D16-091D74CD06F5}"/>
          </ac:spMkLst>
        </pc:spChg>
        <pc:spChg chg="mod">
          <ac:chgData name="Nathan Edwards" userId="4f1aa8b7-5741-4991-b3ff-2e43d7114403" providerId="ADAL" clId="{20E823E2-E6CC-4BBC-B549-F0883863C698}" dt="2026-01-05T05:42:53.754" v="290" actId="20577"/>
          <ac:spMkLst>
            <pc:docMk/>
            <pc:sldMk cId="1804649733" sldId="399"/>
            <ac:spMk id="27" creationId="{7A0D5CE5-A304-C512-CFCD-292C905C8C56}"/>
          </ac:spMkLst>
        </pc:spChg>
        <pc:spChg chg="mod">
          <ac:chgData name="Nathan Edwards" userId="4f1aa8b7-5741-4991-b3ff-2e43d7114403" providerId="ADAL" clId="{20E823E2-E6CC-4BBC-B549-F0883863C698}" dt="2026-01-05T05:43:19.970" v="376" actId="13926"/>
          <ac:spMkLst>
            <pc:docMk/>
            <pc:sldMk cId="1804649733" sldId="399"/>
            <ac:spMk id="28" creationId="{5366CD41-5CA0-8290-D3CA-70840AA3D8DD}"/>
          </ac:spMkLst>
        </pc:spChg>
        <pc:graphicFrameChg chg="modGraphic">
          <ac:chgData name="Nathan Edwards" userId="4f1aa8b7-5741-4991-b3ff-2e43d7114403" providerId="ADAL" clId="{20E823E2-E6CC-4BBC-B549-F0883863C698}" dt="2025-12-23T05:23:56.022" v="161" actId="790"/>
          <ac:graphicFrameMkLst>
            <pc:docMk/>
            <pc:sldMk cId="1804649733" sldId="399"/>
            <ac:graphicFrameMk id="19" creationId="{CE09910B-D86D-DEE5-E7B1-9D834169BFA9}"/>
          </ac:graphicFrameMkLst>
        </pc:graphicFrameChg>
      </pc:sldChg>
      <pc:sldChg chg="modSp add mod">
        <pc:chgData name="Nathan Edwards" userId="4f1aa8b7-5741-4991-b3ff-2e43d7114403" providerId="ADAL" clId="{20E823E2-E6CC-4BBC-B549-F0883863C698}" dt="2026-01-22T23:52:21.603" v="999" actId="207"/>
        <pc:sldMkLst>
          <pc:docMk/>
          <pc:sldMk cId="1732252631" sldId="430"/>
        </pc:sldMkLst>
        <pc:spChg chg="mod">
          <ac:chgData name="Nathan Edwards" userId="4f1aa8b7-5741-4991-b3ff-2e43d7114403" providerId="ADAL" clId="{20E823E2-E6CC-4BBC-B549-F0883863C698}" dt="2026-01-22T23:43:15.468" v="998" actId="20577"/>
          <ac:spMkLst>
            <pc:docMk/>
            <pc:sldMk cId="1732252631" sldId="430"/>
            <ac:spMk id="18" creationId="{78B22DD5-3B71-E9FE-C63B-F23DE79B4F0C}"/>
          </ac:spMkLst>
        </pc:spChg>
        <pc:spChg chg="mod">
          <ac:chgData name="Nathan Edwards" userId="4f1aa8b7-5741-4991-b3ff-2e43d7114403" providerId="ADAL" clId="{20E823E2-E6CC-4BBC-B549-F0883863C698}" dt="2026-01-22T23:52:21.603" v="999" actId="207"/>
          <ac:spMkLst>
            <pc:docMk/>
            <pc:sldMk cId="1732252631" sldId="430"/>
            <ac:spMk id="36" creationId="{A6A1CEB0-CC15-3B36-37E9-0B74275127B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1639836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8.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0.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39.svg"/><Relationship Id="rId4" Type="http://schemas.openxmlformats.org/officeDocument/2006/relationships/image" Target="../media/image3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3.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7.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570509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TITLE Slide Master 1">
    <p:bg>
      <p:bgPr>
        <a:solidFill>
          <a:srgbClr val="FBBD46"/>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12192000" cy="6884270"/>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pic>
        <p:nvPicPr>
          <p:cNvPr id="11" name="Picture 10" descr="A cartoon of a white and green object&#10;&#10;AI-generated content may be incorrect.">
            <a:extLst>
              <a:ext uri="{FF2B5EF4-FFF2-40B4-BE49-F238E27FC236}">
                <a16:creationId xmlns:a16="http://schemas.microsoft.com/office/drawing/2014/main" id="{9250C6F9-23EA-3173-9CA7-31E550F7F38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096000" y="4804373"/>
            <a:ext cx="1684047" cy="1352572"/>
          </a:xfrm>
          <a:prstGeom prst="rect">
            <a:avLst/>
          </a:prstGeom>
        </p:spPr>
      </p:pic>
    </p:spTree>
    <p:extLst>
      <p:ext uri="{BB962C8B-B14F-4D97-AF65-F5344CB8AC3E}">
        <p14:creationId xmlns:p14="http://schemas.microsoft.com/office/powerpoint/2010/main" val="419955577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5817318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4560955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250446996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a:prstGeom prst="rect">
            <a:avLst/>
          </a:prstGeo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44901680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8582550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384617650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8988570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4203436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4102457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23660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66079190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8749522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3380508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668182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19257237"/>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99029316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093463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52933348"/>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0067723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4461597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916285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13326199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8392087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76045091"/>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7646270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7702063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67994807"/>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50309063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7643284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879571697"/>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5157425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9977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72045166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6652015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56488495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118928162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7769917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861497313"/>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56476786"/>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123817813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prstGeom prst="rect">
            <a:avLst/>
          </a:prstGeo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14456341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62128037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86379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27189771"/>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61867739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67137950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18407106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121090202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6605857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8782264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138987607"/>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159196658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823737031"/>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0244331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7721865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19721610"/>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3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6686350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4287262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6723940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214454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458583502"/>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95009443"/>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8083918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48280788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622201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5522737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0673704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63455820"/>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49892318"/>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4766468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149859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45572933"/>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55412605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609481555"/>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429832829"/>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0948499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 3 Column Text">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67841759"/>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3943858811"/>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8531018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446508407"/>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725899834"/>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47095579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11226133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9976434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388043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639739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spTree>
    <p:extLst>
      <p:ext uri="{BB962C8B-B14F-4D97-AF65-F5344CB8AC3E}">
        <p14:creationId xmlns:p14="http://schemas.microsoft.com/office/powerpoint/2010/main" val="40609865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10919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prstGeom prst="rect">
            <a:avLst/>
          </a:prstGeo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765579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prstGeom prst="rect">
            <a:avLst/>
          </a:prstGeo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37286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4577326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5672363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prstGeom prst="rect">
            <a:avLst/>
          </a:prstGeo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9037005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5300500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8408162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137220205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61241" y="608910"/>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4341506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1972962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8522858" y="624947"/>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9153278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41792721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4802706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20382487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0261701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33413286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9617310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3027730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6445677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77311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403624706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27009553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0636588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91115101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82838570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prstGeom prst="rect">
            <a:avLst/>
          </a:prstGeo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2520764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prstGeom prst="rect">
            <a:avLst/>
          </a:prstGeo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prstGeom prst="rect">
            <a:avLst/>
          </a:prstGeo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prstGeom prst="rect">
            <a:avLst/>
          </a:prstGeo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959070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888973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7953498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26824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21960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12192000"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1714985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0171247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01129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73801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3902360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000705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96052923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311612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1022131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0948762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86443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9793512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022139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2023467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8919239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937880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38735602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76701622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DA57E265-7483-8185-1D4D-7B2598E8011F}"/>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363818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0C2BB71C-148C-83CF-A787-14D52D81D82D}"/>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546487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2" name="Text Placeholder 6">
            <a:extLst>
              <a:ext uri="{FF2B5EF4-FFF2-40B4-BE49-F238E27FC236}">
                <a16:creationId xmlns:a16="http://schemas.microsoft.com/office/drawing/2014/main" id="{76F8B878-E146-85EF-631A-CE987C7A15FA}"/>
              </a:ext>
            </a:extLst>
          </p:cNvPr>
          <p:cNvSpPr>
            <a:spLocks noGrp="1"/>
          </p:cNvSpPr>
          <p:nvPr>
            <p:ph type="body" sz="quarter" idx="20"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5653209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706661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55562671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47167596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186337299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93095129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885573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366282272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149475434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9402380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87206519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15986714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515323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prstGeom prst="rect">
            <a:avLst/>
          </a:prstGeo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338846297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0616807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44565708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49351604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3241937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68515623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29305540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96094242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43793214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4959452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prstGeom prst="rect">
            <a:avLst/>
          </a:prstGeo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7604794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prstGeom prst="rect">
            <a:avLst/>
          </a:prstGeo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337788302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7977561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275939690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70190451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prstGeom prst="rect">
            <a:avLst/>
          </a:prstGeo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51279478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prstGeom prst="rect">
            <a:avLst/>
          </a:prstGeo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359744186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0563163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a:prstGeom prst="rect">
            <a:avLst/>
          </a:prstGeo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174967680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a:prstGeom prst="rect">
            <a:avLst/>
          </a:prstGeo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313986484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a:prstGeom prst="rect">
            <a:avLst/>
          </a:prstGeom>
        </p:spPr>
        <p:txBody>
          <a:bodyPr/>
          <a:lstStyle/>
          <a:p>
            <a:r>
              <a:rPr lang="en-US"/>
              <a:t>TAG ACTIVITY ICONS FOR USE</a:t>
            </a:r>
          </a:p>
        </p:txBody>
      </p:sp>
    </p:spTree>
    <p:extLst>
      <p:ext uri="{BB962C8B-B14F-4D97-AF65-F5344CB8AC3E}">
        <p14:creationId xmlns:p14="http://schemas.microsoft.com/office/powerpoint/2010/main" val="358106863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a:prstGeom prst="rect">
            <a:avLst/>
          </a:prstGeom>
        </p:spPr>
        <p:txBody>
          <a:bodyPr/>
          <a:lstStyle/>
          <a:p>
            <a:r>
              <a:rPr lang="en-US"/>
              <a:t>TAG INSPIRATION ICONS FOR USE</a:t>
            </a:r>
          </a:p>
        </p:txBody>
      </p:sp>
    </p:spTree>
    <p:extLst>
      <p:ext uri="{BB962C8B-B14F-4D97-AF65-F5344CB8AC3E}">
        <p14:creationId xmlns:p14="http://schemas.microsoft.com/office/powerpoint/2010/main" val="1174889981"/>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theme" Target="../theme/theme1.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61" Type="http://schemas.openxmlformats.org/officeDocument/2006/relationships/slideLayout" Target="../slideLayouts/slideLayout161.xml"/><Relationship Id="rId166" Type="http://schemas.openxmlformats.org/officeDocument/2006/relationships/slideLayout" Target="../slideLayouts/slideLayout166.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51" Type="http://schemas.openxmlformats.org/officeDocument/2006/relationships/slideLayout" Target="../slideLayouts/slideLayout151.xml"/><Relationship Id="rId156" Type="http://schemas.openxmlformats.org/officeDocument/2006/relationships/slideLayout" Target="../slideLayouts/slideLayout156.xml"/><Relationship Id="rId172" Type="http://schemas.openxmlformats.org/officeDocument/2006/relationships/image" Target="../media/image1.png"/><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73.xml"/><Relationship Id="rId7" Type="http://schemas.openxmlformats.org/officeDocument/2006/relationships/image" Target="../media/image1.png"/><Relationship Id="rId2" Type="http://schemas.openxmlformats.org/officeDocument/2006/relationships/slideLayout" Target="../slideLayouts/slideLayout172.xml"/><Relationship Id="rId1" Type="http://schemas.openxmlformats.org/officeDocument/2006/relationships/slideLayout" Target="../slideLayouts/slideLayout171.xml"/><Relationship Id="rId6" Type="http://schemas.openxmlformats.org/officeDocument/2006/relationships/theme" Target="../theme/theme2.xml"/><Relationship Id="rId5" Type="http://schemas.openxmlformats.org/officeDocument/2006/relationships/slideLayout" Target="../slideLayouts/slideLayout175.xml"/><Relationship Id="rId4" Type="http://schemas.openxmlformats.org/officeDocument/2006/relationships/slideLayout" Target="../slideLayouts/slideLayout17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F53D358-2F27-2396-5818-BF87D91A0BA2}"/>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4" name="Text Placeholder 2">
            <a:extLst>
              <a:ext uri="{FF2B5EF4-FFF2-40B4-BE49-F238E27FC236}">
                <a16:creationId xmlns:a16="http://schemas.microsoft.com/office/drawing/2014/main" id="{E867527E-32CA-13C3-8593-FD2D2EBA4A6F}"/>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a:extLst>
              <a:ext uri="{FF2B5EF4-FFF2-40B4-BE49-F238E27FC236}">
                <a16:creationId xmlns:a16="http://schemas.microsoft.com/office/drawing/2014/main" id="{287DB634-7E9B-751F-2DBC-7F69D84ABAA0}"/>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Footer Placeholder 4">
            <a:extLst>
              <a:ext uri="{FF2B5EF4-FFF2-40B4-BE49-F238E27FC236}">
                <a16:creationId xmlns:a16="http://schemas.microsoft.com/office/drawing/2014/main" id="{DB6C528A-998A-BFE9-681B-B447793A161A}"/>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7" name="Footer Placeholder 4">
            <a:extLst>
              <a:ext uri="{FF2B5EF4-FFF2-40B4-BE49-F238E27FC236}">
                <a16:creationId xmlns:a16="http://schemas.microsoft.com/office/drawing/2014/main" id="{64AB9252-1058-27AC-AA90-B5A8FA233324}"/>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11" name="Picture 10">
            <a:extLst>
              <a:ext uri="{FF2B5EF4-FFF2-40B4-BE49-F238E27FC236}">
                <a16:creationId xmlns:a16="http://schemas.microsoft.com/office/drawing/2014/main" id="{6EF7A8B2-DCC1-59FC-F3E6-528595775020}"/>
              </a:ext>
            </a:extLst>
          </p:cNvPr>
          <p:cNvPicPr>
            <a:picLocks noChangeAspect="1"/>
          </p:cNvPicPr>
          <p:nvPr userDrawn="1"/>
        </p:nvPicPr>
        <p:blipFill>
          <a:blip r:embed="rId17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3520384122"/>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961" r:id="rId10"/>
    <p:sldLayoutId id="2147483780" r:id="rId11"/>
    <p:sldLayoutId id="2147483781" r:id="rId12"/>
    <p:sldLayoutId id="2147483782" r:id="rId13"/>
    <p:sldLayoutId id="2147483783" r:id="rId14"/>
    <p:sldLayoutId id="2147483784" r:id="rId15"/>
    <p:sldLayoutId id="2147483785" r:id="rId16"/>
    <p:sldLayoutId id="214748396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818" r:id="rId49"/>
    <p:sldLayoutId id="2147483819" r:id="rId50"/>
    <p:sldLayoutId id="2147483820" r:id="rId51"/>
    <p:sldLayoutId id="2147483821" r:id="rId52"/>
    <p:sldLayoutId id="2147483822" r:id="rId53"/>
    <p:sldLayoutId id="2147483823" r:id="rId54"/>
    <p:sldLayoutId id="2147483824" r:id="rId55"/>
    <p:sldLayoutId id="2147483825" r:id="rId56"/>
    <p:sldLayoutId id="2147483826" r:id="rId57"/>
    <p:sldLayoutId id="2147483827" r:id="rId58"/>
    <p:sldLayoutId id="2147483828" r:id="rId59"/>
    <p:sldLayoutId id="2147483829" r:id="rId60"/>
    <p:sldLayoutId id="2147483830" r:id="rId61"/>
    <p:sldLayoutId id="2147483831" r:id="rId62"/>
    <p:sldLayoutId id="2147483832" r:id="rId63"/>
    <p:sldLayoutId id="2147483833" r:id="rId64"/>
    <p:sldLayoutId id="2147483967" r:id="rId65"/>
    <p:sldLayoutId id="2147483968" r:id="rId66"/>
    <p:sldLayoutId id="2147483836" r:id="rId67"/>
    <p:sldLayoutId id="2147483837" r:id="rId68"/>
    <p:sldLayoutId id="2147483838" r:id="rId69"/>
    <p:sldLayoutId id="2147483839" r:id="rId70"/>
    <p:sldLayoutId id="2147483840" r:id="rId71"/>
    <p:sldLayoutId id="2147483841" r:id="rId72"/>
    <p:sldLayoutId id="2147483842" r:id="rId73"/>
    <p:sldLayoutId id="2147483843" r:id="rId74"/>
    <p:sldLayoutId id="2147483844" r:id="rId75"/>
    <p:sldLayoutId id="2147483845" r:id="rId76"/>
    <p:sldLayoutId id="2147483846" r:id="rId77"/>
    <p:sldLayoutId id="2147483847" r:id="rId78"/>
    <p:sldLayoutId id="2147483848" r:id="rId79"/>
    <p:sldLayoutId id="2147483849" r:id="rId80"/>
    <p:sldLayoutId id="2147483850" r:id="rId81"/>
    <p:sldLayoutId id="2147483851" r:id="rId82"/>
    <p:sldLayoutId id="2147483852" r:id="rId83"/>
    <p:sldLayoutId id="2147483853" r:id="rId84"/>
    <p:sldLayoutId id="2147483854" r:id="rId85"/>
    <p:sldLayoutId id="2147483855" r:id="rId86"/>
    <p:sldLayoutId id="2147483856" r:id="rId87"/>
    <p:sldLayoutId id="2147483857" r:id="rId88"/>
    <p:sldLayoutId id="2147483858" r:id="rId89"/>
    <p:sldLayoutId id="2147483859" r:id="rId90"/>
    <p:sldLayoutId id="2147483860" r:id="rId91"/>
    <p:sldLayoutId id="2147483861" r:id="rId92"/>
    <p:sldLayoutId id="2147483862" r:id="rId93"/>
    <p:sldLayoutId id="2147483863" r:id="rId94"/>
    <p:sldLayoutId id="2147483864" r:id="rId95"/>
    <p:sldLayoutId id="2147483865" r:id="rId96"/>
    <p:sldLayoutId id="2147483866" r:id="rId97"/>
    <p:sldLayoutId id="2147483867" r:id="rId98"/>
    <p:sldLayoutId id="2147483868" r:id="rId99"/>
    <p:sldLayoutId id="2147483875" r:id="rId100"/>
    <p:sldLayoutId id="2147483878" r:id="rId101"/>
    <p:sldLayoutId id="2147483879" r:id="rId102"/>
    <p:sldLayoutId id="2147483880" r:id="rId103"/>
    <p:sldLayoutId id="2147483881" r:id="rId104"/>
    <p:sldLayoutId id="2147483882" r:id="rId105"/>
    <p:sldLayoutId id="2147483883" r:id="rId106"/>
    <p:sldLayoutId id="2147483884" r:id="rId107"/>
    <p:sldLayoutId id="2147483885" r:id="rId108"/>
    <p:sldLayoutId id="2147483886" r:id="rId109"/>
    <p:sldLayoutId id="2147483887" r:id="rId110"/>
    <p:sldLayoutId id="2147483888" r:id="rId111"/>
    <p:sldLayoutId id="2147483889" r:id="rId112"/>
    <p:sldLayoutId id="2147483890" r:id="rId113"/>
    <p:sldLayoutId id="2147483891" r:id="rId114"/>
    <p:sldLayoutId id="2147483892" r:id="rId115"/>
    <p:sldLayoutId id="2147483893" r:id="rId116"/>
    <p:sldLayoutId id="2147483894" r:id="rId117"/>
    <p:sldLayoutId id="2147483895" r:id="rId118"/>
    <p:sldLayoutId id="2147483896" r:id="rId119"/>
    <p:sldLayoutId id="2147483897" r:id="rId120"/>
    <p:sldLayoutId id="2147483898" r:id="rId121"/>
    <p:sldLayoutId id="2147483899" r:id="rId122"/>
    <p:sldLayoutId id="2147483900" r:id="rId123"/>
    <p:sldLayoutId id="2147483901" r:id="rId124"/>
    <p:sldLayoutId id="2147483902" r:id="rId125"/>
    <p:sldLayoutId id="2147483903" r:id="rId126"/>
    <p:sldLayoutId id="2147483904" r:id="rId127"/>
    <p:sldLayoutId id="2147483905" r:id="rId128"/>
    <p:sldLayoutId id="2147483906" r:id="rId129"/>
    <p:sldLayoutId id="2147483907" r:id="rId130"/>
    <p:sldLayoutId id="2147483908" r:id="rId131"/>
    <p:sldLayoutId id="2147483909" r:id="rId132"/>
    <p:sldLayoutId id="2147483910" r:id="rId133"/>
    <p:sldLayoutId id="2147483911" r:id="rId134"/>
    <p:sldLayoutId id="2147483912" r:id="rId135"/>
    <p:sldLayoutId id="2147483913" r:id="rId136"/>
    <p:sldLayoutId id="2147483914" r:id="rId137"/>
    <p:sldLayoutId id="2147483915" r:id="rId138"/>
    <p:sldLayoutId id="2147483916" r:id="rId139"/>
    <p:sldLayoutId id="2147483917" r:id="rId140"/>
    <p:sldLayoutId id="2147483918" r:id="rId141"/>
    <p:sldLayoutId id="2147483919" r:id="rId142"/>
    <p:sldLayoutId id="2147483920" r:id="rId143"/>
    <p:sldLayoutId id="2147483921" r:id="rId144"/>
    <p:sldLayoutId id="2147483922" r:id="rId145"/>
    <p:sldLayoutId id="2147483923" r:id="rId146"/>
    <p:sldLayoutId id="2147483925" r:id="rId147"/>
    <p:sldLayoutId id="2147483926" r:id="rId148"/>
    <p:sldLayoutId id="2147483928" r:id="rId149"/>
    <p:sldLayoutId id="2147483930" r:id="rId150"/>
    <p:sldLayoutId id="2147483931" r:id="rId151"/>
    <p:sldLayoutId id="2147483932" r:id="rId152"/>
    <p:sldLayoutId id="2147483933" r:id="rId153"/>
    <p:sldLayoutId id="2147483935" r:id="rId154"/>
    <p:sldLayoutId id="2147483936" r:id="rId155"/>
    <p:sldLayoutId id="2147483938" r:id="rId156"/>
    <p:sldLayoutId id="2147483939" r:id="rId157"/>
    <p:sldLayoutId id="2147483941" r:id="rId158"/>
    <p:sldLayoutId id="2147483942" r:id="rId159"/>
    <p:sldLayoutId id="2147483943" r:id="rId160"/>
    <p:sldLayoutId id="2147483944" r:id="rId161"/>
    <p:sldLayoutId id="2147483945" r:id="rId162"/>
    <p:sldLayoutId id="2147483946" r:id="rId163"/>
    <p:sldLayoutId id="2147483947" r:id="rId164"/>
    <p:sldLayoutId id="2147483948" r:id="rId165"/>
    <p:sldLayoutId id="2147483954" r:id="rId166"/>
    <p:sldLayoutId id="2147483955" r:id="rId167"/>
    <p:sldLayoutId id="2147483957" r:id="rId168"/>
    <p:sldLayoutId id="2147483959" r:id="rId169"/>
    <p:sldLayoutId id="2147483960" r:id="rId170"/>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259527378"/>
      </p:ext>
    </p:extLst>
  </p:cSld>
  <p:clrMap bg1="lt1" tx1="dk1" bg2="lt2" tx2="dk2" accent1="accent1" accent2="accent2" accent3="accent3" accent4="accent4" accent5="accent5" accent6="accent6" hlink="hlink" folHlink="folHlink"/>
  <p:sldLayoutIdLst>
    <p:sldLayoutId id="2147483737" r:id="rId1"/>
    <p:sldLayoutId id="2147483786" r:id="rId2"/>
    <p:sldLayoutId id="2147483758" r:id="rId3"/>
    <p:sldLayoutId id="2147483749" r:id="rId4"/>
    <p:sldLayoutId id="2147483733" r:id="rId5"/>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81372"/>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Tree>
    <p:extLst>
      <p:ext uri="{BB962C8B-B14F-4D97-AF65-F5344CB8AC3E}">
        <p14:creationId xmlns:p14="http://schemas.microsoft.com/office/powerpoint/2010/main" val="528006764"/>
      </p:ext>
    </p:extLst>
  </p:cSld>
  <p:clrMap bg1="lt1" tx1="dk1" bg2="lt2" tx2="dk2" accent1="accent1" accent2="accent2" accent3="accent3" accent4="accent4" accent5="accent5" accent6="accent6" hlink="hlink" folHlink="folHlink"/>
  <p:sldLayoutIdLst>
    <p:sldLayoutId id="2147483835" r:id="rId1"/>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4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hyperlink" Target="https://www.weforum.org/publications/the-future-of-jobs-report-2025/digest/" TargetMode="External"/><Relationship Id="rId2" Type="http://schemas.openxmlformats.org/officeDocument/2006/relationships/hyperlink" Target="https://www.theguardian.com/business/2025/aug/14/ai-artificial-intelligence-jobs-cleaning-construction-hospitality-australian-report" TargetMode="Externa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64.xml"/><Relationship Id="rId1" Type="http://schemas.openxmlformats.org/officeDocument/2006/relationships/video" Target="https://player.vimeo.com/video/1154871822?h=33bef7fc44&amp;amp;app_id=122963"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www.theguardian.com/business/2025/aug/14/ai-artificial-intelligence-jobs-cleaning-construction-hospitality-australian-report" TargetMode="Externa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7.xml"/></Relationships>
</file>

<file path=ppt/slides/_rels/slide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B75D81E-320F-E544-E019-1FA5B96E751B}"/>
              </a:ext>
            </a:extLst>
          </p:cNvPr>
          <p:cNvSpPr>
            <a:spLocks noGrp="1"/>
          </p:cNvSpPr>
          <p:nvPr>
            <p:ph type="ctrTitle"/>
          </p:nvPr>
        </p:nvSpPr>
        <p:spPr>
          <a:xfrm>
            <a:off x="1064653" y="2626590"/>
            <a:ext cx="6926677" cy="903700"/>
          </a:xfrm>
        </p:spPr>
        <p:txBody>
          <a:bodyPr/>
          <a:lstStyle/>
          <a:p>
            <a:r>
              <a:rPr lang="en-AU" noProof="0"/>
              <a:t>and future of work</a:t>
            </a:r>
          </a:p>
        </p:txBody>
      </p:sp>
      <p:sp>
        <p:nvSpPr>
          <p:cNvPr id="7" name="Subtitle 6">
            <a:extLst>
              <a:ext uri="{FF2B5EF4-FFF2-40B4-BE49-F238E27FC236}">
                <a16:creationId xmlns:a16="http://schemas.microsoft.com/office/drawing/2014/main" id="{B9A91BA6-66CA-52D4-8AA4-058EF5EE5999}"/>
              </a:ext>
            </a:extLst>
          </p:cNvPr>
          <p:cNvSpPr>
            <a:spLocks noGrp="1"/>
          </p:cNvSpPr>
          <p:nvPr>
            <p:ph type="subTitle" idx="1"/>
          </p:nvPr>
        </p:nvSpPr>
        <p:spPr>
          <a:xfrm>
            <a:off x="1064653" y="3698217"/>
            <a:ext cx="5881350" cy="405102"/>
          </a:xfrm>
        </p:spPr>
        <p:txBody>
          <a:bodyPr/>
          <a:lstStyle/>
          <a:p>
            <a:r>
              <a:rPr lang="en-AU" noProof="0"/>
              <a:t>Career education: Your career factory</a:t>
            </a:r>
          </a:p>
        </p:txBody>
      </p:sp>
      <p:sp>
        <p:nvSpPr>
          <p:cNvPr id="8" name="Text Placeholder 7">
            <a:extLst>
              <a:ext uri="{FF2B5EF4-FFF2-40B4-BE49-F238E27FC236}">
                <a16:creationId xmlns:a16="http://schemas.microsoft.com/office/drawing/2014/main" id="{79351669-D8F0-1EE1-F1FD-9D3E1698ECA1}"/>
              </a:ext>
            </a:extLst>
          </p:cNvPr>
          <p:cNvSpPr>
            <a:spLocks noGrp="1"/>
          </p:cNvSpPr>
          <p:nvPr>
            <p:ph type="body" sz="quarter" idx="10"/>
          </p:nvPr>
        </p:nvSpPr>
        <p:spPr>
          <a:xfrm>
            <a:off x="1064653" y="1537594"/>
            <a:ext cx="6660579" cy="903700"/>
          </a:xfrm>
        </p:spPr>
        <p:txBody>
          <a:bodyPr/>
          <a:lstStyle/>
          <a:p>
            <a:r>
              <a:rPr lang="en-AU" noProof="0"/>
              <a:t>21</a:t>
            </a:r>
            <a:r>
              <a:rPr lang="en-AU" baseline="30000" noProof="0"/>
              <a:t>st</a:t>
            </a:r>
            <a:r>
              <a:rPr lang="en-AU" noProof="0"/>
              <a:t> century skills</a:t>
            </a:r>
          </a:p>
        </p:txBody>
      </p:sp>
    </p:spTree>
    <p:extLst>
      <p:ext uri="{BB962C8B-B14F-4D97-AF65-F5344CB8AC3E}">
        <p14:creationId xmlns:p14="http://schemas.microsoft.com/office/powerpoint/2010/main" val="29346214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C90BD-DBBC-AC94-BF28-147422CC200A}"/>
            </a:ext>
          </a:extLst>
        </p:cNvPr>
        <p:cNvGrpSpPr/>
        <p:nvPr/>
      </p:nvGrpSpPr>
      <p:grpSpPr>
        <a:xfrm>
          <a:off x="0" y="0"/>
          <a:ext cx="0" cy="0"/>
          <a:chOff x="0" y="0"/>
          <a:chExt cx="0" cy="0"/>
        </a:xfrm>
      </p:grpSpPr>
      <p:pic>
        <p:nvPicPr>
          <p:cNvPr id="10" name="Picture Placeholder 9" descr="A person wearing a hard hat and holding a tablet&#10;&#10;AI-generated content may be incorrect.">
            <a:extLst>
              <a:ext uri="{FF2B5EF4-FFF2-40B4-BE49-F238E27FC236}">
                <a16:creationId xmlns:a16="http://schemas.microsoft.com/office/drawing/2014/main" id="{9D446424-DEEF-E685-6EDF-13AA3BC6F2FB}"/>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l="22151" r="22151"/>
          <a:stretch>
            <a:fillRect/>
          </a:stretch>
        </p:blipFill>
        <p:spPr/>
      </p:pic>
      <p:sp>
        <p:nvSpPr>
          <p:cNvPr id="3" name="Text Placeholder 2">
            <a:extLst>
              <a:ext uri="{FF2B5EF4-FFF2-40B4-BE49-F238E27FC236}">
                <a16:creationId xmlns:a16="http://schemas.microsoft.com/office/drawing/2014/main" id="{5FA9D0EF-03E5-4A62-1D41-70B1EDF06107}"/>
              </a:ext>
            </a:extLst>
          </p:cNvPr>
          <p:cNvSpPr>
            <a:spLocks noGrp="1"/>
          </p:cNvSpPr>
          <p:nvPr>
            <p:ph type="body" sz="quarter" idx="20"/>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sp>
        <p:nvSpPr>
          <p:cNvPr id="15" name="Text Placeholder 14">
            <a:extLst>
              <a:ext uri="{FF2B5EF4-FFF2-40B4-BE49-F238E27FC236}">
                <a16:creationId xmlns:a16="http://schemas.microsoft.com/office/drawing/2014/main" id="{4D07DB22-DDC9-6932-6C7C-2260DEE686C9}"/>
              </a:ext>
            </a:extLst>
          </p:cNvPr>
          <p:cNvSpPr>
            <a:spLocks noGrp="1"/>
          </p:cNvSpPr>
          <p:nvPr>
            <p:ph type="body" sz="quarter" idx="11"/>
          </p:nvPr>
        </p:nvSpPr>
        <p:spPr/>
        <p:txBody>
          <a:bodyPr/>
          <a:lstStyle/>
          <a:p>
            <a:r>
              <a:rPr lang="en-AU" noProof="0"/>
              <a:t>How will your dream job change</a:t>
            </a:r>
          </a:p>
        </p:txBody>
      </p:sp>
      <p:sp>
        <p:nvSpPr>
          <p:cNvPr id="8" name="Text Placeholder 2">
            <a:extLst>
              <a:ext uri="{FF2B5EF4-FFF2-40B4-BE49-F238E27FC236}">
                <a16:creationId xmlns:a16="http://schemas.microsoft.com/office/drawing/2014/main" id="{AD7A417A-204F-4815-76E2-834A91C44683}"/>
              </a:ext>
            </a:extLst>
          </p:cNvPr>
          <p:cNvSpPr txBox="1">
            <a:spLocks/>
          </p:cNvSpPr>
          <p:nvPr/>
        </p:nvSpPr>
        <p:spPr>
          <a:xfrm>
            <a:off x="7677151" y="3851882"/>
            <a:ext cx="3459162" cy="207783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will the megatrend change the daily tasks in this job?</a:t>
            </a:r>
          </a:p>
          <a:p>
            <a:pPr marL="285750" indent="-285750">
              <a:buClr>
                <a:schemeClr val="accent3"/>
              </a:buClr>
              <a:buFont typeface="Arial" panose="020B0604020202020204" pitchFamily="34" charset="0"/>
              <a:buChar char="•"/>
            </a:pPr>
            <a:r>
              <a:rPr lang="en-AU" sz="1200" noProof="0">
                <a:solidFill>
                  <a:schemeClr val="tx2"/>
                </a:solidFill>
              </a:rPr>
              <a:t>What new skills might be needed that aren’t commonly taught now?</a:t>
            </a:r>
          </a:p>
          <a:p>
            <a:pPr marL="285750" indent="-285750">
              <a:buClr>
                <a:schemeClr val="accent3"/>
              </a:buClr>
              <a:buFont typeface="Arial" panose="020B0604020202020204" pitchFamily="34" charset="0"/>
              <a:buChar char="•"/>
            </a:pPr>
            <a:r>
              <a:rPr lang="en-AU" sz="1200" noProof="0">
                <a:solidFill>
                  <a:schemeClr val="tx2"/>
                </a:solidFill>
              </a:rPr>
              <a:t>What parts of the job might disappear or become less important?</a:t>
            </a:r>
          </a:p>
          <a:p>
            <a:pPr marL="285750" indent="-285750">
              <a:buClr>
                <a:schemeClr val="accent3"/>
              </a:buClr>
              <a:buFont typeface="Arial" panose="020B0604020202020204" pitchFamily="34" charset="0"/>
              <a:buChar char="•"/>
            </a:pPr>
            <a:r>
              <a:rPr lang="en-AU" sz="1200" noProof="0">
                <a:solidFill>
                  <a:schemeClr val="tx2"/>
                </a:solidFill>
              </a:rPr>
              <a:t>What new opportunities might emerge in this field?</a:t>
            </a:r>
          </a:p>
        </p:txBody>
      </p:sp>
      <p:graphicFrame>
        <p:nvGraphicFramePr>
          <p:cNvPr id="9" name="Table 8">
            <a:extLst>
              <a:ext uri="{FF2B5EF4-FFF2-40B4-BE49-F238E27FC236}">
                <a16:creationId xmlns:a16="http://schemas.microsoft.com/office/drawing/2014/main" id="{B018C555-2051-B800-232E-A788B4DFEB31}"/>
              </a:ext>
            </a:extLst>
          </p:cNvPr>
          <p:cNvGraphicFramePr>
            <a:graphicFrameLocks noGrp="1"/>
          </p:cNvGraphicFramePr>
          <p:nvPr>
            <p:extLst>
              <p:ext uri="{D42A27DB-BD31-4B8C-83A1-F6EECF244321}">
                <p14:modId xmlns:p14="http://schemas.microsoft.com/office/powerpoint/2010/main" val="1666649780"/>
              </p:ext>
            </p:extLst>
          </p:nvPr>
        </p:nvGraphicFramePr>
        <p:xfrm>
          <a:off x="1055687" y="2122017"/>
          <a:ext cx="4895850" cy="384846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(15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The world of work is rapidly changing due to megatrends like technology, climate action, and new ways of working. Understanding how these trends might affect your future career can help you prepare with the right skills and mindset. This activity helps you explore how the job you want might look different by the time you enter the workforce.</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Choose </a:t>
                      </a:r>
                      <a:r>
                        <a:rPr lang="en-AU" sz="1100" b="1" i="0" noProof="0">
                          <a:solidFill>
                            <a:srgbClr val="000000"/>
                          </a:solidFill>
                          <a:effectLst/>
                          <a:latin typeface="Arial" panose="020B0604020202020204" pitchFamily="34" charset="0"/>
                        </a:rPr>
                        <a:t>ONE CAREER </a:t>
                      </a:r>
                      <a:r>
                        <a:rPr lang="en-AU" sz="1100" b="0" i="0" noProof="0">
                          <a:solidFill>
                            <a:srgbClr val="000000"/>
                          </a:solidFill>
                          <a:effectLst/>
                          <a:latin typeface="Arial" panose="020B0604020202020204" pitchFamily="34" charset="0"/>
                        </a:rPr>
                        <a:t>you’re interested in pursuing after school.</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Select </a:t>
                      </a:r>
                      <a:r>
                        <a:rPr lang="en-AU" sz="1100" b="1" i="0" noProof="0">
                          <a:solidFill>
                            <a:srgbClr val="000000"/>
                          </a:solidFill>
                          <a:effectLst/>
                          <a:latin typeface="Arial" panose="020B0604020202020204" pitchFamily="34" charset="0"/>
                        </a:rPr>
                        <a:t>ONE</a:t>
                      </a:r>
                      <a:r>
                        <a:rPr lang="en-AU" sz="1100" b="0" i="0" noProof="0">
                          <a:solidFill>
                            <a:srgbClr val="000000"/>
                          </a:solidFill>
                          <a:effectLst/>
                          <a:latin typeface="Arial" panose="020B0604020202020204" pitchFamily="34" charset="0"/>
                        </a:rPr>
                        <a:t> </a:t>
                      </a:r>
                      <a:r>
                        <a:rPr lang="en-AU" sz="1100" b="1" i="0" noProof="0">
                          <a:solidFill>
                            <a:srgbClr val="000000"/>
                          </a:solidFill>
                          <a:effectLst/>
                          <a:latin typeface="Arial" panose="020B0604020202020204" pitchFamily="34" charset="0"/>
                        </a:rPr>
                        <a:t>MEGATREND</a:t>
                      </a:r>
                      <a:r>
                        <a:rPr lang="en-AU" sz="1100" b="0" i="0" noProof="0">
                          <a:solidFill>
                            <a:srgbClr val="000000"/>
                          </a:solidFill>
                          <a:effectLst/>
                          <a:latin typeface="Arial" panose="020B0604020202020204" pitchFamily="34" charset="0"/>
                        </a:rPr>
                        <a:t> that you think will have the biggest impact on this career.</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Consider the discussion starters and answer each one.</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Identify </a:t>
                      </a:r>
                      <a:r>
                        <a:rPr lang="en-AU" sz="1100" b="1" i="0" noProof="0">
                          <a:solidFill>
                            <a:srgbClr val="000000"/>
                          </a:solidFill>
                          <a:effectLst/>
                          <a:latin typeface="Arial" panose="020B0604020202020204" pitchFamily="34" charset="0"/>
                        </a:rPr>
                        <a:t>THREE SKILLS</a:t>
                      </a:r>
                      <a:r>
                        <a:rPr lang="en-AU" sz="1100" b="0" i="0" noProof="0">
                          <a:solidFill>
                            <a:srgbClr val="000000"/>
                          </a:solidFill>
                          <a:effectLst/>
                          <a:latin typeface="Arial" panose="020B0604020202020204" pitchFamily="34" charset="0"/>
                        </a:rPr>
                        <a:t> you should start developing now to prepare for these changes.</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a:rPr>
                        <a:t>Slide 7: Megatrends shaping work</a:t>
                      </a:r>
                      <a:endParaRPr lang="en-AU" sz="1100" b="0" i="1" noProof="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BDB965DD-FCBB-9FAE-492B-4EC7085673E4}"/>
              </a:ext>
            </a:extLst>
          </p:cNvPr>
          <p:cNvSpPr txBox="1">
            <a:spLocks/>
          </p:cNvSpPr>
          <p:nvPr/>
        </p:nvSpPr>
        <p:spPr>
          <a:xfrm>
            <a:off x="7662727" y="3606177"/>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6" name="Title 5">
            <a:extLst>
              <a:ext uri="{FF2B5EF4-FFF2-40B4-BE49-F238E27FC236}">
                <a16:creationId xmlns:a16="http://schemas.microsoft.com/office/drawing/2014/main" id="{CAC4DA1D-E1E7-B95D-5FAF-81815D4A5A55}"/>
              </a:ext>
            </a:extLst>
          </p:cNvPr>
          <p:cNvSpPr>
            <a:spLocks noGrp="1"/>
          </p:cNvSpPr>
          <p:nvPr>
            <p:ph type="title"/>
          </p:nvPr>
        </p:nvSpPr>
        <p:spPr>
          <a:xfrm>
            <a:off x="1055941" y="873125"/>
            <a:ext cx="5269689" cy="524553"/>
          </a:xfrm>
        </p:spPr>
        <p:txBody>
          <a:bodyPr/>
          <a:lstStyle/>
          <a:p>
            <a:r>
              <a:rPr lang="en-AU" noProof="0"/>
              <a:t>Future-proofing your career</a:t>
            </a:r>
          </a:p>
        </p:txBody>
      </p:sp>
    </p:spTree>
    <p:extLst>
      <p:ext uri="{BB962C8B-B14F-4D97-AF65-F5344CB8AC3E}">
        <p14:creationId xmlns:p14="http://schemas.microsoft.com/office/powerpoint/2010/main" val="3522609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067F2-4BC9-1B80-5EB3-7973AC167B90}"/>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5135B663-10A2-9CF3-E3B3-046F02D500DD}"/>
              </a:ext>
            </a:extLst>
          </p:cNvPr>
          <p:cNvSpPr>
            <a:spLocks noGrp="1"/>
          </p:cNvSpPr>
          <p:nvPr>
            <p:ph type="body" idx="1"/>
          </p:nvPr>
        </p:nvSpPr>
        <p:spPr>
          <a:xfrm>
            <a:off x="1055688" y="1672725"/>
            <a:ext cx="4427896" cy="2869229"/>
          </a:xfrm>
        </p:spPr>
        <p:txBody>
          <a:bodyPr/>
          <a:lstStyle/>
          <a:p>
            <a:pPr>
              <a:lnSpc>
                <a:spcPct val="100000"/>
              </a:lnSpc>
            </a:pPr>
            <a:r>
              <a:rPr lang="en-AU" noProof="0"/>
              <a:t>These skills prepare you for rapid industry changes, and support career adaptability and growth.</a:t>
            </a:r>
          </a:p>
          <a:p>
            <a:pPr>
              <a:lnSpc>
                <a:spcPct val="100000"/>
              </a:lnSpc>
            </a:pPr>
            <a:r>
              <a:rPr lang="en-AU" noProof="0"/>
              <a:t>In today’s fast-changing world, having these skills is more important than ever. Technology is rapidly transforming industries, making it essential to adapt and learn new skills throughout life. </a:t>
            </a:r>
          </a:p>
          <a:p>
            <a:r>
              <a:rPr lang="en-AU" noProof="0"/>
              <a:t>The ability to </a:t>
            </a:r>
            <a:r>
              <a:rPr lang="en-AU" b="1" noProof="0"/>
              <a:t>think critically, solve problems creatively, work well with others, and navigate digital tools</a:t>
            </a:r>
            <a:r>
              <a:rPr lang="en-AU" noProof="0"/>
              <a:t> will help individuals stay competitive and thrive in an unpredictable job market. </a:t>
            </a:r>
          </a:p>
          <a:p>
            <a:r>
              <a:rPr lang="en-AU" noProof="0"/>
              <a:t>With technology continuously reshaping industries, being flexible and future-ready is key to long-term success.</a:t>
            </a:r>
            <a:endParaRPr lang="en-AU" noProof="0">
              <a:solidFill>
                <a:srgbClr val="1C2024"/>
              </a:solidFill>
            </a:endParaRPr>
          </a:p>
        </p:txBody>
      </p:sp>
      <p:sp>
        <p:nvSpPr>
          <p:cNvPr id="9" name="Text Placeholder 8">
            <a:extLst>
              <a:ext uri="{FF2B5EF4-FFF2-40B4-BE49-F238E27FC236}">
                <a16:creationId xmlns:a16="http://schemas.microsoft.com/office/drawing/2014/main" id="{B4AFF320-7451-4C62-59B7-FDA28D9EF949}"/>
              </a:ext>
            </a:extLst>
          </p:cNvPr>
          <p:cNvSpPr>
            <a:spLocks noGrp="1"/>
          </p:cNvSpPr>
          <p:nvPr>
            <p:ph type="body" sz="quarter" idx="20"/>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sp>
        <p:nvSpPr>
          <p:cNvPr id="11" name="Title 10">
            <a:extLst>
              <a:ext uri="{FF2B5EF4-FFF2-40B4-BE49-F238E27FC236}">
                <a16:creationId xmlns:a16="http://schemas.microsoft.com/office/drawing/2014/main" id="{2AF33ADF-0C33-D9CB-1EDA-CE21E32F2851}"/>
              </a:ext>
            </a:extLst>
          </p:cNvPr>
          <p:cNvSpPr>
            <a:spLocks noGrp="1"/>
          </p:cNvSpPr>
          <p:nvPr>
            <p:ph type="title"/>
          </p:nvPr>
        </p:nvSpPr>
        <p:spPr>
          <a:xfrm>
            <a:off x="1055941" y="873125"/>
            <a:ext cx="4482615" cy="524553"/>
          </a:xfrm>
        </p:spPr>
        <p:txBody>
          <a:bodyPr/>
          <a:lstStyle/>
          <a:p>
            <a:r>
              <a:rPr lang="en-AU" noProof="0"/>
              <a:t>Skills needed right now</a:t>
            </a:r>
          </a:p>
        </p:txBody>
      </p:sp>
      <p:grpSp>
        <p:nvGrpSpPr>
          <p:cNvPr id="2" name="Group 1">
            <a:extLst>
              <a:ext uri="{FF2B5EF4-FFF2-40B4-BE49-F238E27FC236}">
                <a16:creationId xmlns:a16="http://schemas.microsoft.com/office/drawing/2014/main" id="{9284FC7B-BFD8-385C-D213-2232B1F77465}"/>
              </a:ext>
            </a:extLst>
          </p:cNvPr>
          <p:cNvGrpSpPr/>
          <p:nvPr/>
        </p:nvGrpSpPr>
        <p:grpSpPr>
          <a:xfrm>
            <a:off x="5720706" y="748724"/>
            <a:ext cx="6324600" cy="5575300"/>
            <a:chOff x="5655614" y="888919"/>
            <a:chExt cx="6324600" cy="5575300"/>
          </a:xfrm>
        </p:grpSpPr>
        <p:pic>
          <p:nvPicPr>
            <p:cNvPr id="3" name="Picture 2" descr="A colorful wheel with a smiley face&#10;&#10;AI-generated content may be incorrect.">
              <a:extLst>
                <a:ext uri="{FF2B5EF4-FFF2-40B4-BE49-F238E27FC236}">
                  <a16:creationId xmlns:a16="http://schemas.microsoft.com/office/drawing/2014/main" id="{C485D9F7-46CF-ED9A-4901-5758FB535B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5614" y="888919"/>
              <a:ext cx="6324600" cy="5575300"/>
            </a:xfrm>
            <a:prstGeom prst="rect">
              <a:avLst/>
            </a:prstGeom>
          </p:spPr>
        </p:pic>
        <p:pic>
          <p:nvPicPr>
            <p:cNvPr id="4" name="Picture 3">
              <a:extLst>
                <a:ext uri="{FF2B5EF4-FFF2-40B4-BE49-F238E27FC236}">
                  <a16:creationId xmlns:a16="http://schemas.microsoft.com/office/drawing/2014/main" id="{C7A59935-9F71-6D26-55B7-B8795FA46A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1527" y="4770241"/>
              <a:ext cx="582151" cy="649843"/>
            </a:xfrm>
            <a:prstGeom prst="rect">
              <a:avLst/>
            </a:prstGeom>
          </p:spPr>
        </p:pic>
        <p:pic>
          <p:nvPicPr>
            <p:cNvPr id="5" name="Picture 4" descr="A white circle with blue headphones on it&#10;&#10;AI-generated content may be incorrect.">
              <a:extLst>
                <a:ext uri="{FF2B5EF4-FFF2-40B4-BE49-F238E27FC236}">
                  <a16:creationId xmlns:a16="http://schemas.microsoft.com/office/drawing/2014/main" id="{67B4A887-777A-BA08-38A9-A4A08BAAEF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28557" y="4056127"/>
              <a:ext cx="737842" cy="771688"/>
            </a:xfrm>
            <a:prstGeom prst="rect">
              <a:avLst/>
            </a:prstGeom>
          </p:spPr>
        </p:pic>
        <p:pic>
          <p:nvPicPr>
            <p:cNvPr id="6" name="Picture 5" descr="A cartoon of a planet&#10;&#10;AI-generated content may be incorrect.">
              <a:extLst>
                <a:ext uri="{FF2B5EF4-FFF2-40B4-BE49-F238E27FC236}">
                  <a16:creationId xmlns:a16="http://schemas.microsoft.com/office/drawing/2014/main" id="{F426D496-A0DC-CCC9-F567-070FCFEBBD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10034" y="4063367"/>
              <a:ext cx="703996" cy="656612"/>
            </a:xfrm>
            <a:prstGeom prst="rect">
              <a:avLst/>
            </a:prstGeom>
          </p:spPr>
        </p:pic>
        <p:pic>
          <p:nvPicPr>
            <p:cNvPr id="7" name="Picture 6" descr="A cartoon of a book with glasses&#10;&#10;AI-generated content may be incorrect.">
              <a:extLst>
                <a:ext uri="{FF2B5EF4-FFF2-40B4-BE49-F238E27FC236}">
                  <a16:creationId xmlns:a16="http://schemas.microsoft.com/office/drawing/2014/main" id="{9B244C27-452D-FC49-8CB7-1C2195E122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80190" y="2701241"/>
              <a:ext cx="819073" cy="791996"/>
            </a:xfrm>
            <a:prstGeom prst="rect">
              <a:avLst/>
            </a:prstGeom>
          </p:spPr>
        </p:pic>
        <p:pic>
          <p:nvPicPr>
            <p:cNvPr id="8" name="Picture 7" descr="A white circle with yellow stars on it&#10;&#10;AI-generated content may be incorrect.">
              <a:extLst>
                <a:ext uri="{FF2B5EF4-FFF2-40B4-BE49-F238E27FC236}">
                  <a16:creationId xmlns:a16="http://schemas.microsoft.com/office/drawing/2014/main" id="{C6C67E84-6DF8-ADA5-47F1-99EC93B1FA3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52611" y="2771483"/>
              <a:ext cx="663382" cy="670151"/>
            </a:xfrm>
            <a:prstGeom prst="rect">
              <a:avLst/>
            </a:prstGeom>
          </p:spPr>
        </p:pic>
        <p:pic>
          <p:nvPicPr>
            <p:cNvPr id="10" name="Picture 9" descr="A white circle with a blue arrow pointing upwards&#10;&#10;AI-generated content may be incorrect.">
              <a:extLst>
                <a:ext uri="{FF2B5EF4-FFF2-40B4-BE49-F238E27FC236}">
                  <a16:creationId xmlns:a16="http://schemas.microsoft.com/office/drawing/2014/main" id="{C0AD7B9D-092A-FB89-CEDA-3902C1D6760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00112" y="1828370"/>
              <a:ext cx="731073" cy="663381"/>
            </a:xfrm>
            <a:prstGeom prst="rect">
              <a:avLst/>
            </a:prstGeom>
          </p:spPr>
        </p:pic>
        <p:pic>
          <p:nvPicPr>
            <p:cNvPr id="12" name="Picture 11" descr="A white face with a finger pointing at it&#10;&#10;AI-generated content may be incorrect.">
              <a:extLst>
                <a:ext uri="{FF2B5EF4-FFF2-40B4-BE49-F238E27FC236}">
                  <a16:creationId xmlns:a16="http://schemas.microsoft.com/office/drawing/2014/main" id="{43E2A844-52B1-6871-D7D6-0B9B167DB1A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65438" y="1672040"/>
              <a:ext cx="683689" cy="731074"/>
            </a:xfrm>
            <a:prstGeom prst="rect">
              <a:avLst/>
            </a:prstGeom>
          </p:spPr>
        </p:pic>
        <p:sp>
          <p:nvSpPr>
            <p:cNvPr id="14" name="TextBox 13">
              <a:extLst>
                <a:ext uri="{FF2B5EF4-FFF2-40B4-BE49-F238E27FC236}">
                  <a16:creationId xmlns:a16="http://schemas.microsoft.com/office/drawing/2014/main" id="{E4BBBB08-5254-FADF-A072-5A3D641E129D}"/>
                </a:ext>
              </a:extLst>
            </p:cNvPr>
            <p:cNvSpPr txBox="1"/>
            <p:nvPr/>
          </p:nvSpPr>
          <p:spPr>
            <a:xfrm>
              <a:off x="8331343" y="5385712"/>
              <a:ext cx="1295400" cy="261610"/>
            </a:xfrm>
            <a:prstGeom prst="rect">
              <a:avLst/>
            </a:prstGeom>
            <a:noFill/>
          </p:spPr>
          <p:txBody>
            <a:bodyPr wrap="square">
              <a:spAutoFit/>
            </a:bodyPr>
            <a:lstStyle/>
            <a:p>
              <a:pPr algn="ctr"/>
              <a:r>
                <a:rPr lang="en-AU" sz="1100" b="1" noProof="0"/>
                <a:t>Communication</a:t>
              </a:r>
            </a:p>
          </p:txBody>
        </p:sp>
        <p:sp>
          <p:nvSpPr>
            <p:cNvPr id="16" name="TextBox 15">
              <a:extLst>
                <a:ext uri="{FF2B5EF4-FFF2-40B4-BE49-F238E27FC236}">
                  <a16:creationId xmlns:a16="http://schemas.microsoft.com/office/drawing/2014/main" id="{22AFB0E8-A11F-2ACE-DD1B-A56E956F3A02}"/>
                </a:ext>
              </a:extLst>
            </p:cNvPr>
            <p:cNvSpPr txBox="1"/>
            <p:nvPr/>
          </p:nvSpPr>
          <p:spPr>
            <a:xfrm>
              <a:off x="7150111" y="4741245"/>
              <a:ext cx="1295400" cy="430887"/>
            </a:xfrm>
            <a:prstGeom prst="rect">
              <a:avLst/>
            </a:prstGeom>
            <a:noFill/>
          </p:spPr>
          <p:txBody>
            <a:bodyPr wrap="square">
              <a:spAutoFit/>
            </a:bodyPr>
            <a:lstStyle/>
            <a:p>
              <a:pPr algn="ctr"/>
              <a:r>
                <a:rPr lang="en-AU" sz="1100" b="1" noProof="0"/>
                <a:t>Digital </a:t>
              </a:r>
            </a:p>
            <a:p>
              <a:pPr algn="ctr"/>
              <a:r>
                <a:rPr lang="en-AU" sz="1100" b="1" noProof="0"/>
                <a:t>literacy</a:t>
              </a:r>
            </a:p>
          </p:txBody>
        </p:sp>
        <p:sp>
          <p:nvSpPr>
            <p:cNvPr id="17" name="TextBox 16">
              <a:extLst>
                <a:ext uri="{FF2B5EF4-FFF2-40B4-BE49-F238E27FC236}">
                  <a16:creationId xmlns:a16="http://schemas.microsoft.com/office/drawing/2014/main" id="{4960FF65-5075-6852-96D3-69E328D097D4}"/>
                </a:ext>
              </a:extLst>
            </p:cNvPr>
            <p:cNvSpPr txBox="1"/>
            <p:nvPr/>
          </p:nvSpPr>
          <p:spPr>
            <a:xfrm>
              <a:off x="9405171" y="4664386"/>
              <a:ext cx="1554335" cy="577081"/>
            </a:xfrm>
            <a:prstGeom prst="rect">
              <a:avLst/>
            </a:prstGeom>
            <a:noFill/>
          </p:spPr>
          <p:txBody>
            <a:bodyPr wrap="square">
              <a:spAutoFit/>
            </a:bodyPr>
            <a:lstStyle/>
            <a:p>
              <a:pPr algn="ctr"/>
              <a:r>
                <a:rPr lang="en-AU" sz="1050" b="1" noProof="0"/>
                <a:t>Social, global &amp; environmental awareness</a:t>
              </a:r>
            </a:p>
          </p:txBody>
        </p:sp>
        <p:sp>
          <p:nvSpPr>
            <p:cNvPr id="18" name="TextBox 17">
              <a:extLst>
                <a:ext uri="{FF2B5EF4-FFF2-40B4-BE49-F238E27FC236}">
                  <a16:creationId xmlns:a16="http://schemas.microsoft.com/office/drawing/2014/main" id="{6682D030-7B6E-41DB-FB42-73425C80E366}"/>
                </a:ext>
              </a:extLst>
            </p:cNvPr>
            <p:cNvSpPr txBox="1"/>
            <p:nvPr/>
          </p:nvSpPr>
          <p:spPr>
            <a:xfrm>
              <a:off x="9836602" y="3406679"/>
              <a:ext cx="1295400" cy="430887"/>
            </a:xfrm>
            <a:prstGeom prst="rect">
              <a:avLst/>
            </a:prstGeom>
            <a:noFill/>
          </p:spPr>
          <p:txBody>
            <a:bodyPr wrap="square">
              <a:spAutoFit/>
            </a:bodyPr>
            <a:lstStyle/>
            <a:p>
              <a:pPr algn="ctr"/>
              <a:r>
                <a:rPr lang="en-AU" sz="1050" b="1" noProof="0"/>
                <a:t>Creativity </a:t>
              </a:r>
              <a:br>
                <a:rPr lang="en-AU" sz="1050" b="1" noProof="0"/>
              </a:br>
              <a:r>
                <a:rPr lang="en-AU" sz="1050" b="1" noProof="0"/>
                <a:t>&amp; innovation</a:t>
              </a:r>
            </a:p>
          </p:txBody>
        </p:sp>
        <p:sp>
          <p:nvSpPr>
            <p:cNvPr id="19" name="TextBox 18">
              <a:extLst>
                <a:ext uri="{FF2B5EF4-FFF2-40B4-BE49-F238E27FC236}">
                  <a16:creationId xmlns:a16="http://schemas.microsoft.com/office/drawing/2014/main" id="{9E176FE2-3E6A-11ED-7494-6F5692D8FF27}"/>
                </a:ext>
              </a:extLst>
            </p:cNvPr>
            <p:cNvSpPr txBox="1"/>
            <p:nvPr/>
          </p:nvSpPr>
          <p:spPr>
            <a:xfrm>
              <a:off x="8942603" y="2360347"/>
              <a:ext cx="1491526" cy="430887"/>
            </a:xfrm>
            <a:prstGeom prst="rect">
              <a:avLst/>
            </a:prstGeom>
            <a:noFill/>
          </p:spPr>
          <p:txBody>
            <a:bodyPr wrap="square">
              <a:spAutoFit/>
            </a:bodyPr>
            <a:lstStyle/>
            <a:p>
              <a:pPr algn="ctr"/>
              <a:r>
                <a:rPr lang="en-AU" sz="1050" b="1" noProof="0"/>
                <a:t>Critical thinking &amp; problem solving</a:t>
              </a:r>
            </a:p>
          </p:txBody>
        </p:sp>
        <p:sp>
          <p:nvSpPr>
            <p:cNvPr id="20" name="TextBox 19">
              <a:extLst>
                <a:ext uri="{FF2B5EF4-FFF2-40B4-BE49-F238E27FC236}">
                  <a16:creationId xmlns:a16="http://schemas.microsoft.com/office/drawing/2014/main" id="{206BAFEE-55A4-C239-977B-F864C15D521A}"/>
                </a:ext>
              </a:extLst>
            </p:cNvPr>
            <p:cNvSpPr txBox="1"/>
            <p:nvPr/>
          </p:nvSpPr>
          <p:spPr>
            <a:xfrm>
              <a:off x="7617745" y="2418737"/>
              <a:ext cx="1491526" cy="415498"/>
            </a:xfrm>
            <a:prstGeom prst="rect">
              <a:avLst/>
            </a:prstGeom>
            <a:noFill/>
          </p:spPr>
          <p:txBody>
            <a:bodyPr wrap="square">
              <a:spAutoFit/>
            </a:bodyPr>
            <a:lstStyle/>
            <a:p>
              <a:pPr algn="ctr"/>
              <a:r>
                <a:rPr lang="en-AU" sz="1050" b="1" noProof="0"/>
                <a:t>Leadership &amp; collaboration</a:t>
              </a:r>
            </a:p>
          </p:txBody>
        </p:sp>
        <p:sp>
          <p:nvSpPr>
            <p:cNvPr id="21" name="TextBox 20">
              <a:extLst>
                <a:ext uri="{FF2B5EF4-FFF2-40B4-BE49-F238E27FC236}">
                  <a16:creationId xmlns:a16="http://schemas.microsoft.com/office/drawing/2014/main" id="{E20B123F-A066-9997-DA01-E9CA9F9664AB}"/>
                </a:ext>
              </a:extLst>
            </p:cNvPr>
            <p:cNvSpPr txBox="1"/>
            <p:nvPr/>
          </p:nvSpPr>
          <p:spPr>
            <a:xfrm>
              <a:off x="6743963" y="3452148"/>
              <a:ext cx="1491526" cy="415498"/>
            </a:xfrm>
            <a:prstGeom prst="rect">
              <a:avLst/>
            </a:prstGeom>
            <a:noFill/>
          </p:spPr>
          <p:txBody>
            <a:bodyPr wrap="square">
              <a:spAutoFit/>
            </a:bodyPr>
            <a:lstStyle/>
            <a:p>
              <a:pPr algn="ctr"/>
              <a:r>
                <a:rPr lang="en-AU" sz="1050" b="1" noProof="0"/>
                <a:t>Lifelong learning </a:t>
              </a:r>
              <a:br>
                <a:rPr lang="en-AU" sz="1050" b="1" noProof="0"/>
              </a:br>
              <a:r>
                <a:rPr lang="en-AU" sz="1050" b="1" noProof="0"/>
                <a:t>&amp; self-direction</a:t>
              </a:r>
            </a:p>
          </p:txBody>
        </p:sp>
      </p:grpSp>
    </p:spTree>
    <p:extLst>
      <p:ext uri="{BB962C8B-B14F-4D97-AF65-F5344CB8AC3E}">
        <p14:creationId xmlns:p14="http://schemas.microsoft.com/office/powerpoint/2010/main" val="191726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08B6F1-808B-8640-0925-54963C4ECB1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F9699F90-9663-4E16-BC37-BE087D6A5E5D}"/>
              </a:ext>
            </a:extLst>
          </p:cNvPr>
          <p:cNvSpPr>
            <a:spLocks noGrp="1"/>
          </p:cNvSpPr>
          <p:nvPr>
            <p:ph type="body" sz="quarter" idx="15"/>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graphicFrame>
        <p:nvGraphicFramePr>
          <p:cNvPr id="3" name="object 2">
            <a:extLst>
              <a:ext uri="{FF2B5EF4-FFF2-40B4-BE49-F238E27FC236}">
                <a16:creationId xmlns:a16="http://schemas.microsoft.com/office/drawing/2014/main" id="{65E6B4BC-E760-F7ED-0AE1-5F6FBE4DC109}"/>
              </a:ext>
            </a:extLst>
          </p:cNvPr>
          <p:cNvGraphicFramePr>
            <a:graphicFrameLocks noGrp="1"/>
          </p:cNvGraphicFramePr>
          <p:nvPr>
            <p:extLst>
              <p:ext uri="{D42A27DB-BD31-4B8C-83A1-F6EECF244321}">
                <p14:modId xmlns:p14="http://schemas.microsoft.com/office/powerpoint/2010/main" val="1255158451"/>
              </p:ext>
            </p:extLst>
          </p:nvPr>
        </p:nvGraphicFramePr>
        <p:xfrm>
          <a:off x="1055687" y="3608314"/>
          <a:ext cx="10145712" cy="2102032"/>
        </p:xfrm>
        <a:graphic>
          <a:graphicData uri="http://schemas.openxmlformats.org/drawingml/2006/table">
            <a:tbl>
              <a:tblPr firstRow="1" bandRow="1">
                <a:tableStyleId>{72833802-FEF1-4C79-8D5D-14CF1EAF98D9}</a:tableStyleId>
              </a:tblPr>
              <a:tblGrid>
                <a:gridCol w="3381904">
                  <a:extLst>
                    <a:ext uri="{9D8B030D-6E8A-4147-A177-3AD203B41FA5}">
                      <a16:colId xmlns:a16="http://schemas.microsoft.com/office/drawing/2014/main" val="20000"/>
                    </a:ext>
                  </a:extLst>
                </a:gridCol>
                <a:gridCol w="3381904">
                  <a:extLst>
                    <a:ext uri="{9D8B030D-6E8A-4147-A177-3AD203B41FA5}">
                      <a16:colId xmlns:a16="http://schemas.microsoft.com/office/drawing/2014/main" val="3062329767"/>
                    </a:ext>
                  </a:extLst>
                </a:gridCol>
                <a:gridCol w="3381904">
                  <a:extLst>
                    <a:ext uri="{9D8B030D-6E8A-4147-A177-3AD203B41FA5}">
                      <a16:colId xmlns:a16="http://schemas.microsoft.com/office/drawing/2014/main" val="4273696983"/>
                    </a:ext>
                  </a:extLst>
                </a:gridCol>
              </a:tblGrid>
              <a:tr h="380451">
                <a:tc>
                  <a:txBody>
                    <a:bodyPr/>
                    <a:lstStyle/>
                    <a:p>
                      <a:pPr marL="53340" algn="ctr">
                        <a:lnSpc>
                          <a:spcPct val="100000"/>
                        </a:lnSpc>
                        <a:spcBef>
                          <a:spcPts val="215"/>
                        </a:spcBef>
                      </a:pPr>
                      <a:r>
                        <a:rPr lang="en-AU" sz="1600" b="1" spc="-10" noProof="0">
                          <a:solidFill>
                            <a:srgbClr val="FFFFFF"/>
                          </a:solidFill>
                        </a:rPr>
                        <a:t>Navigate the world of work</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Interact with others</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Get the work done</a:t>
                      </a:r>
                      <a:endParaRPr lang="en-AU" sz="1600" noProof="0">
                        <a:latin typeface="Arial" panose="020B0604020202020204" pitchFamily="34" charset="0"/>
                        <a:cs typeface="Arial" panose="020B0604020202020204" pitchFamily="34" charset="0"/>
                      </a:endParaRPr>
                    </a:p>
                  </a:txBody>
                  <a:tcPr marL="0" marR="0" marT="27305" marB="0" anchor="ctr"/>
                </a:tc>
                <a:extLst>
                  <a:ext uri="{0D108BD9-81ED-4DB2-BD59-A6C34878D82A}">
                    <a16:rowId xmlns:a16="http://schemas.microsoft.com/office/drawing/2014/main" val="10000"/>
                  </a:ext>
                </a:extLst>
              </a:tr>
              <a:tr h="1721581">
                <a:tc>
                  <a:txBody>
                    <a:bodyPr/>
                    <a:lstStyle/>
                    <a:p>
                      <a:pPr marL="12700" marR="5080" lvl="0" indent="0" algn="ctr" defTabSz="914400" eaLnBrk="1" fontAlgn="auto" latinLnBrk="0" hangingPunct="1">
                        <a:lnSpc>
                          <a:spcPct val="101800"/>
                        </a:lnSpc>
                        <a:spcBef>
                          <a:spcPts val="550"/>
                        </a:spcBef>
                        <a:spcAft>
                          <a:spcPts val="0"/>
                        </a:spcAft>
                        <a:buClrTx/>
                        <a:buSzTx/>
                        <a:buFontTx/>
                        <a:buNone/>
                        <a:tabLst/>
                        <a:defRPr/>
                      </a:pPr>
                      <a:r>
                        <a:rPr lang="en-AU" sz="1600" b="0" noProof="0">
                          <a:solidFill>
                            <a:schemeClr val="tx1"/>
                          </a:solidFill>
                          <a:effectLst/>
                        </a:rPr>
                        <a:t>Understanding what is expected at work, knowing your rights and responsibilities and being able to adapt to different work environments</a:t>
                      </a:r>
                      <a:endParaRPr lang="en-AU" sz="1600" b="1" noProof="0">
                        <a:solidFill>
                          <a:schemeClr val="tx1">
                            <a:lumMod val="85000"/>
                            <a:lumOff val="15000"/>
                          </a:schemeClr>
                        </a:solidFill>
                        <a:latin typeface="Arial" panose="020B0604020202020204" pitchFamily="34" charset="0"/>
                        <a:cs typeface="Arial" panose="020B0604020202020204" pitchFamily="34" charset="0"/>
                      </a:endParaRPr>
                    </a:p>
                  </a:txBody>
                  <a:tcPr anchor="ctr">
                    <a:solidFill>
                      <a:schemeClr val="bg2"/>
                    </a:solidFill>
                  </a:tcPr>
                </a:tc>
                <a:tc>
                  <a:txBody>
                    <a:bodyPr/>
                    <a:lstStyle/>
                    <a:p>
                      <a:pPr marL="50800" marR="0" lvl="0" indent="0" algn="ctr" defTabSz="914400" eaLnBrk="1" fontAlgn="auto" latinLnBrk="0" hangingPunct="1">
                        <a:lnSpc>
                          <a:spcPct val="100000"/>
                        </a:lnSpc>
                        <a:spcBef>
                          <a:spcPts val="0"/>
                        </a:spcBef>
                        <a:spcAft>
                          <a:spcPts val="0"/>
                        </a:spcAft>
                        <a:buClrTx/>
                        <a:buSzTx/>
                        <a:buFontTx/>
                        <a:buNone/>
                        <a:tabLst>
                          <a:tab pos="281940" algn="l"/>
                        </a:tabLst>
                        <a:defRPr/>
                      </a:pPr>
                      <a:r>
                        <a:rPr lang="en-AU" sz="1600" b="0" noProof="0">
                          <a:solidFill>
                            <a:schemeClr val="tx1"/>
                          </a:solidFill>
                          <a:effectLst/>
                        </a:rPr>
                        <a:t>Communicating clearly, working well in a team and respecting different opinions</a:t>
                      </a:r>
                      <a:endParaRPr lang="en-AU" sz="1600" noProof="0">
                        <a:solidFill>
                          <a:schemeClr val="tx1">
                            <a:lumMod val="85000"/>
                            <a:lumOff val="15000"/>
                          </a:schemeClr>
                        </a:solidFill>
                        <a:latin typeface="Arial" panose="020B0604020202020204" pitchFamily="34" charset="0"/>
                        <a:ea typeface="+mn-ea"/>
                        <a:cs typeface="Arial" panose="020B0604020202020204" pitchFamily="34" charset="0"/>
                      </a:endParaRPr>
                    </a:p>
                  </a:txBody>
                  <a:tcPr anchor="ctr">
                    <a:solidFill>
                      <a:schemeClr val="bg2"/>
                    </a:solidFill>
                  </a:tcPr>
                </a:tc>
                <a:tc>
                  <a:txBody>
                    <a:bodyPr/>
                    <a:lstStyle/>
                    <a:p>
                      <a:pPr marL="12700" marR="5080" lvl="0" indent="0" algn="ctr" defTabSz="914400" eaLnBrk="1" fontAlgn="auto" latinLnBrk="0" hangingPunct="1">
                        <a:lnSpc>
                          <a:spcPct val="101800"/>
                        </a:lnSpc>
                        <a:spcBef>
                          <a:spcPts val="550"/>
                        </a:spcBef>
                        <a:spcAft>
                          <a:spcPts val="0"/>
                        </a:spcAft>
                        <a:buClrTx/>
                        <a:buSzTx/>
                        <a:buFontTx/>
                        <a:buNone/>
                        <a:tabLst>
                          <a:tab pos="281940" algn="l"/>
                        </a:tabLst>
                        <a:defRPr/>
                      </a:pPr>
                      <a:r>
                        <a:rPr lang="en-AU" sz="1600" b="0" noProof="0">
                          <a:solidFill>
                            <a:schemeClr val="tx1"/>
                          </a:solidFill>
                          <a:effectLst/>
                        </a:rPr>
                        <a:t>Solving problems, staying focused and managing tasks efficiently to complete your work successfully</a:t>
                      </a:r>
                      <a:endParaRPr lang="en-AU" sz="1600" noProof="0">
                        <a:solidFill>
                          <a:schemeClr val="tx1">
                            <a:lumMod val="85000"/>
                            <a:lumOff val="15000"/>
                          </a:schemeClr>
                        </a:solidFill>
                        <a:latin typeface="Arial" panose="020B0604020202020204" pitchFamily="34" charset="0"/>
                        <a:ea typeface="+mn-ea"/>
                        <a:cs typeface="Arial" panose="020B0604020202020204" pitchFamily="34" charset="0"/>
                      </a:endParaRPr>
                    </a:p>
                  </a:txBody>
                  <a:tcPr anchor="ctr">
                    <a:solidFill>
                      <a:schemeClr val="bg2"/>
                    </a:solidFill>
                  </a:tcPr>
                </a:tc>
                <a:extLst>
                  <a:ext uri="{0D108BD9-81ED-4DB2-BD59-A6C34878D82A}">
                    <a16:rowId xmlns:a16="http://schemas.microsoft.com/office/drawing/2014/main" val="10001"/>
                  </a:ext>
                </a:extLst>
              </a:tr>
            </a:tbl>
          </a:graphicData>
        </a:graphic>
      </p:graphicFrame>
      <p:sp>
        <p:nvSpPr>
          <p:cNvPr id="10" name="Text Placeholder 2">
            <a:extLst>
              <a:ext uri="{FF2B5EF4-FFF2-40B4-BE49-F238E27FC236}">
                <a16:creationId xmlns:a16="http://schemas.microsoft.com/office/drawing/2014/main" id="{2F32D537-6774-DC3A-4A3C-9853C17A3BFA}"/>
              </a:ext>
            </a:extLst>
          </p:cNvPr>
          <p:cNvSpPr txBox="1">
            <a:spLocks/>
          </p:cNvSpPr>
          <p:nvPr/>
        </p:nvSpPr>
        <p:spPr>
          <a:xfrm>
            <a:off x="1055687" y="1700212"/>
            <a:ext cx="10145712" cy="160556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a:solidFill>
                  <a:schemeClr val="accent6"/>
                </a:solidFill>
              </a:rPr>
              <a:t>Core Skills for Work (CSFW) are the essential capabilities that help you perform effectively in any workplace. Unlike technical skills that are specific to certain jobs, core skills are transferable across all industries and roles. They form the foundation of your employability and help you adapt to changes throughout your career.</a:t>
            </a:r>
          </a:p>
          <a:p>
            <a:pPr>
              <a:lnSpc>
                <a:spcPct val="100000"/>
              </a:lnSpc>
            </a:pPr>
            <a:r>
              <a:rPr lang="en-AU">
                <a:solidFill>
                  <a:schemeClr val="accent6"/>
                </a:solidFill>
              </a:rPr>
              <a:t>The CSFW matter because they equip you for success in any career in any industry and can support in helping you adapt to the changing nature of work. These skills come under three broad headings: navigate the world of work, interact with others, and get the work done.</a:t>
            </a:r>
          </a:p>
        </p:txBody>
      </p:sp>
      <p:sp>
        <p:nvSpPr>
          <p:cNvPr id="13" name="Title 12">
            <a:extLst>
              <a:ext uri="{FF2B5EF4-FFF2-40B4-BE49-F238E27FC236}">
                <a16:creationId xmlns:a16="http://schemas.microsoft.com/office/drawing/2014/main" id="{63D79F8B-83E2-4CCF-74DB-00936A40D948}"/>
              </a:ext>
            </a:extLst>
          </p:cNvPr>
          <p:cNvSpPr>
            <a:spLocks noGrp="1"/>
          </p:cNvSpPr>
          <p:nvPr>
            <p:ph type="title"/>
          </p:nvPr>
        </p:nvSpPr>
        <p:spPr>
          <a:xfrm>
            <a:off x="1055941" y="873125"/>
            <a:ext cx="3852122" cy="524553"/>
          </a:xfrm>
        </p:spPr>
        <p:txBody>
          <a:bodyPr/>
          <a:lstStyle/>
          <a:p>
            <a:r>
              <a:rPr lang="en-AU" noProof="0"/>
              <a:t>Core Skills for Work</a:t>
            </a:r>
          </a:p>
        </p:txBody>
      </p:sp>
    </p:spTree>
    <p:extLst>
      <p:ext uri="{BB962C8B-B14F-4D97-AF65-F5344CB8AC3E}">
        <p14:creationId xmlns:p14="http://schemas.microsoft.com/office/powerpoint/2010/main" val="789777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D8FAA-1786-3408-5A32-9723BAB1351A}"/>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5122E7E0-24EE-EDFA-590C-D0220847E442}"/>
              </a:ext>
            </a:extLst>
          </p:cNvPr>
          <p:cNvSpPr>
            <a:spLocks noGrp="1"/>
          </p:cNvSpPr>
          <p:nvPr>
            <p:ph type="body" sz="quarter" idx="15"/>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graphicFrame>
        <p:nvGraphicFramePr>
          <p:cNvPr id="3" name="object 2">
            <a:extLst>
              <a:ext uri="{FF2B5EF4-FFF2-40B4-BE49-F238E27FC236}">
                <a16:creationId xmlns:a16="http://schemas.microsoft.com/office/drawing/2014/main" id="{9506828E-F73F-22A8-3F81-19B98BAB2672}"/>
              </a:ext>
            </a:extLst>
          </p:cNvPr>
          <p:cNvGraphicFramePr>
            <a:graphicFrameLocks noGrp="1"/>
          </p:cNvGraphicFramePr>
          <p:nvPr>
            <p:extLst>
              <p:ext uri="{D42A27DB-BD31-4B8C-83A1-F6EECF244321}">
                <p14:modId xmlns:p14="http://schemas.microsoft.com/office/powerpoint/2010/main" val="2327092022"/>
              </p:ext>
            </p:extLst>
          </p:nvPr>
        </p:nvGraphicFramePr>
        <p:xfrm>
          <a:off x="1055687" y="3260553"/>
          <a:ext cx="10145712" cy="2554120"/>
        </p:xfrm>
        <a:graphic>
          <a:graphicData uri="http://schemas.openxmlformats.org/drawingml/2006/table">
            <a:tbl>
              <a:tblPr firstRow="1" bandRow="1">
                <a:tableStyleId>{72833802-FEF1-4C79-8D5D-14CF1EAF98D9}</a:tableStyleId>
              </a:tblPr>
              <a:tblGrid>
                <a:gridCol w="3381904">
                  <a:extLst>
                    <a:ext uri="{9D8B030D-6E8A-4147-A177-3AD203B41FA5}">
                      <a16:colId xmlns:a16="http://schemas.microsoft.com/office/drawing/2014/main" val="20000"/>
                    </a:ext>
                  </a:extLst>
                </a:gridCol>
                <a:gridCol w="3381904">
                  <a:extLst>
                    <a:ext uri="{9D8B030D-6E8A-4147-A177-3AD203B41FA5}">
                      <a16:colId xmlns:a16="http://schemas.microsoft.com/office/drawing/2014/main" val="3062329767"/>
                    </a:ext>
                  </a:extLst>
                </a:gridCol>
                <a:gridCol w="3381904">
                  <a:extLst>
                    <a:ext uri="{9D8B030D-6E8A-4147-A177-3AD203B41FA5}">
                      <a16:colId xmlns:a16="http://schemas.microsoft.com/office/drawing/2014/main" val="4273696983"/>
                    </a:ext>
                  </a:extLst>
                </a:gridCol>
              </a:tblGrid>
              <a:tr h="504000">
                <a:tc>
                  <a:txBody>
                    <a:bodyPr/>
                    <a:lstStyle/>
                    <a:p>
                      <a:pPr marL="53340" algn="ctr">
                        <a:lnSpc>
                          <a:spcPct val="100000"/>
                        </a:lnSpc>
                        <a:spcBef>
                          <a:spcPts val="215"/>
                        </a:spcBef>
                      </a:pPr>
                      <a:r>
                        <a:rPr lang="en-AU" sz="1600" b="1" spc="-10" noProof="0">
                          <a:solidFill>
                            <a:srgbClr val="FFFFFF"/>
                          </a:solidFill>
                        </a:rPr>
                        <a:t>Navigate the world of work</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Interact with others</a:t>
                      </a:r>
                      <a:endParaRPr lang="en-AU" sz="1600" noProof="0">
                        <a:latin typeface="Arial" panose="020B0604020202020204" pitchFamily="34" charset="0"/>
                        <a:cs typeface="Arial" panose="020B0604020202020204" pitchFamily="34" charset="0"/>
                      </a:endParaRPr>
                    </a:p>
                  </a:txBody>
                  <a:tcPr marL="0" marR="0" marT="27305" marB="0" anchor="ctr"/>
                </a:tc>
                <a:tc>
                  <a:txBody>
                    <a:bodyPr/>
                    <a:lstStyle/>
                    <a:p>
                      <a:pPr marL="53340" algn="ctr">
                        <a:lnSpc>
                          <a:spcPct val="100000"/>
                        </a:lnSpc>
                        <a:spcBef>
                          <a:spcPts val="215"/>
                        </a:spcBef>
                      </a:pPr>
                      <a:r>
                        <a:rPr lang="en-AU" sz="1600" noProof="0"/>
                        <a:t>Get the work done</a:t>
                      </a:r>
                      <a:endParaRPr lang="en-AU" sz="1600" noProof="0">
                        <a:latin typeface="Arial" panose="020B0604020202020204" pitchFamily="34" charset="0"/>
                        <a:cs typeface="Arial" panose="020B0604020202020204" pitchFamily="34" charset="0"/>
                      </a:endParaRPr>
                    </a:p>
                  </a:txBody>
                  <a:tcPr marL="0" marR="0" marT="27305" marB="0" anchor="ctr"/>
                </a:tc>
                <a:extLst>
                  <a:ext uri="{0D108BD9-81ED-4DB2-BD59-A6C34878D82A}">
                    <a16:rowId xmlns:a16="http://schemas.microsoft.com/office/drawing/2014/main" val="10000"/>
                  </a:ext>
                </a:extLst>
              </a:tr>
              <a:tr h="2050120">
                <a:tc>
                  <a:txBody>
                    <a:bodyPr/>
                    <a:lstStyle/>
                    <a:p>
                      <a:pPr marL="12700" marR="5080" lvl="0" indent="0" algn="ctr" defTabSz="914400" rtl="0" eaLnBrk="1" fontAlgn="auto" latinLnBrk="0" hangingPunct="1">
                        <a:lnSpc>
                          <a:spcPct val="101800"/>
                        </a:lnSpc>
                        <a:spcBef>
                          <a:spcPts val="550"/>
                        </a:spcBef>
                        <a:spcAft>
                          <a:spcPts val="0"/>
                        </a:spcAft>
                        <a:buClrTx/>
                        <a:buSzTx/>
                        <a:buFontTx/>
                        <a:buNone/>
                        <a:tabLst/>
                        <a:defRPr/>
                      </a:pPr>
                      <a:r>
                        <a:rPr lang="en-AU" sz="1600" b="1" noProof="0">
                          <a:solidFill>
                            <a:schemeClr val="tx1"/>
                          </a:solidFill>
                          <a:effectLst/>
                        </a:rPr>
                        <a:t>Example: </a:t>
                      </a:r>
                      <a:r>
                        <a:rPr lang="en-AU" sz="1600" noProof="0"/>
                        <a:t>A fabrication technician understands safety protocols when operating new machinery, follows workplace procedures, and adapts quickly when production priorities change due to urgent customer orders</a:t>
                      </a:r>
                    </a:p>
                  </a:txBody>
                  <a:tcPr anchor="ctr">
                    <a:solidFill>
                      <a:schemeClr val="bg2"/>
                    </a:solidFill>
                  </a:tcPr>
                </a:tc>
                <a:tc>
                  <a:txBody>
                    <a:bodyPr/>
                    <a:lstStyle/>
                    <a:p>
                      <a:pPr algn="ctr"/>
                      <a:r>
                        <a:rPr lang="en-AU" sz="1600" b="1" noProof="0"/>
                        <a:t>Example: </a:t>
                      </a:r>
                      <a:r>
                        <a:rPr lang="en-AU" sz="1600" noProof="0"/>
                        <a:t>A product designer listens carefully to feedback from engineers about manufacturing constraints, explains design choices clearly, and works collaboratively to find solutions that balance aesthetics and producibility</a:t>
                      </a:r>
                    </a:p>
                  </a:txBody>
                  <a:tcPr anchor="ctr">
                    <a:solidFill>
                      <a:schemeClr val="bg2"/>
                    </a:solidFill>
                  </a:tcPr>
                </a:tc>
                <a:tc>
                  <a:txBody>
                    <a:bodyPr/>
                    <a:lstStyle/>
                    <a:p>
                      <a:pPr algn="ctr"/>
                      <a:r>
                        <a:rPr lang="en-AU" sz="1600" b="1" noProof="0"/>
                        <a:t>Example: </a:t>
                      </a:r>
                      <a:r>
                        <a:rPr lang="en-AU" sz="1600" noProof="0"/>
                        <a:t>A patent attorney organises complex technical information from various departments, prioritises which innovations need immediate protection, and methodically completes detailed documentation under tight deadlines</a:t>
                      </a:r>
                    </a:p>
                  </a:txBody>
                  <a:tcPr anchor="ctr">
                    <a:solidFill>
                      <a:schemeClr val="bg2"/>
                    </a:solidFill>
                  </a:tcPr>
                </a:tc>
                <a:extLst>
                  <a:ext uri="{0D108BD9-81ED-4DB2-BD59-A6C34878D82A}">
                    <a16:rowId xmlns:a16="http://schemas.microsoft.com/office/drawing/2014/main" val="10001"/>
                  </a:ext>
                </a:extLst>
              </a:tr>
            </a:tbl>
          </a:graphicData>
        </a:graphic>
      </p:graphicFrame>
      <p:sp>
        <p:nvSpPr>
          <p:cNvPr id="10" name="Text Placeholder 2">
            <a:extLst>
              <a:ext uri="{FF2B5EF4-FFF2-40B4-BE49-F238E27FC236}">
                <a16:creationId xmlns:a16="http://schemas.microsoft.com/office/drawing/2014/main" id="{10D1AA6F-D5EF-07C8-88C3-56D5FAFD2AB7}"/>
              </a:ext>
            </a:extLst>
          </p:cNvPr>
          <p:cNvSpPr txBox="1">
            <a:spLocks/>
          </p:cNvSpPr>
          <p:nvPr/>
        </p:nvSpPr>
        <p:spPr>
          <a:xfrm>
            <a:off x="1055687" y="1700212"/>
            <a:ext cx="10145712" cy="123110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accent6"/>
                </a:solidFill>
              </a:rPr>
              <a:t>Here’s some examples of how Core Skills for Work operate in real jobs. These are practical abilities that employees use every day across different roles. Core skills appear whether someone is working hands-on with machinery, designing new products, or handling legal protection for innovations. These transferable skills are your toolkit for workplace success, regardless of which career path you choose in manufacturing or any other industry.</a:t>
            </a:r>
          </a:p>
        </p:txBody>
      </p:sp>
      <p:sp>
        <p:nvSpPr>
          <p:cNvPr id="13" name="Title 12">
            <a:extLst>
              <a:ext uri="{FF2B5EF4-FFF2-40B4-BE49-F238E27FC236}">
                <a16:creationId xmlns:a16="http://schemas.microsoft.com/office/drawing/2014/main" id="{793C5395-4711-2BBE-5D41-ECE77CA7F7A1}"/>
              </a:ext>
            </a:extLst>
          </p:cNvPr>
          <p:cNvSpPr>
            <a:spLocks noGrp="1"/>
          </p:cNvSpPr>
          <p:nvPr>
            <p:ph type="title"/>
          </p:nvPr>
        </p:nvSpPr>
        <p:spPr>
          <a:xfrm>
            <a:off x="1055941" y="873125"/>
            <a:ext cx="2878009" cy="524553"/>
          </a:xfrm>
        </p:spPr>
        <p:txBody>
          <a:bodyPr/>
          <a:lstStyle/>
          <a:p>
            <a:r>
              <a:rPr lang="en-AU" noProof="0"/>
              <a:t>Skills in action</a:t>
            </a:r>
          </a:p>
        </p:txBody>
      </p:sp>
    </p:spTree>
    <p:extLst>
      <p:ext uri="{BB962C8B-B14F-4D97-AF65-F5344CB8AC3E}">
        <p14:creationId xmlns:p14="http://schemas.microsoft.com/office/powerpoint/2010/main" val="3390512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C90BD-DBBC-AC94-BF28-147422CC200A}"/>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E3F1F8CA-6017-7C3B-5F88-FDA8E9D29908}"/>
              </a:ext>
            </a:extLst>
          </p:cNvPr>
          <p:cNvSpPr>
            <a:spLocks noGrp="1"/>
          </p:cNvSpPr>
          <p:nvPr>
            <p:ph type="body" sz="quarter" idx="20"/>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sp>
        <p:nvSpPr>
          <p:cNvPr id="15" name="Text Placeholder 14">
            <a:extLst>
              <a:ext uri="{FF2B5EF4-FFF2-40B4-BE49-F238E27FC236}">
                <a16:creationId xmlns:a16="http://schemas.microsoft.com/office/drawing/2014/main" id="{4D07DB22-DDC9-6932-6C7C-2260DEE686C9}"/>
              </a:ext>
            </a:extLst>
          </p:cNvPr>
          <p:cNvSpPr>
            <a:spLocks noGrp="1"/>
          </p:cNvSpPr>
          <p:nvPr>
            <p:ph type="body" sz="quarter" idx="11"/>
          </p:nvPr>
        </p:nvSpPr>
        <p:spPr/>
        <p:txBody>
          <a:bodyPr/>
          <a:lstStyle/>
          <a:p>
            <a:r>
              <a:rPr lang="en-AU" noProof="0"/>
              <a:t>Your core skills for work</a:t>
            </a:r>
          </a:p>
        </p:txBody>
      </p:sp>
      <p:pic>
        <p:nvPicPr>
          <p:cNvPr id="18" name="Picture Placeholder 17">
            <a:extLst>
              <a:ext uri="{FF2B5EF4-FFF2-40B4-BE49-F238E27FC236}">
                <a16:creationId xmlns:a16="http://schemas.microsoft.com/office/drawing/2014/main" id="{7AC66C1F-3925-6D04-AFC1-654D73C9BF25}"/>
              </a:ext>
            </a:extLst>
          </p:cNvPr>
          <p:cNvPicPr>
            <a:picLocks noGrp="1" noChangeAspect="1"/>
          </p:cNvPicPr>
          <p:nvPr>
            <p:ph type="pic" sz="quarter" idx="21"/>
          </p:nvPr>
        </p:nvPicPr>
        <p:blipFill>
          <a:blip r:embed="rId2">
            <a:extLst>
              <a:ext uri="{28A0092B-C50C-407E-A947-70E740481C1C}">
                <a14:useLocalDpi xmlns:a14="http://schemas.microsoft.com/office/drawing/2010/main" val="0"/>
              </a:ext>
            </a:extLst>
          </a:blip>
          <a:srcRect t="11" b="11"/>
          <a:stretch/>
        </p:blipFill>
        <p:spPr/>
      </p:pic>
      <p:graphicFrame>
        <p:nvGraphicFramePr>
          <p:cNvPr id="9" name="Table 8">
            <a:extLst>
              <a:ext uri="{FF2B5EF4-FFF2-40B4-BE49-F238E27FC236}">
                <a16:creationId xmlns:a16="http://schemas.microsoft.com/office/drawing/2014/main" id="{B018C555-2051-B800-232E-A788B4DFEB31}"/>
              </a:ext>
            </a:extLst>
          </p:cNvPr>
          <p:cNvGraphicFramePr>
            <a:graphicFrameLocks noGrp="1"/>
          </p:cNvGraphicFramePr>
          <p:nvPr>
            <p:extLst>
              <p:ext uri="{D42A27DB-BD31-4B8C-83A1-F6EECF244321}">
                <p14:modId xmlns:p14="http://schemas.microsoft.com/office/powerpoint/2010/main" val="1735112651"/>
              </p:ext>
            </p:extLst>
          </p:nvPr>
        </p:nvGraphicFramePr>
        <p:xfrm>
          <a:off x="1055687" y="2122017"/>
          <a:ext cx="4895850" cy="374682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a:t>Activity (10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a:solidFill>
                            <a:schemeClr val="tx2"/>
                          </a:solidFill>
                          <a:effectLst/>
                          <a:latin typeface="+mn-lt"/>
                          <a:ea typeface="+mn-ea"/>
                          <a:cs typeface="+mn-cs"/>
                        </a:rPr>
                        <a:t>Core Skills for Work are the fundamental capabilities that enable you to navigate workplace environments effectively. Unlike technical skills specific to particular jobs, core skills are transferable across different roles and industries. </a:t>
                      </a:r>
                      <a:endParaRPr lang="en-AU" sz="1100" b="0" noProof="0">
                        <a:solidFill>
                          <a:schemeClr val="tx2"/>
                        </a:solidFill>
                      </a:endParaRP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STEPS</a:t>
                      </a:r>
                      <a:r>
                        <a:rPr lang="en-AU" sz="1100" b="0" i="0" noProof="0">
                          <a:solidFill>
                            <a:schemeClr val="bg2"/>
                          </a:solidFill>
                          <a:effectLst/>
                          <a:latin typeface="Arial" panose="020B0604020202020204" pitchFamily="34" charset="0"/>
                        </a:rPr>
                        <a:t>​</a:t>
                      </a:r>
                      <a:endParaRPr lang="en-AU" sz="1100" b="0" i="0" noProof="0">
                        <a:solidFill>
                          <a:schemeClr val="bg2"/>
                        </a:solidFill>
                        <a:effectLst/>
                      </a:endParaRP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Use the activity sheet. Read through the Core Skills for Work list.</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Select three core skills from the list you consider strengths. These skills can be from any list.</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For each skill, provide a specific example showing how you've used it.</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Complete the worksheet.</a:t>
                      </a:r>
                    </a:p>
                    <a:p>
                      <a:pPr marL="228600" indent="-228600" algn="l" rtl="0" fontAlgn="base">
                        <a:lnSpc>
                          <a:spcPct val="100000"/>
                        </a:lnSpc>
                        <a:buFont typeface="+mj-lt"/>
                        <a:buAutoNum type="arabicPeriod"/>
                      </a:pPr>
                      <a:r>
                        <a:rPr lang="en-AU" sz="1100" b="0" i="0" noProof="0">
                          <a:solidFill>
                            <a:srgbClr val="000000"/>
                          </a:solidFill>
                          <a:effectLst/>
                          <a:latin typeface="Arial" panose="020B0604020202020204" pitchFamily="34" charset="0"/>
                        </a:rPr>
                        <a:t>Put your core skills for work into your CAREER BLUEPRINT. </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a:solidFill>
                            <a:schemeClr val="accent1"/>
                          </a:solidFill>
                          <a:effectLst/>
                          <a:latin typeface="Arial" panose="020B0604020202020204" pitchFamily="34" charset="0"/>
                        </a:rPr>
                        <a:t>RESOURCES</a:t>
                      </a:r>
                      <a:r>
                        <a:rPr lang="en-AU" sz="1100" b="0" i="0" noProof="0">
                          <a:solidFill>
                            <a:schemeClr val="accent1"/>
                          </a:solidFill>
                          <a:effectLst/>
                          <a:latin typeface="Arial" panose="020B0604020202020204" pitchFamily="34" charset="0"/>
                        </a:rPr>
                        <a:t>​</a:t>
                      </a:r>
                      <a:endParaRPr lang="en-AU" sz="1100" b="0" i="0" noProof="0">
                        <a:solidFill>
                          <a:schemeClr val="accent1"/>
                        </a:solidFill>
                        <a:effectLst/>
                      </a:endParaRP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a:solidFill>
                            <a:schemeClr val="tx2"/>
                          </a:solidFill>
                          <a:effectLst/>
                          <a:latin typeface="Arial" panose="020B0604020202020204" pitchFamily="34" charset="0"/>
                        </a:rPr>
                        <a:t>Worksheet 7.1 – Core skills dock</a:t>
                      </a: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6" name="Text Placeholder 2">
            <a:extLst>
              <a:ext uri="{FF2B5EF4-FFF2-40B4-BE49-F238E27FC236}">
                <a16:creationId xmlns:a16="http://schemas.microsoft.com/office/drawing/2014/main" id="{0D0949E9-5283-B4E2-95ED-FD13901F26B6}"/>
              </a:ext>
            </a:extLst>
          </p:cNvPr>
          <p:cNvSpPr txBox="1">
            <a:spLocks/>
          </p:cNvSpPr>
          <p:nvPr/>
        </p:nvSpPr>
        <p:spPr>
          <a:xfrm>
            <a:off x="7676897" y="3947459"/>
            <a:ext cx="3459162" cy="1949591"/>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latin typeface="Arial"/>
                <a:cs typeface="Arial"/>
              </a:rPr>
              <a:t>How do your strengths differ from your peers?</a:t>
            </a:r>
            <a:endParaRPr lang="en-AU" sz="1200" noProof="0">
              <a:solidFill>
                <a:schemeClr val="tx2"/>
              </a:solidFill>
            </a:endParaRPr>
          </a:p>
          <a:p>
            <a:pPr marL="285750" indent="-285750">
              <a:buClr>
                <a:schemeClr val="accent3"/>
              </a:buClr>
              <a:buFont typeface="Arial" panose="020B0604020202020204" pitchFamily="34" charset="0"/>
              <a:buChar char="•"/>
            </a:pPr>
            <a:r>
              <a:rPr lang="en-AU" sz="1200" noProof="0">
                <a:solidFill>
                  <a:schemeClr val="tx2"/>
                </a:solidFill>
                <a:latin typeface="Arial"/>
                <a:cs typeface="Arial"/>
              </a:rPr>
              <a:t>What could you do to enhance your skills – consider school or co-curricular activities, things you do outside of school, hobbies or jobs?</a:t>
            </a:r>
          </a:p>
          <a:p>
            <a:pPr marL="285750" indent="-285750">
              <a:buClr>
                <a:schemeClr val="accent3"/>
              </a:buClr>
              <a:buFont typeface="Arial" panose="020B0604020202020204" pitchFamily="34" charset="0"/>
              <a:buChar char="•"/>
            </a:pPr>
            <a:r>
              <a:rPr lang="en-AU" sz="1200" noProof="0">
                <a:solidFill>
                  <a:schemeClr val="tx2"/>
                </a:solidFill>
                <a:latin typeface="Arial"/>
                <a:cs typeface="Arial"/>
              </a:rPr>
              <a:t>Consider how a strength has already been developed for you?</a:t>
            </a:r>
            <a:endParaRPr lang="en-AU" sz="1200" noProof="0">
              <a:solidFill>
                <a:schemeClr val="tx2"/>
              </a:solidFill>
            </a:endParaRPr>
          </a:p>
        </p:txBody>
      </p:sp>
      <p:sp>
        <p:nvSpPr>
          <p:cNvPr id="7" name="Text Placeholder 14">
            <a:extLst>
              <a:ext uri="{FF2B5EF4-FFF2-40B4-BE49-F238E27FC236}">
                <a16:creationId xmlns:a16="http://schemas.microsoft.com/office/drawing/2014/main" id="{2AE0198A-1E8B-ECFD-F463-C6485B8D978E}"/>
              </a:ext>
            </a:extLst>
          </p:cNvPr>
          <p:cNvSpPr txBox="1">
            <a:spLocks/>
          </p:cNvSpPr>
          <p:nvPr/>
        </p:nvSpPr>
        <p:spPr>
          <a:xfrm>
            <a:off x="7662473" y="3701754"/>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16" name="Title 15">
            <a:extLst>
              <a:ext uri="{FF2B5EF4-FFF2-40B4-BE49-F238E27FC236}">
                <a16:creationId xmlns:a16="http://schemas.microsoft.com/office/drawing/2014/main" id="{5C7681AF-8E1E-ECAD-E754-0057A8375EA8}"/>
              </a:ext>
            </a:extLst>
          </p:cNvPr>
          <p:cNvSpPr>
            <a:spLocks noGrp="1"/>
          </p:cNvSpPr>
          <p:nvPr>
            <p:ph type="title"/>
          </p:nvPr>
        </p:nvSpPr>
        <p:spPr>
          <a:xfrm>
            <a:off x="1055941" y="873125"/>
            <a:ext cx="4500248" cy="524553"/>
          </a:xfrm>
        </p:spPr>
        <p:txBody>
          <a:bodyPr/>
          <a:lstStyle/>
          <a:p>
            <a:r>
              <a:rPr lang="en-AU" noProof="0"/>
              <a:t>Understanding yourself</a:t>
            </a:r>
          </a:p>
        </p:txBody>
      </p:sp>
    </p:spTree>
    <p:extLst>
      <p:ext uri="{BB962C8B-B14F-4D97-AF65-F5344CB8AC3E}">
        <p14:creationId xmlns:p14="http://schemas.microsoft.com/office/powerpoint/2010/main" val="4115057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8" name="Text Placeholder 2">
            <a:extLst>
              <a:ext uri="{FF2B5EF4-FFF2-40B4-BE49-F238E27FC236}">
                <a16:creationId xmlns:a16="http://schemas.microsoft.com/office/drawing/2014/main" id="{5366CD41-5CA0-8290-D3CA-70840AA3D8DD}"/>
              </a:ext>
            </a:extLst>
          </p:cNvPr>
          <p:cNvSpPr>
            <a:spLocks noGrp="1"/>
          </p:cNvSpPr>
          <p:nvPr>
            <p:ph type="body" idx="1"/>
          </p:nvPr>
        </p:nvSpPr>
        <p:spPr>
          <a:xfrm>
            <a:off x="7697787" y="1907963"/>
            <a:ext cx="3978276" cy="983584"/>
          </a:xfrm>
          <a:prstGeom prst="rect">
            <a:avLst/>
          </a:prstGeom>
        </p:spPr>
        <p:txBody>
          <a:bodyPr vert="horz" wrap="square" lIns="0" tIns="144000" rIns="0" bIns="0" rtlCol="0" anchor="t">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dirty="0">
                <a:solidFill>
                  <a:schemeClr val="tx2"/>
                </a:solidFill>
                <a:latin typeface="Arial"/>
                <a:cs typeface="Arial"/>
              </a:rPr>
              <a:t>Completed Core Skills dock worksheet</a:t>
            </a:r>
          </a:p>
          <a:p>
            <a:pPr marL="342900" indent="-342900">
              <a:buClr>
                <a:schemeClr val="accent3"/>
              </a:buClr>
              <a:buFont typeface="Wingdings" pitchFamily="2" charset="2"/>
              <a:buChar char="§"/>
            </a:pPr>
            <a:r>
              <a:rPr lang="en-AU" sz="1400" noProof="0" dirty="0">
                <a:solidFill>
                  <a:schemeClr val="tx2"/>
                </a:solidFill>
                <a:latin typeface="Arial"/>
                <a:cs typeface="Arial"/>
              </a:rPr>
              <a:t>Updated Career Blueprint</a:t>
            </a:r>
          </a:p>
          <a:p>
            <a:pPr marL="342900" indent="-342900">
              <a:buClr>
                <a:schemeClr val="accent3"/>
              </a:buClr>
              <a:buFont typeface="Wingdings" pitchFamily="2" charset="2"/>
              <a:buChar char="§"/>
            </a:pPr>
            <a:r>
              <a:rPr lang="en-AU" sz="1400" dirty="0">
                <a:solidFill>
                  <a:schemeClr val="tx2"/>
                </a:solidFill>
                <a:latin typeface="Arial"/>
                <a:cs typeface="Arial"/>
              </a:rPr>
              <a:t>Jobs and Skills Australia research</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749460653"/>
              </p:ext>
            </p:extLst>
          </p:nvPr>
        </p:nvGraphicFramePr>
        <p:xfrm>
          <a:off x="1055688" y="1706839"/>
          <a:ext cx="4895850" cy="362304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a:solidFill>
                            <a:schemeClr val="tx2"/>
                          </a:solidFill>
                        </a:rPr>
                        <a:t>Core Skills for Work are essential and transferable across all industries, unlike technical skills which may become outdated</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AI is more likely to change how we work rather than replace workers entirely</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a:solidFill>
                            <a:schemeClr val="tx2"/>
                          </a:solidFill>
                        </a:rPr>
                        <a:t>Understanding megatrends like technological change and sustainability helps you prepare for future workplace demands</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1553370433"/>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noProof="0">
                          <a:solidFill>
                            <a:schemeClr val="tx2"/>
                          </a:solidFill>
                        </a:rPr>
                        <a:t>Your career is a journey that will span 40-50 years, requiring continuous learning, adaptation and changing of jobs</a:t>
                      </a:r>
                      <a:endParaRPr lang="en-AU" sz="1400" noProof="0">
                        <a:solidFill>
                          <a:schemeClr val="tx2"/>
                        </a:solidFill>
                        <a:highlight>
                          <a:srgbClr val="FFFF00"/>
                        </a:highlight>
                      </a:endParaRPr>
                    </a:p>
                  </a:txBody>
                  <a:tcPr anchor="ctr"/>
                </a:tc>
                <a:extLst>
                  <a:ext uri="{0D108BD9-81ED-4DB2-BD59-A6C34878D82A}">
                    <a16:rowId xmlns:a16="http://schemas.microsoft.com/office/drawing/2014/main" val="3039407457"/>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noProof="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noProof="0"/>
              <a:t>LESSON SUMMARY</a:t>
            </a:r>
          </a:p>
        </p:txBody>
      </p:sp>
    </p:spTree>
    <p:extLst>
      <p:ext uri="{BB962C8B-B14F-4D97-AF65-F5344CB8AC3E}">
        <p14:creationId xmlns:p14="http://schemas.microsoft.com/office/powerpoint/2010/main" val="18046497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3514342" cy="247554"/>
          </a:xfrm>
        </p:spPr>
        <p:txBody>
          <a:bodyPr/>
          <a:lstStyle/>
          <a:p>
            <a:r>
              <a:rPr lang="en-AU" noProof="0" dirty="0"/>
              <a:t>21</a:t>
            </a:r>
            <a:r>
              <a:rPr lang="en-AU" baseline="30000" noProof="0" dirty="0"/>
              <a:t>st</a:t>
            </a:r>
            <a:r>
              <a:rPr lang="en-AU" noProof="0" dirty="0"/>
              <a:t> CENTURY SKILLS AND FUTURE OF WORK</a:t>
            </a:r>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2877711"/>
          </a:xfrm>
          <a:prstGeom prst="rect">
            <a:avLst/>
          </a:prstGeom>
        </p:spPr>
        <p:txBody>
          <a:bodyPr vert="horz" wrap="square" lIns="0" tIns="0" rIns="0" bIns="0" rtlCol="0" anchor="t">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sz="1800" b="0" i="1" dirty="0">
                <a:latin typeface="Arial"/>
                <a:cs typeface="Arial"/>
              </a:rPr>
              <a:t>Is AI going to steal your job? (2025). </a:t>
            </a:r>
            <a:r>
              <a:rPr lang="en-AU" sz="1800" b="0" i="1" dirty="0">
                <a:latin typeface="Arial"/>
                <a:cs typeface="Arial"/>
                <a:hlinkClick r:id="rId2"/>
              </a:rPr>
              <a:t>https://www.theguardian.com/business/2025/aug/14/ai-artificial-intelligence-jobs-cleaning-construction-hospitality-australian-report</a:t>
            </a:r>
            <a:r>
              <a:rPr lang="en-AU" sz="1800" b="0" i="1" dirty="0">
                <a:latin typeface="Arial"/>
                <a:cs typeface="Arial"/>
              </a:rPr>
              <a:t>. </a:t>
            </a:r>
            <a:endParaRPr lang="en-US" dirty="0"/>
          </a:p>
          <a:p>
            <a:pPr marL="285750" indent="-285750">
              <a:buFont typeface="Arial" panose="020B0604020202020204" pitchFamily="34" charset="0"/>
              <a:buChar char="•"/>
            </a:pPr>
            <a:r>
              <a:rPr lang="en-AU" sz="1800" b="0" i="1" dirty="0">
                <a:solidFill>
                  <a:schemeClr val="accent6"/>
                </a:solidFill>
                <a:latin typeface="Arial"/>
                <a:cs typeface="Arial"/>
              </a:rPr>
              <a:t>Jobs and Skills Australia (2025). AI and the Australian Workforce.</a:t>
            </a:r>
          </a:p>
          <a:p>
            <a:pPr marL="285750" indent="-285750">
              <a:buFont typeface="Arial" panose="020B0604020202020204" pitchFamily="34" charset="0"/>
              <a:buChar char="•"/>
            </a:pPr>
            <a:r>
              <a:rPr lang="en-AU" sz="1800" b="0" i="1" dirty="0">
                <a:solidFill>
                  <a:schemeClr val="accent6"/>
                </a:solidFill>
                <a:latin typeface="Arial"/>
                <a:cs typeface="Arial"/>
              </a:rPr>
              <a:t>Photography sourced from Adobe Stock.</a:t>
            </a:r>
          </a:p>
          <a:p>
            <a:pPr marL="285750" indent="-285750">
              <a:buFont typeface="Arial" panose="020B0604020202020204" pitchFamily="34" charset="0"/>
              <a:buChar char="•"/>
            </a:pPr>
            <a:r>
              <a:rPr lang="en-AU" sz="1800" b="0" i="1" dirty="0">
                <a:solidFill>
                  <a:schemeClr val="accent6"/>
                </a:solidFill>
                <a:latin typeface="Arial"/>
                <a:cs typeface="Arial"/>
              </a:rPr>
              <a:t>World Economic Forum (2025). Future of Jobs report. </a:t>
            </a:r>
            <a:r>
              <a:rPr lang="en-US" sz="1800" b="0" i="1" dirty="0">
                <a:solidFill>
                  <a:schemeClr val="accent2"/>
                </a:solidFill>
                <a:latin typeface="Arial"/>
                <a:cs typeface="Arial"/>
                <a:hlinkClick r:id="rId3">
                  <a:extLst>
                    <a:ext uri="{A12FA001-AC4F-418D-AE19-62706E023703}">
                      <ahyp:hlinkClr xmlns:ahyp="http://schemas.microsoft.com/office/drawing/2018/hyperlinkcolor" val="tx"/>
                    </a:ext>
                  </a:extLst>
                </a:hlinkClick>
              </a:rPr>
              <a:t>https://www.weforum.org/publications/the-future-of-jobs-report-2025/digest/</a:t>
            </a:r>
            <a:r>
              <a:rPr lang="en-US" sz="1800" b="0" i="1" dirty="0">
                <a:solidFill>
                  <a:schemeClr val="accent6"/>
                </a:solidFill>
                <a:latin typeface="Arial"/>
                <a:cs typeface="Arial"/>
              </a:rPr>
              <a:t>. </a:t>
            </a:r>
            <a:endParaRPr lang="en-AU" sz="1800" b="0" i="1" dirty="0">
              <a:solidFill>
                <a:schemeClr val="accent6"/>
              </a:solidFill>
              <a:latin typeface="Arial"/>
              <a:cs typeface="Arial"/>
            </a:endParaRPr>
          </a:p>
        </p:txBody>
      </p:sp>
    </p:spTree>
    <p:extLst>
      <p:ext uri="{BB962C8B-B14F-4D97-AF65-F5344CB8AC3E}">
        <p14:creationId xmlns:p14="http://schemas.microsoft.com/office/powerpoint/2010/main" val="1732252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a:solidFill>
                  <a:schemeClr val="tx2"/>
                </a:solidFill>
              </a:rPr>
              <a:t>Core Skills dock</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1527840444"/>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US" sz="1400" b="1" i="0" kern="1200">
                          <a:solidFill>
                            <a:schemeClr val="tx2"/>
                          </a:solidFill>
                          <a:effectLst/>
                          <a:latin typeface="+mn-lt"/>
                          <a:ea typeface="+mn-ea"/>
                          <a:cs typeface="+mn-cs"/>
                        </a:rPr>
                        <a:t>Describe</a:t>
                      </a:r>
                      <a:r>
                        <a:rPr lang="en-US" sz="1400" b="0" i="0" kern="1200">
                          <a:solidFill>
                            <a:schemeClr val="tx2"/>
                          </a:solidFill>
                          <a:effectLst/>
                          <a:latin typeface="+mn-lt"/>
                          <a:ea typeface="+mn-ea"/>
                          <a:cs typeface="+mn-cs"/>
                        </a:rPr>
                        <a:t> Core Skills for Work and how they relate to potential career paths </a:t>
                      </a:r>
                      <a:endParaRPr lang="en-AU" sz="1100" b="0" noProof="0">
                        <a:solidFill>
                          <a:schemeClr val="tx2"/>
                        </a:solidFill>
                      </a:endParaRP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a:solidFill>
                            <a:schemeClr val="tx2"/>
                          </a:solidFill>
                        </a:rPr>
                        <a:t>Identify</a:t>
                      </a:r>
                      <a:r>
                        <a:rPr lang="en-AU" sz="1400" b="0" noProof="0">
                          <a:solidFill>
                            <a:schemeClr val="tx2"/>
                          </a:solidFill>
                        </a:rPr>
                        <a:t> which core skills match your strengths</a:t>
                      </a:r>
                    </a:p>
                  </a:txBody>
                  <a:tcPr anchor="ctr"/>
                </a:tc>
                <a:extLst>
                  <a:ext uri="{0D108BD9-81ED-4DB2-BD59-A6C34878D82A}">
                    <a16:rowId xmlns:a16="http://schemas.microsoft.com/office/drawing/2014/main" val="923861008"/>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400" b="1" i="0" kern="1200">
                          <a:solidFill>
                            <a:schemeClr val="tx2"/>
                          </a:solidFill>
                          <a:effectLst/>
                          <a:latin typeface="+mn-lt"/>
                          <a:ea typeface="+mn-ea"/>
                          <a:cs typeface="+mn-cs"/>
                        </a:rPr>
                        <a:t>Explore</a:t>
                      </a:r>
                      <a:r>
                        <a:rPr lang="en-US" sz="1400" b="0" i="0" kern="1200">
                          <a:solidFill>
                            <a:schemeClr val="tx2"/>
                          </a:solidFill>
                          <a:effectLst/>
                          <a:latin typeface="+mn-lt"/>
                          <a:ea typeface="+mn-ea"/>
                          <a:cs typeface="+mn-cs"/>
                        </a:rPr>
                        <a:t> workplace megatrends and the changing nature of work requirements </a:t>
                      </a:r>
                      <a:endParaRPr lang="en-AU" sz="1100" b="0" noProof="0">
                        <a:solidFill>
                          <a:schemeClr val="tx2"/>
                        </a:solidFill>
                      </a:endParaRP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a:solidFill>
                  <a:schemeClr val="accent3"/>
                </a:solidFill>
              </a:rPr>
              <a:t>RESOURCES</a:t>
            </a:r>
          </a:p>
        </p:txBody>
      </p:sp>
      <p:sp>
        <p:nvSpPr>
          <p:cNvPr id="30" name="Text Placeholder 2">
            <a:extLst>
              <a:ext uri="{FF2B5EF4-FFF2-40B4-BE49-F238E27FC236}">
                <a16:creationId xmlns:a16="http://schemas.microsoft.com/office/drawing/2014/main" id="{043F7054-8321-DBDA-E6AB-07C5F9D4578F}"/>
              </a:ext>
            </a:extLst>
          </p:cNvPr>
          <p:cNvSpPr txBox="1">
            <a:spLocks/>
          </p:cNvSpPr>
          <p:nvPr/>
        </p:nvSpPr>
        <p:spPr>
          <a:xfrm>
            <a:off x="7678737" y="3679131"/>
            <a:ext cx="3978276" cy="1305724"/>
          </a:xfrm>
          <a:prstGeom prst="rect">
            <a:avLst/>
          </a:prstGeom>
        </p:spPr>
        <p:txBody>
          <a:bodyPr vert="horz" wrap="square" lIns="0" tIns="144000" rIns="0" bIns="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a:solidFill>
                  <a:schemeClr val="tx2"/>
                </a:solidFill>
                <a:latin typeface="Arial"/>
                <a:cs typeface="Arial"/>
              </a:rPr>
              <a:t>Worksheet for </a:t>
            </a:r>
            <a:r>
              <a:rPr lang="en-AU" sz="1400">
                <a:solidFill>
                  <a:schemeClr val="tx2"/>
                </a:solidFill>
                <a:latin typeface="Arial"/>
                <a:cs typeface="Arial"/>
              </a:rPr>
              <a:t>Core Skills dock</a:t>
            </a:r>
            <a:endParaRPr lang="en-AU" sz="1400" noProof="0">
              <a:solidFill>
                <a:schemeClr val="tx2"/>
              </a:solidFill>
            </a:endParaRPr>
          </a:p>
          <a:p>
            <a:pPr marL="342900" indent="-342900">
              <a:buClr>
                <a:schemeClr val="accent3"/>
              </a:buClr>
              <a:buFont typeface="Wingdings" pitchFamily="2" charset="2"/>
              <a:buChar char="§"/>
            </a:pPr>
            <a:r>
              <a:rPr lang="en-AU" sz="1400" noProof="0">
                <a:solidFill>
                  <a:schemeClr val="tx2"/>
                </a:solidFill>
              </a:rPr>
              <a:t>Your Career Factory: Career Blueprint</a:t>
            </a:r>
          </a:p>
          <a:p>
            <a:pPr marL="342900" indent="-342900">
              <a:buClr>
                <a:schemeClr val="accent3"/>
              </a:buClr>
              <a:buFont typeface="Wingdings" pitchFamily="2" charset="2"/>
              <a:buChar char="§"/>
            </a:pPr>
            <a:r>
              <a:rPr lang="en-AU" sz="1400" noProof="0">
                <a:solidFill>
                  <a:schemeClr val="tx2"/>
                </a:solidFill>
              </a:rPr>
              <a:t>Slide deck (with videos)</a:t>
            </a:r>
          </a:p>
          <a:p>
            <a:pPr marL="342900" indent="-342900">
              <a:buClr>
                <a:schemeClr val="accent3"/>
              </a:buClr>
              <a:buFont typeface="Wingdings" pitchFamily="2" charset="2"/>
              <a:buChar char="§"/>
            </a:pPr>
            <a:r>
              <a:rPr lang="en-AU" sz="1400" noProof="0">
                <a:solidFill>
                  <a:schemeClr val="tx2"/>
                </a:solidFill>
              </a:rPr>
              <a:t>More to explore</a:t>
            </a:r>
            <a:endParaRPr lang="en-AU" sz="1400" noProof="0"/>
          </a:p>
        </p:txBody>
      </p:sp>
    </p:spTree>
    <p:extLst>
      <p:ext uri="{BB962C8B-B14F-4D97-AF65-F5344CB8AC3E}">
        <p14:creationId xmlns:p14="http://schemas.microsoft.com/office/powerpoint/2010/main" val="3110770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0D766-0502-B910-7DF4-727A392D3B87}"/>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9669968D-F977-D231-F761-408520DBA1E7}"/>
              </a:ext>
            </a:extLst>
          </p:cNvPr>
          <p:cNvSpPr>
            <a:spLocks noGrp="1"/>
          </p:cNvSpPr>
          <p:nvPr>
            <p:ph type="body" sz="quarter" idx="13"/>
          </p:nvPr>
        </p:nvSpPr>
        <p:spPr>
          <a:xfrm>
            <a:off x="1055688" y="624947"/>
            <a:ext cx="3559802" cy="247554"/>
          </a:xfrm>
        </p:spPr>
        <p:txBody>
          <a:bodyPr/>
          <a:lstStyle/>
          <a:p>
            <a:r>
              <a:rPr lang="en-AU" noProof="0"/>
              <a:t>21st CENTURY SKILLS AND FUTURE OF WORK</a:t>
            </a:r>
          </a:p>
        </p:txBody>
      </p:sp>
      <p:sp>
        <p:nvSpPr>
          <p:cNvPr id="9" name="Text Placeholder 2">
            <a:extLst>
              <a:ext uri="{FF2B5EF4-FFF2-40B4-BE49-F238E27FC236}">
                <a16:creationId xmlns:a16="http://schemas.microsoft.com/office/drawing/2014/main" id="{BE2F4CCD-504C-09FB-AAF5-94F0560E072E}"/>
              </a:ext>
            </a:extLst>
          </p:cNvPr>
          <p:cNvSpPr txBox="1">
            <a:spLocks/>
          </p:cNvSpPr>
          <p:nvPr/>
        </p:nvSpPr>
        <p:spPr>
          <a:xfrm>
            <a:off x="6890318" y="1691068"/>
            <a:ext cx="4622870" cy="365023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b="1" noProof="0">
                <a:solidFill>
                  <a:schemeClr val="accent6"/>
                </a:solidFill>
              </a:rPr>
              <a:t>Big changes happening to jobs by 2030:</a:t>
            </a:r>
          </a:p>
          <a:p>
            <a:pPr marL="285750" indent="-285750">
              <a:buClr>
                <a:schemeClr val="tx2"/>
              </a:buClr>
              <a:buSzPct val="90000"/>
              <a:buFont typeface="Arial" panose="020B0604020202020204" pitchFamily="34" charset="0"/>
              <a:buChar char="•"/>
            </a:pPr>
            <a:r>
              <a:rPr lang="en-AU" b="1" noProof="0">
                <a:solidFill>
                  <a:schemeClr val="accent6"/>
                </a:solidFill>
              </a:rPr>
              <a:t>New technology </a:t>
            </a:r>
            <a:r>
              <a:rPr lang="en-AU" noProof="0">
                <a:solidFill>
                  <a:schemeClr val="accent6"/>
                </a:solidFill>
              </a:rPr>
              <a:t>is the biggest reason jobs are changing</a:t>
            </a:r>
          </a:p>
          <a:p>
            <a:pPr marL="285750" indent="-285750">
              <a:buClr>
                <a:schemeClr val="tx2"/>
              </a:buClr>
              <a:buSzPct val="90000"/>
              <a:buFont typeface="Arial" panose="020B0604020202020204" pitchFamily="34" charset="0"/>
              <a:buChar char="•"/>
            </a:pPr>
            <a:r>
              <a:rPr lang="en-AU" noProof="0">
                <a:solidFill>
                  <a:schemeClr val="accent6"/>
                </a:solidFill>
              </a:rPr>
              <a:t>Almost 40% of job </a:t>
            </a:r>
            <a:r>
              <a:rPr lang="en-AU" b="1" noProof="0">
                <a:solidFill>
                  <a:schemeClr val="accent6"/>
                </a:solidFill>
              </a:rPr>
              <a:t>skills will need to change</a:t>
            </a:r>
          </a:p>
          <a:p>
            <a:pPr marL="285750" indent="-285750">
              <a:buClr>
                <a:schemeClr val="tx2"/>
              </a:buClr>
              <a:buSzPct val="90000"/>
              <a:buFont typeface="Arial" panose="020B0604020202020204" pitchFamily="34" charset="0"/>
              <a:buChar char="•"/>
            </a:pPr>
            <a:r>
              <a:rPr lang="en-AU" b="1" noProof="0">
                <a:solidFill>
                  <a:schemeClr val="accent6"/>
                </a:solidFill>
              </a:rPr>
              <a:t>85% of companies plan </a:t>
            </a:r>
            <a:r>
              <a:rPr lang="en-AU" noProof="0">
                <a:solidFill>
                  <a:schemeClr val="accent6"/>
                </a:solidFill>
              </a:rPr>
              <a:t>to teach their workers new skills</a:t>
            </a:r>
          </a:p>
          <a:p>
            <a:pPr marL="285750" indent="-285750">
              <a:buClr>
                <a:schemeClr val="tx2"/>
              </a:buClr>
              <a:buSzPct val="90000"/>
              <a:buFont typeface="Arial" panose="020B0604020202020204" pitchFamily="34" charset="0"/>
              <a:buChar char="•"/>
            </a:pPr>
            <a:r>
              <a:rPr lang="en-AU" noProof="0">
                <a:solidFill>
                  <a:schemeClr val="accent6"/>
                </a:solidFill>
              </a:rPr>
              <a:t>Half of businesses are changing how they work because of </a:t>
            </a:r>
            <a:r>
              <a:rPr lang="en-AU" b="1" noProof="0">
                <a:solidFill>
                  <a:schemeClr val="accent6"/>
                </a:solidFill>
              </a:rPr>
              <a:t>AI</a:t>
            </a:r>
          </a:p>
          <a:p>
            <a:pPr marL="285750" indent="-285750">
              <a:buClr>
                <a:schemeClr val="tx2"/>
              </a:buClr>
              <a:buSzPct val="90000"/>
              <a:buFont typeface="Arial" panose="020B0604020202020204" pitchFamily="34" charset="0"/>
              <a:buChar char="•"/>
            </a:pPr>
            <a:r>
              <a:rPr lang="en-AU" b="1" noProof="0">
                <a:solidFill>
                  <a:schemeClr val="accent6"/>
                </a:solidFill>
              </a:rPr>
              <a:t>73% of companies want to use more machines </a:t>
            </a:r>
            <a:r>
              <a:rPr lang="en-AU" noProof="0">
                <a:solidFill>
                  <a:schemeClr val="accent6"/>
                </a:solidFill>
              </a:rPr>
              <a:t>to do simple tasks</a:t>
            </a:r>
          </a:p>
          <a:p>
            <a:r>
              <a:rPr lang="en-AU" noProof="0">
                <a:solidFill>
                  <a:schemeClr val="accent6"/>
                </a:solidFill>
              </a:rPr>
              <a:t>Unlike before, these changes are happening very fast, so everyone needs to keep learning new things.</a:t>
            </a:r>
          </a:p>
        </p:txBody>
      </p:sp>
      <p:sp>
        <p:nvSpPr>
          <p:cNvPr id="13" name="Text Placeholder 2">
            <a:extLst>
              <a:ext uri="{FF2B5EF4-FFF2-40B4-BE49-F238E27FC236}">
                <a16:creationId xmlns:a16="http://schemas.microsoft.com/office/drawing/2014/main" id="{D92CFBD9-49BC-81D1-2E1E-49CA4C45782B}"/>
              </a:ext>
            </a:extLst>
          </p:cNvPr>
          <p:cNvSpPr txBox="1">
            <a:spLocks noGrp="1"/>
          </p:cNvSpPr>
          <p:nvPr>
            <p:ph type="body" idx="1"/>
          </p:nvPr>
        </p:nvSpPr>
        <p:spPr>
          <a:xfrm>
            <a:off x="1055688" y="1691068"/>
            <a:ext cx="4705032" cy="321113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The world of work is changing quickly. New technology, global events, money problems, and caring for our planet are all changing the types of jobs people do. These big changes are making some old jobs disappear while creating many new and different jobs.</a:t>
            </a:r>
          </a:p>
          <a:p>
            <a:pPr>
              <a:lnSpc>
                <a:spcPct val="100000"/>
              </a:lnSpc>
            </a:pPr>
            <a:r>
              <a:rPr lang="en-AU" noProof="0">
                <a:solidFill>
                  <a:schemeClr val="tx2"/>
                </a:solidFill>
              </a:rPr>
              <a:t>By 2030, about 92 million jobs will go away, but </a:t>
            </a:r>
            <a:r>
              <a:rPr lang="en-AU" b="1" noProof="0">
                <a:solidFill>
                  <a:schemeClr val="tx2"/>
                </a:solidFill>
              </a:rPr>
              <a:t>170 million new jobs will be created</a:t>
            </a:r>
            <a:r>
              <a:rPr lang="en-AU" noProof="0">
                <a:solidFill>
                  <a:schemeClr val="tx2"/>
                </a:solidFill>
              </a:rPr>
              <a:t>. That means there will be 78 million more jobs than before! </a:t>
            </a:r>
          </a:p>
          <a:p>
            <a:pPr>
              <a:lnSpc>
                <a:spcPct val="100000"/>
              </a:lnSpc>
            </a:pPr>
            <a:r>
              <a:rPr lang="en-AU" noProof="0">
                <a:solidFill>
                  <a:schemeClr val="tx2"/>
                </a:solidFill>
              </a:rPr>
              <a:t>This is good news, but it also means people will need to learn new skills. Almost 40% of the skills needed for jobs will change in the next few years.</a:t>
            </a:r>
          </a:p>
        </p:txBody>
      </p:sp>
      <p:sp>
        <p:nvSpPr>
          <p:cNvPr id="16" name="Title 15">
            <a:extLst>
              <a:ext uri="{FF2B5EF4-FFF2-40B4-BE49-F238E27FC236}">
                <a16:creationId xmlns:a16="http://schemas.microsoft.com/office/drawing/2014/main" id="{68D3D8B5-1806-79EF-96C0-5C3B9BF44260}"/>
              </a:ext>
            </a:extLst>
          </p:cNvPr>
          <p:cNvSpPr>
            <a:spLocks noGrp="1"/>
          </p:cNvSpPr>
          <p:nvPr>
            <p:ph type="title"/>
          </p:nvPr>
        </p:nvSpPr>
        <p:spPr>
          <a:xfrm>
            <a:off x="1055941" y="873125"/>
            <a:ext cx="4246973" cy="524553"/>
          </a:xfrm>
        </p:spPr>
        <p:txBody>
          <a:bodyPr/>
          <a:lstStyle/>
          <a:p>
            <a:r>
              <a:rPr lang="en-AU" noProof="0"/>
              <a:t>How is work changing</a:t>
            </a:r>
          </a:p>
        </p:txBody>
      </p:sp>
    </p:spTree>
    <p:extLst>
      <p:ext uri="{BB962C8B-B14F-4D97-AF65-F5344CB8AC3E}">
        <p14:creationId xmlns:p14="http://schemas.microsoft.com/office/powerpoint/2010/main" val="190592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5D31D-186E-BA53-F150-BAE7DE3F4416}"/>
            </a:ext>
          </a:extLst>
        </p:cNvPr>
        <p:cNvGrpSpPr/>
        <p:nvPr/>
      </p:nvGrpSpPr>
      <p:grpSpPr>
        <a:xfrm>
          <a:off x="0" y="0"/>
          <a:ext cx="0" cy="0"/>
          <a:chOff x="0" y="0"/>
          <a:chExt cx="0" cy="0"/>
        </a:xfrm>
      </p:grpSpPr>
      <p:sp>
        <p:nvSpPr>
          <p:cNvPr id="13" name="Text Placeholder 12">
            <a:extLst>
              <a:ext uri="{FF2B5EF4-FFF2-40B4-BE49-F238E27FC236}">
                <a16:creationId xmlns:a16="http://schemas.microsoft.com/office/drawing/2014/main" id="{A00BAC48-31C3-EFA9-804D-79480F3A1084}"/>
              </a:ext>
            </a:extLst>
          </p:cNvPr>
          <p:cNvSpPr>
            <a:spLocks noGrp="1"/>
          </p:cNvSpPr>
          <p:nvPr>
            <p:ph type="body" sz="quarter" idx="20"/>
          </p:nvPr>
        </p:nvSpPr>
        <p:spPr>
          <a:xfrm>
            <a:off x="1055688" y="624947"/>
            <a:ext cx="3559802" cy="247554"/>
          </a:xfrm>
        </p:spPr>
        <p:txBody>
          <a:bodyPr/>
          <a:lstStyle/>
          <a:p>
            <a:r>
              <a:rPr lang="en-AU" noProof="0"/>
              <a:t>21st CENTURY SKILLS AND FUTURE OF WORK</a:t>
            </a:r>
          </a:p>
        </p:txBody>
      </p:sp>
      <p:sp>
        <p:nvSpPr>
          <p:cNvPr id="2" name="Text Placeholder 2">
            <a:extLst>
              <a:ext uri="{FF2B5EF4-FFF2-40B4-BE49-F238E27FC236}">
                <a16:creationId xmlns:a16="http://schemas.microsoft.com/office/drawing/2014/main" id="{BD61C740-09C9-6BBC-1347-93980EC216BB}"/>
              </a:ext>
            </a:extLst>
          </p:cNvPr>
          <p:cNvSpPr txBox="1">
            <a:spLocks/>
          </p:cNvSpPr>
          <p:nvPr/>
        </p:nvSpPr>
        <p:spPr>
          <a:xfrm>
            <a:off x="1143708" y="3674705"/>
            <a:ext cx="3108252" cy="2281990"/>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285750" indent="-285750">
              <a:buClr>
                <a:schemeClr val="accent3"/>
              </a:buClr>
              <a:buFont typeface="Arial" panose="020B0604020202020204" pitchFamily="34" charset="0"/>
              <a:buChar char="•"/>
            </a:pPr>
            <a:r>
              <a:rPr lang="en-AU" sz="1200" noProof="0">
                <a:solidFill>
                  <a:schemeClr val="tx2"/>
                </a:solidFill>
              </a:rPr>
              <a:t>How do you think new technologies like AI will change the types of jobs available in the future?</a:t>
            </a:r>
          </a:p>
          <a:p>
            <a:pPr marL="285750" indent="-285750">
              <a:buClr>
                <a:schemeClr val="accent3"/>
              </a:buClr>
              <a:buFont typeface="Arial" panose="020B0604020202020204" pitchFamily="34" charset="0"/>
              <a:buChar char="•"/>
            </a:pPr>
            <a:r>
              <a:rPr lang="en-AU" sz="1200" noProof="0">
                <a:solidFill>
                  <a:schemeClr val="tx2"/>
                </a:solidFill>
              </a:rPr>
              <a:t>Why do you think transferable skills like teamwork and problem-solving are important for long-term career success?</a:t>
            </a:r>
          </a:p>
          <a:p>
            <a:pPr marL="285750" indent="-285750">
              <a:buClr>
                <a:schemeClr val="accent3"/>
              </a:buClr>
              <a:buFont typeface="Arial" panose="020B0604020202020204" pitchFamily="34" charset="0"/>
              <a:buChar char="•"/>
            </a:pPr>
            <a:r>
              <a:rPr lang="en-AU" sz="1200" noProof="0">
                <a:solidFill>
                  <a:schemeClr val="tx2"/>
                </a:solidFill>
              </a:rPr>
              <a:t>What skills do you think you should focus on developing now to prepare for jobs that don’t exist yet?</a:t>
            </a:r>
          </a:p>
        </p:txBody>
      </p:sp>
      <p:sp>
        <p:nvSpPr>
          <p:cNvPr id="3" name="Text Placeholder 14">
            <a:extLst>
              <a:ext uri="{FF2B5EF4-FFF2-40B4-BE49-F238E27FC236}">
                <a16:creationId xmlns:a16="http://schemas.microsoft.com/office/drawing/2014/main" id="{DB914093-59E9-5FCE-B9E2-EDA22A94C25D}"/>
              </a:ext>
            </a:extLst>
          </p:cNvPr>
          <p:cNvSpPr txBox="1">
            <a:spLocks/>
          </p:cNvSpPr>
          <p:nvPr/>
        </p:nvSpPr>
        <p:spPr>
          <a:xfrm>
            <a:off x="1129284" y="3429000"/>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5" name="TextBox 4">
            <a:extLst>
              <a:ext uri="{FF2B5EF4-FFF2-40B4-BE49-F238E27FC236}">
                <a16:creationId xmlns:a16="http://schemas.microsoft.com/office/drawing/2014/main" id="{D9651A99-8699-4EAD-C2B7-9A5E904FC8D4}"/>
              </a:ext>
            </a:extLst>
          </p:cNvPr>
          <p:cNvSpPr txBox="1"/>
          <p:nvPr/>
        </p:nvSpPr>
        <p:spPr>
          <a:xfrm>
            <a:off x="1055688" y="1738217"/>
            <a:ext cx="3390900" cy="1569660"/>
          </a:xfrm>
          <a:prstGeom prst="rect">
            <a:avLst/>
          </a:prstGeom>
          <a:noFill/>
        </p:spPr>
        <p:txBody>
          <a:bodyPr wrap="square">
            <a:spAutoFit/>
          </a:bodyPr>
          <a:lstStyle/>
          <a:p>
            <a:r>
              <a:rPr lang="en-AU" sz="1200" b="0" i="0" noProof="0">
                <a:solidFill>
                  <a:schemeClr val="accent6"/>
                </a:solidFill>
                <a:effectLst/>
                <a:latin typeface="+mj-lt"/>
              </a:rPr>
              <a:t>This video explores how the world of work is rapidly changing, with many new jobs emerging that didn’t exist a decade ago. It highlights the importance of developing both technical skills and transferable skills, like communication, creativity, and adaptability, that will help you succeed in any career, even those we can’t yet imagine.</a:t>
            </a:r>
          </a:p>
        </p:txBody>
      </p:sp>
      <p:sp>
        <p:nvSpPr>
          <p:cNvPr id="15" name="Title 14">
            <a:extLst>
              <a:ext uri="{FF2B5EF4-FFF2-40B4-BE49-F238E27FC236}">
                <a16:creationId xmlns:a16="http://schemas.microsoft.com/office/drawing/2014/main" id="{5760765A-BAF4-1003-2F1D-5B26553A001C}"/>
              </a:ext>
            </a:extLst>
          </p:cNvPr>
          <p:cNvSpPr>
            <a:spLocks noGrp="1"/>
          </p:cNvSpPr>
          <p:nvPr>
            <p:ph type="title"/>
          </p:nvPr>
        </p:nvSpPr>
        <p:spPr>
          <a:xfrm>
            <a:off x="1055941" y="873125"/>
            <a:ext cx="5099771" cy="524553"/>
          </a:xfrm>
        </p:spPr>
        <p:txBody>
          <a:bodyPr/>
          <a:lstStyle/>
          <a:p>
            <a:r>
              <a:rPr lang="en-AU" noProof="0"/>
              <a:t>Future jobs, timeless skills</a:t>
            </a:r>
          </a:p>
        </p:txBody>
      </p:sp>
      <p:sp>
        <p:nvSpPr>
          <p:cNvPr id="6" name="TextBox 2">
            <a:extLst>
              <a:ext uri="{FF2B5EF4-FFF2-40B4-BE49-F238E27FC236}">
                <a16:creationId xmlns:a16="http://schemas.microsoft.com/office/drawing/2014/main" id="{633D3A91-4CBE-68ED-17FF-4284D79257CA}"/>
              </a:ext>
            </a:extLst>
          </p:cNvPr>
          <p:cNvSpPr txBox="1"/>
          <p:nvPr/>
        </p:nvSpPr>
        <p:spPr>
          <a:xfrm>
            <a:off x="4446588" y="5846375"/>
            <a:ext cx="6094476" cy="276999"/>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buNone/>
            </a:pPr>
            <a:r>
              <a:rPr lang="en-AU" sz="1200" b="1" i="0" noProof="0">
                <a:solidFill>
                  <a:srgbClr val="0F0F0F"/>
                </a:solidFill>
                <a:effectLst/>
                <a:latin typeface="+mj-lt"/>
              </a:rPr>
              <a:t>Future jobs, timeless skills</a:t>
            </a:r>
          </a:p>
        </p:txBody>
      </p:sp>
      <p:pic>
        <p:nvPicPr>
          <p:cNvPr id="9" name="Online Media 8" title="MSQ_Video_Future-Jobs-Timeless-Skills">
            <a:hlinkClick r:id="" action="ppaction://media"/>
            <a:extLst>
              <a:ext uri="{FF2B5EF4-FFF2-40B4-BE49-F238E27FC236}">
                <a16:creationId xmlns:a16="http://schemas.microsoft.com/office/drawing/2014/main" id="{99590987-C7BA-FE1E-3CD3-7CC5B3725606}"/>
              </a:ext>
            </a:extLst>
          </p:cNvPr>
          <p:cNvPicPr>
            <a:picLocks noGrp="1" noRot="1" noChangeAspect="1"/>
          </p:cNvPicPr>
          <p:nvPr>
            <p:ph type="media" sz="quarter" idx="19"/>
            <a:videoFile r:link="rId1"/>
          </p:nvPr>
        </p:nvPicPr>
        <p:blipFill>
          <a:blip r:embed="rId3"/>
          <a:stretch>
            <a:fillRect/>
          </a:stretch>
        </p:blipFill>
        <p:spPr>
          <a:xfrm>
            <a:off x="4514850" y="1727200"/>
            <a:ext cx="7161213" cy="4033838"/>
          </a:xfrm>
          <a:prstGeom prst="rect">
            <a:avLst/>
          </a:prstGeom>
        </p:spPr>
      </p:pic>
    </p:spTree>
    <p:extLst>
      <p:ext uri="{BB962C8B-B14F-4D97-AF65-F5344CB8AC3E}">
        <p14:creationId xmlns:p14="http://schemas.microsoft.com/office/powerpoint/2010/main" val="2101276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D81C8A-F182-FC15-C80A-EB737BDB559B}"/>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003F725-EF73-1EE7-0A43-3846D6F86D8A}"/>
              </a:ext>
            </a:extLst>
          </p:cNvPr>
          <p:cNvSpPr>
            <a:spLocks noGrp="1"/>
          </p:cNvSpPr>
          <p:nvPr>
            <p:ph type="body" sz="quarter" idx="20"/>
          </p:nvPr>
        </p:nvSpPr>
        <p:spPr>
          <a:xfrm>
            <a:off x="1055688" y="624947"/>
            <a:ext cx="3559802" cy="247554"/>
          </a:xfrm>
        </p:spPr>
        <p:txBody>
          <a:bodyPr/>
          <a:lstStyle/>
          <a:p>
            <a:r>
              <a:rPr lang="en-AU" noProof="0"/>
              <a:t>21st CENTURY SKILLS AND FUTURE OF WORK</a:t>
            </a:r>
          </a:p>
        </p:txBody>
      </p:sp>
      <p:sp>
        <p:nvSpPr>
          <p:cNvPr id="15" name="Text Placeholder 14">
            <a:extLst>
              <a:ext uri="{FF2B5EF4-FFF2-40B4-BE49-F238E27FC236}">
                <a16:creationId xmlns:a16="http://schemas.microsoft.com/office/drawing/2014/main" id="{055C7958-1718-AC7D-FA71-F5BBC126FE9D}"/>
              </a:ext>
            </a:extLst>
          </p:cNvPr>
          <p:cNvSpPr>
            <a:spLocks noGrp="1"/>
          </p:cNvSpPr>
          <p:nvPr>
            <p:ph type="body" idx="1"/>
          </p:nvPr>
        </p:nvSpPr>
        <p:spPr>
          <a:xfrm>
            <a:off x="7669212" y="1485994"/>
            <a:ext cx="3978276" cy="3923877"/>
          </a:xfrm>
        </p:spPr>
        <p:txBody>
          <a:bodyPr/>
          <a:lstStyle/>
          <a:p>
            <a:r>
              <a:rPr lang="en-AU" b="1" noProof="0">
                <a:solidFill>
                  <a:schemeClr val="accent6"/>
                </a:solidFill>
              </a:rPr>
              <a:t>Skills needed by 2030</a:t>
            </a:r>
          </a:p>
          <a:p>
            <a:r>
              <a:rPr lang="en-AU" noProof="0">
                <a:solidFill>
                  <a:schemeClr val="accent6"/>
                </a:solidFill>
              </a:rPr>
              <a:t>Skills that will help you get jobs in the future:</a:t>
            </a:r>
          </a:p>
          <a:p>
            <a:pPr marL="285750" indent="-285750">
              <a:buClr>
                <a:schemeClr val="tx2"/>
              </a:buClr>
              <a:buSzPct val="90000"/>
              <a:buFont typeface="Arial" panose="020B0604020202020204" pitchFamily="34" charset="0"/>
              <a:buChar char="•"/>
            </a:pPr>
            <a:r>
              <a:rPr lang="en-AU" noProof="0">
                <a:solidFill>
                  <a:schemeClr val="accent6"/>
                </a:solidFill>
              </a:rPr>
              <a:t>Knowing how to </a:t>
            </a:r>
            <a:r>
              <a:rPr lang="en-AU" b="1" noProof="0">
                <a:solidFill>
                  <a:schemeClr val="accent6"/>
                </a:solidFill>
              </a:rPr>
              <a:t>work with AI </a:t>
            </a:r>
            <a:r>
              <a:rPr lang="en-AU" noProof="0">
                <a:solidFill>
                  <a:schemeClr val="accent6"/>
                </a:solidFill>
              </a:rPr>
              <a:t>and computers</a:t>
            </a:r>
          </a:p>
          <a:p>
            <a:pPr marL="285750" indent="-285750">
              <a:buClr>
                <a:schemeClr val="tx2"/>
              </a:buClr>
              <a:buSzPct val="90000"/>
              <a:buFont typeface="Arial" panose="020B0604020202020204" pitchFamily="34" charset="0"/>
              <a:buChar char="•"/>
            </a:pPr>
            <a:r>
              <a:rPr lang="en-AU" noProof="0">
                <a:solidFill>
                  <a:schemeClr val="accent6"/>
                </a:solidFill>
              </a:rPr>
              <a:t>Being able to </a:t>
            </a:r>
            <a:r>
              <a:rPr lang="en-AU" b="1" noProof="0">
                <a:solidFill>
                  <a:schemeClr val="accent6"/>
                </a:solidFill>
              </a:rPr>
              <a:t>solve complicated problems</a:t>
            </a:r>
          </a:p>
          <a:p>
            <a:pPr marL="285750" indent="-285750">
              <a:buClr>
                <a:schemeClr val="tx2"/>
              </a:buClr>
              <a:buSzPct val="90000"/>
              <a:buFont typeface="Arial" panose="020B0604020202020204" pitchFamily="34" charset="0"/>
              <a:buChar char="•"/>
            </a:pPr>
            <a:r>
              <a:rPr lang="en-AU" noProof="0">
                <a:solidFill>
                  <a:schemeClr val="accent6"/>
                </a:solidFill>
              </a:rPr>
              <a:t>Understanding how to </a:t>
            </a:r>
            <a:r>
              <a:rPr lang="en-AU" b="1" noProof="0">
                <a:solidFill>
                  <a:schemeClr val="accent6"/>
                </a:solidFill>
              </a:rPr>
              <a:t>protect the environment</a:t>
            </a:r>
          </a:p>
          <a:p>
            <a:pPr marL="285750" indent="-285750">
              <a:buClr>
                <a:schemeClr val="tx2"/>
              </a:buClr>
              <a:buSzPct val="90000"/>
              <a:buFont typeface="Arial" panose="020B0604020202020204" pitchFamily="34" charset="0"/>
              <a:buChar char="•"/>
            </a:pPr>
            <a:r>
              <a:rPr lang="en-AU" noProof="0">
                <a:solidFill>
                  <a:schemeClr val="accent6"/>
                </a:solidFill>
              </a:rPr>
              <a:t>Being comfortable with </a:t>
            </a:r>
            <a:r>
              <a:rPr lang="en-AU" b="1" noProof="0">
                <a:solidFill>
                  <a:schemeClr val="accent6"/>
                </a:solidFill>
              </a:rPr>
              <a:t>digital technology</a:t>
            </a:r>
          </a:p>
          <a:p>
            <a:pPr marL="285750" indent="-285750">
              <a:buClr>
                <a:schemeClr val="tx2"/>
              </a:buClr>
              <a:buSzPct val="90000"/>
              <a:buFont typeface="Arial" panose="020B0604020202020204" pitchFamily="34" charset="0"/>
              <a:buChar char="•"/>
            </a:pPr>
            <a:r>
              <a:rPr lang="en-AU" noProof="0">
                <a:solidFill>
                  <a:schemeClr val="accent6"/>
                </a:solidFill>
              </a:rPr>
              <a:t>Coming up with </a:t>
            </a:r>
            <a:r>
              <a:rPr lang="en-AU" b="1" noProof="0">
                <a:solidFill>
                  <a:schemeClr val="accent6"/>
                </a:solidFill>
              </a:rPr>
              <a:t>creative ideas</a:t>
            </a:r>
          </a:p>
          <a:p>
            <a:pPr marL="285750" indent="-285750">
              <a:buClr>
                <a:schemeClr val="tx2"/>
              </a:buClr>
              <a:buSzPct val="90000"/>
              <a:buFont typeface="Arial" panose="020B0604020202020204" pitchFamily="34" charset="0"/>
              <a:buChar char="•"/>
            </a:pPr>
            <a:r>
              <a:rPr lang="en-AU" noProof="0">
                <a:solidFill>
                  <a:schemeClr val="accent6"/>
                </a:solidFill>
              </a:rPr>
              <a:t>Being able to </a:t>
            </a:r>
            <a:r>
              <a:rPr lang="en-AU" b="1" noProof="0">
                <a:solidFill>
                  <a:schemeClr val="accent6"/>
                </a:solidFill>
              </a:rPr>
              <a:t>adapt </a:t>
            </a:r>
            <a:r>
              <a:rPr lang="en-AU" noProof="0">
                <a:solidFill>
                  <a:schemeClr val="accent6"/>
                </a:solidFill>
              </a:rPr>
              <a:t>to new situations</a:t>
            </a:r>
          </a:p>
        </p:txBody>
      </p:sp>
      <p:sp>
        <p:nvSpPr>
          <p:cNvPr id="3" name="Text Placeholder 2">
            <a:extLst>
              <a:ext uri="{FF2B5EF4-FFF2-40B4-BE49-F238E27FC236}">
                <a16:creationId xmlns:a16="http://schemas.microsoft.com/office/drawing/2014/main" id="{6E94B4DA-EDA7-C456-4CD1-5E91EBFA863E}"/>
              </a:ext>
            </a:extLst>
          </p:cNvPr>
          <p:cNvSpPr>
            <a:spLocks noGrp="1"/>
          </p:cNvSpPr>
          <p:nvPr>
            <p:ph type="body" idx="21"/>
          </p:nvPr>
        </p:nvSpPr>
        <p:spPr>
          <a:xfrm>
            <a:off x="1055688" y="1485994"/>
            <a:ext cx="5202237" cy="3848984"/>
          </a:xfrm>
        </p:spPr>
        <p:txBody>
          <a:bodyPr/>
          <a:lstStyle/>
          <a:p>
            <a:pPr>
              <a:lnSpc>
                <a:spcPct val="100000"/>
              </a:lnSpc>
            </a:pPr>
            <a:r>
              <a:rPr lang="en-AU" noProof="0"/>
              <a:t>As technology and caring for the environment become more important, both tech skills and people skills are becoming more valuable. Knowing how to use digital tools, understanding AI, and knowing about helping the environment are becoming necessary in all types of jobs. </a:t>
            </a:r>
          </a:p>
          <a:p>
            <a:pPr>
              <a:lnSpc>
                <a:spcPct val="100000"/>
              </a:lnSpc>
            </a:pPr>
            <a:r>
              <a:rPr lang="en-AU" noProof="0"/>
              <a:t>Being able to think through problems, be creative, and bounce back from challenges are also becoming more important. There are also implications for manufacturing, where automation and smart technologies have the potential to transform production processes. </a:t>
            </a:r>
          </a:p>
          <a:p>
            <a:pPr>
              <a:lnSpc>
                <a:spcPct val="100000"/>
              </a:lnSpc>
            </a:pPr>
            <a:r>
              <a:rPr lang="en-AU" noProof="0"/>
              <a:t>Workers will need to adapt by learning how to collaborate with machines, maintain advanced equipment, and apply critical thinking to optimise efficiency while ensuring sustainable practices.</a:t>
            </a:r>
          </a:p>
        </p:txBody>
      </p:sp>
      <p:sp>
        <p:nvSpPr>
          <p:cNvPr id="6" name="Title 5">
            <a:extLst>
              <a:ext uri="{FF2B5EF4-FFF2-40B4-BE49-F238E27FC236}">
                <a16:creationId xmlns:a16="http://schemas.microsoft.com/office/drawing/2014/main" id="{C02A48FB-8120-6B3F-7DAA-9DB2D2A8652F}"/>
              </a:ext>
            </a:extLst>
          </p:cNvPr>
          <p:cNvSpPr>
            <a:spLocks noGrp="1"/>
          </p:cNvSpPr>
          <p:nvPr>
            <p:ph type="title"/>
          </p:nvPr>
        </p:nvSpPr>
        <p:spPr>
          <a:xfrm>
            <a:off x="1055941" y="873125"/>
            <a:ext cx="3025485" cy="524553"/>
          </a:xfrm>
        </p:spPr>
        <p:txBody>
          <a:bodyPr/>
          <a:lstStyle/>
          <a:p>
            <a:r>
              <a:rPr lang="en-AU" noProof="0"/>
              <a:t>Important skills</a:t>
            </a:r>
          </a:p>
        </p:txBody>
      </p:sp>
    </p:spTree>
    <p:extLst>
      <p:ext uri="{BB962C8B-B14F-4D97-AF65-F5344CB8AC3E}">
        <p14:creationId xmlns:p14="http://schemas.microsoft.com/office/powerpoint/2010/main" val="1649961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93E99-4B54-BD9D-58F9-DFA206DAC7F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1DAFAAD4-A0B1-5CD8-ED99-AAE0295FD764}"/>
              </a:ext>
            </a:extLst>
          </p:cNvPr>
          <p:cNvSpPr>
            <a:spLocks noGrp="1"/>
          </p:cNvSpPr>
          <p:nvPr>
            <p:ph type="body" sz="quarter" idx="20"/>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sp>
        <p:nvSpPr>
          <p:cNvPr id="16" name="Title 15">
            <a:extLst>
              <a:ext uri="{FF2B5EF4-FFF2-40B4-BE49-F238E27FC236}">
                <a16:creationId xmlns:a16="http://schemas.microsoft.com/office/drawing/2014/main" id="{ED82D57D-F3BC-97F3-B990-7D75EDA85286}"/>
              </a:ext>
            </a:extLst>
          </p:cNvPr>
          <p:cNvSpPr>
            <a:spLocks noGrp="1"/>
          </p:cNvSpPr>
          <p:nvPr>
            <p:ph type="title"/>
          </p:nvPr>
        </p:nvSpPr>
        <p:spPr>
          <a:xfrm>
            <a:off x="1055941" y="873125"/>
            <a:ext cx="5454163" cy="524553"/>
          </a:xfrm>
        </p:spPr>
        <p:txBody>
          <a:bodyPr/>
          <a:lstStyle/>
          <a:p>
            <a:r>
              <a:rPr lang="en-AU" noProof="0"/>
              <a:t>Is AI going to steal your job?</a:t>
            </a:r>
          </a:p>
        </p:txBody>
      </p:sp>
      <p:sp>
        <p:nvSpPr>
          <p:cNvPr id="24" name="Text Placeholder 2">
            <a:extLst>
              <a:ext uri="{FF2B5EF4-FFF2-40B4-BE49-F238E27FC236}">
                <a16:creationId xmlns:a16="http://schemas.microsoft.com/office/drawing/2014/main" id="{1ACE3625-89B7-E958-0F93-C2F1420274BB}"/>
              </a:ext>
            </a:extLst>
          </p:cNvPr>
          <p:cNvSpPr txBox="1">
            <a:spLocks/>
          </p:cNvSpPr>
          <p:nvPr/>
        </p:nvSpPr>
        <p:spPr>
          <a:xfrm>
            <a:off x="3834356" y="3656624"/>
            <a:ext cx="3459162" cy="2576429"/>
          </a:xfrm>
          <a:prstGeom prst="rect">
            <a:avLst/>
          </a:prstGeom>
          <a:solidFill>
            <a:schemeClr val="bg2"/>
          </a:solidFill>
          <a:ln w="25400">
            <a:solidFill>
              <a:schemeClr val="accent3"/>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a:solidFill>
                  <a:schemeClr val="accent6"/>
                </a:solidFill>
              </a:rPr>
              <a:t>Why do you think jobs in nursing, construction, and hospitality are less likely to be replaced by AI?</a:t>
            </a:r>
          </a:p>
          <a:p>
            <a:pPr marL="171450" indent="-171450">
              <a:buClr>
                <a:schemeClr val="tx2"/>
              </a:buClr>
              <a:buSzPct val="90000"/>
              <a:buFont typeface="Arial" panose="020B0604020202020204" pitchFamily="34" charset="0"/>
              <a:buChar char="•"/>
            </a:pPr>
            <a:r>
              <a:rPr lang="en-AU" sz="1200" noProof="0">
                <a:solidFill>
                  <a:schemeClr val="accent6"/>
                </a:solidFill>
              </a:rPr>
              <a:t>How can workers prepare for changes AI might bring to their roles?</a:t>
            </a:r>
          </a:p>
          <a:p>
            <a:pPr marL="171450" indent="-171450">
              <a:buClr>
                <a:schemeClr val="tx2"/>
              </a:buClr>
              <a:buSzPct val="90000"/>
              <a:buFont typeface="Arial" panose="020B0604020202020204" pitchFamily="34" charset="0"/>
              <a:buChar char="•"/>
            </a:pPr>
            <a:r>
              <a:rPr lang="en-AU" sz="1200" noProof="0">
                <a:solidFill>
                  <a:schemeClr val="accent6"/>
                </a:solidFill>
              </a:rPr>
              <a:t>What impact might AI have on manufacturing? What impact is it having right now?</a:t>
            </a:r>
          </a:p>
          <a:p>
            <a:pPr marL="171450" indent="-171450">
              <a:buClr>
                <a:schemeClr val="tx2"/>
              </a:buClr>
              <a:buSzPct val="90000"/>
              <a:buFont typeface="Arial" panose="020B0604020202020204" pitchFamily="34" charset="0"/>
              <a:buChar char="•"/>
            </a:pPr>
            <a:r>
              <a:rPr lang="en-AU" sz="1200" noProof="0">
                <a:solidFill>
                  <a:schemeClr val="accent6"/>
                </a:solidFill>
              </a:rPr>
              <a:t>What skills do you think will be most important to develop to work effectively alongside AI?</a:t>
            </a:r>
          </a:p>
        </p:txBody>
      </p:sp>
      <p:sp>
        <p:nvSpPr>
          <p:cNvPr id="25" name="Text Placeholder 14">
            <a:extLst>
              <a:ext uri="{FF2B5EF4-FFF2-40B4-BE49-F238E27FC236}">
                <a16:creationId xmlns:a16="http://schemas.microsoft.com/office/drawing/2014/main" id="{A3330220-5C71-BAD0-CD95-A1F667E13E42}"/>
              </a:ext>
            </a:extLst>
          </p:cNvPr>
          <p:cNvSpPr txBox="1">
            <a:spLocks/>
          </p:cNvSpPr>
          <p:nvPr/>
        </p:nvSpPr>
        <p:spPr>
          <a:xfrm>
            <a:off x="3822313" y="3410919"/>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DISCUSSION STARTERS</a:t>
            </a:r>
          </a:p>
        </p:txBody>
      </p:sp>
      <p:sp>
        <p:nvSpPr>
          <p:cNvPr id="26" name="Text Placeholder 2">
            <a:extLst>
              <a:ext uri="{FF2B5EF4-FFF2-40B4-BE49-F238E27FC236}">
                <a16:creationId xmlns:a16="http://schemas.microsoft.com/office/drawing/2014/main" id="{A77779CA-50D2-4A10-D4D8-F82F87C4795B}"/>
              </a:ext>
            </a:extLst>
          </p:cNvPr>
          <p:cNvSpPr txBox="1">
            <a:spLocks/>
          </p:cNvSpPr>
          <p:nvPr/>
        </p:nvSpPr>
        <p:spPr>
          <a:xfrm>
            <a:off x="1055688" y="3656624"/>
            <a:ext cx="2567648" cy="2153749"/>
          </a:xfrm>
          <a:prstGeom prst="rect">
            <a:avLst/>
          </a:prstGeom>
          <a:solidFill>
            <a:schemeClr val="bg2"/>
          </a:solidFill>
          <a:ln w="25400">
            <a:solidFill>
              <a:schemeClr val="accent2"/>
            </a:solidFill>
          </a:ln>
        </p:spPr>
        <p:txBody>
          <a:bodyPr vert="horz" wrap="square" lIns="180000" tIns="180000" rIns="180000" bIns="18000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rPr>
              <a:t>Jobs and Skills Australia (2025). AI and the Australian Workforce.</a:t>
            </a:r>
          </a:p>
          <a:p>
            <a:pPr marL="171450" indent="-171450">
              <a:buClr>
                <a:schemeClr val="tx2"/>
              </a:buClr>
              <a:buSzPct val="90000"/>
              <a:buFont typeface="Arial" panose="020B0604020202020204" pitchFamily="34" charset="0"/>
              <a:buChar char="•"/>
            </a:pPr>
            <a:r>
              <a:rPr lang="en-AU" sz="1200" noProof="0" dirty="0">
                <a:solidFill>
                  <a:schemeClr val="accent6"/>
                </a:solidFill>
              </a:rPr>
              <a:t>Read an article about the report here: </a:t>
            </a:r>
            <a:r>
              <a:rPr lang="en-AU" sz="1200" noProof="0" dirty="0">
                <a:hlinkClick r:id="rId2"/>
              </a:rPr>
              <a:t>https://www.theguardian.com/business/2025/aug/14/ai-artificial-intelligence-jobs-cleaning-construction-hospitality-australian-report</a:t>
            </a:r>
            <a:r>
              <a:rPr lang="en-AU" sz="1200" noProof="0" dirty="0"/>
              <a:t> </a:t>
            </a:r>
          </a:p>
        </p:txBody>
      </p:sp>
      <p:sp>
        <p:nvSpPr>
          <p:cNvPr id="27" name="Text Placeholder 14">
            <a:extLst>
              <a:ext uri="{FF2B5EF4-FFF2-40B4-BE49-F238E27FC236}">
                <a16:creationId xmlns:a16="http://schemas.microsoft.com/office/drawing/2014/main" id="{D8BE2FB4-4332-3CA0-E85D-852262F69785}"/>
              </a:ext>
            </a:extLst>
          </p:cNvPr>
          <p:cNvSpPr txBox="1">
            <a:spLocks/>
          </p:cNvSpPr>
          <p:nvPr/>
        </p:nvSpPr>
        <p:spPr>
          <a:xfrm>
            <a:off x="1046162" y="3409070"/>
            <a:ext cx="1419166" cy="247554"/>
          </a:xfrm>
          <a:prstGeom prst="rect">
            <a:avLst/>
          </a:prstGeom>
          <a:solidFill>
            <a:schemeClr val="accent2"/>
          </a:solidFill>
        </p:spPr>
        <p:txBody>
          <a:bodyPr vert="horz" wrap="squar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a:t>SOURCE</a:t>
            </a:r>
          </a:p>
        </p:txBody>
      </p:sp>
      <p:sp>
        <p:nvSpPr>
          <p:cNvPr id="28" name="TextBox 27">
            <a:extLst>
              <a:ext uri="{FF2B5EF4-FFF2-40B4-BE49-F238E27FC236}">
                <a16:creationId xmlns:a16="http://schemas.microsoft.com/office/drawing/2014/main" id="{27428CDF-0B2F-2B70-DAFE-D605CBCF646A}"/>
              </a:ext>
            </a:extLst>
          </p:cNvPr>
          <p:cNvSpPr txBox="1"/>
          <p:nvPr/>
        </p:nvSpPr>
        <p:spPr>
          <a:xfrm>
            <a:off x="1055688" y="1560101"/>
            <a:ext cx="6237830" cy="1600438"/>
          </a:xfrm>
          <a:prstGeom prst="rect">
            <a:avLst/>
          </a:prstGeom>
          <a:noFill/>
        </p:spPr>
        <p:txBody>
          <a:bodyPr wrap="square">
            <a:spAutoFit/>
          </a:bodyPr>
          <a:lstStyle/>
          <a:p>
            <a:pPr marL="285750" indent="-285750" algn="l">
              <a:buFont typeface="Arial" panose="020B0604020202020204" pitchFamily="34" charset="0"/>
              <a:buChar char="•"/>
            </a:pPr>
            <a:r>
              <a:rPr lang="en-AU" sz="1400" b="0" i="0" noProof="0">
                <a:solidFill>
                  <a:schemeClr val="accent6"/>
                </a:solidFill>
                <a:effectLst/>
                <a:latin typeface="+mj-lt"/>
              </a:rPr>
              <a:t>A 2025 Australian report by Jobs and Skills Australia finds AI is more likely to change jobs than replace them, especially in cleaning, construction, and hospitality sectors.</a:t>
            </a:r>
          </a:p>
          <a:p>
            <a:pPr marL="285750" indent="-285750" algn="l">
              <a:buFont typeface="Arial" panose="020B0604020202020204" pitchFamily="34" charset="0"/>
              <a:buChar char="•"/>
            </a:pPr>
            <a:r>
              <a:rPr lang="en-AU" sz="1400" b="0" i="0" noProof="0">
                <a:solidFill>
                  <a:schemeClr val="accent6"/>
                </a:solidFill>
                <a:effectLst/>
                <a:latin typeface="+mj-lt"/>
              </a:rPr>
              <a:t>These industries are expected to grow, with AI </a:t>
            </a:r>
            <a:r>
              <a:rPr lang="en-AU" sz="1400" b="1" i="0" noProof="0">
                <a:solidFill>
                  <a:schemeClr val="accent6"/>
                </a:solidFill>
                <a:effectLst/>
                <a:latin typeface="+mj-lt"/>
              </a:rPr>
              <a:t>augmenting human roles rather than eliminating them</a:t>
            </a:r>
            <a:r>
              <a:rPr lang="en-AU" sz="1400" b="0" i="0" noProof="0">
                <a:solidFill>
                  <a:schemeClr val="accent6"/>
                </a:solidFill>
                <a:effectLst/>
                <a:latin typeface="+mj-lt"/>
              </a:rPr>
              <a:t>.</a:t>
            </a:r>
          </a:p>
          <a:p>
            <a:pPr marL="285750" indent="-285750" algn="l">
              <a:buFont typeface="Arial" panose="020B0604020202020204" pitchFamily="34" charset="0"/>
              <a:buChar char="•"/>
            </a:pPr>
            <a:r>
              <a:rPr lang="en-AU" sz="1400" b="0" i="0" noProof="0">
                <a:solidFill>
                  <a:schemeClr val="accent6"/>
                </a:solidFill>
                <a:effectLst/>
                <a:latin typeface="+mj-lt"/>
              </a:rPr>
              <a:t>Jobs requiring human trust, physical presence, and dexterity, like nursing, construction, and hospitality, are safer from automation.</a:t>
            </a:r>
          </a:p>
        </p:txBody>
      </p:sp>
      <p:pic>
        <p:nvPicPr>
          <p:cNvPr id="31" name="Picture 30">
            <a:extLst>
              <a:ext uri="{FF2B5EF4-FFF2-40B4-BE49-F238E27FC236}">
                <a16:creationId xmlns:a16="http://schemas.microsoft.com/office/drawing/2014/main" id="{A02FB6F9-CD48-F406-AF01-A8774C1487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1135" y="511589"/>
            <a:ext cx="4121043" cy="58260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322395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16873-7B9B-96AB-BE98-8C2F66ABDD56}"/>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CA4CE145-81B9-3420-8604-190CA7D13A0C}"/>
              </a:ext>
            </a:extLst>
          </p:cNvPr>
          <p:cNvSpPr>
            <a:spLocks noGrp="1"/>
          </p:cNvSpPr>
          <p:nvPr>
            <p:ph type="body" sz="quarter" idx="15"/>
          </p:nvPr>
        </p:nvSpPr>
        <p:spPr>
          <a:xfrm>
            <a:off x="1055688" y="624947"/>
            <a:ext cx="3559802" cy="247554"/>
          </a:xfrm>
        </p:spPr>
        <p:txBody>
          <a:bodyPr/>
          <a:lstStyle/>
          <a:p>
            <a:r>
              <a:rPr lang="en-AU" noProof="0"/>
              <a:t>21st CENTURY SKILLS AND FUTURE OF WORK</a:t>
            </a:r>
          </a:p>
        </p:txBody>
      </p:sp>
      <p:graphicFrame>
        <p:nvGraphicFramePr>
          <p:cNvPr id="4" name="Table 3">
            <a:extLst>
              <a:ext uri="{FF2B5EF4-FFF2-40B4-BE49-F238E27FC236}">
                <a16:creationId xmlns:a16="http://schemas.microsoft.com/office/drawing/2014/main" id="{E8D25246-26C7-8419-4EB3-1B04D60D30E2}"/>
              </a:ext>
            </a:extLst>
          </p:cNvPr>
          <p:cNvGraphicFramePr>
            <a:graphicFrameLocks noGrp="1"/>
          </p:cNvGraphicFramePr>
          <p:nvPr>
            <p:extLst>
              <p:ext uri="{D42A27DB-BD31-4B8C-83A1-F6EECF244321}">
                <p14:modId xmlns:p14="http://schemas.microsoft.com/office/powerpoint/2010/main" val="2956122888"/>
              </p:ext>
            </p:extLst>
          </p:nvPr>
        </p:nvGraphicFramePr>
        <p:xfrm>
          <a:off x="1055688" y="1901372"/>
          <a:ext cx="10145712" cy="3976913"/>
        </p:xfrm>
        <a:graphic>
          <a:graphicData uri="http://schemas.openxmlformats.org/drawingml/2006/table">
            <a:tbl>
              <a:tblPr>
                <a:tableStyleId>{B301B821-A1FF-4177-AEE7-76D212191A09}</a:tableStyleId>
              </a:tblPr>
              <a:tblGrid>
                <a:gridCol w="1690952">
                  <a:extLst>
                    <a:ext uri="{9D8B030D-6E8A-4147-A177-3AD203B41FA5}">
                      <a16:colId xmlns:a16="http://schemas.microsoft.com/office/drawing/2014/main" val="3456317572"/>
                    </a:ext>
                  </a:extLst>
                </a:gridCol>
                <a:gridCol w="1690952">
                  <a:extLst>
                    <a:ext uri="{9D8B030D-6E8A-4147-A177-3AD203B41FA5}">
                      <a16:colId xmlns:a16="http://schemas.microsoft.com/office/drawing/2014/main" val="3622176321"/>
                    </a:ext>
                  </a:extLst>
                </a:gridCol>
                <a:gridCol w="1690952">
                  <a:extLst>
                    <a:ext uri="{9D8B030D-6E8A-4147-A177-3AD203B41FA5}">
                      <a16:colId xmlns:a16="http://schemas.microsoft.com/office/drawing/2014/main" val="3756510001"/>
                    </a:ext>
                  </a:extLst>
                </a:gridCol>
                <a:gridCol w="1690952">
                  <a:extLst>
                    <a:ext uri="{9D8B030D-6E8A-4147-A177-3AD203B41FA5}">
                      <a16:colId xmlns:a16="http://schemas.microsoft.com/office/drawing/2014/main" val="189230153"/>
                    </a:ext>
                  </a:extLst>
                </a:gridCol>
                <a:gridCol w="1690952">
                  <a:extLst>
                    <a:ext uri="{9D8B030D-6E8A-4147-A177-3AD203B41FA5}">
                      <a16:colId xmlns:a16="http://schemas.microsoft.com/office/drawing/2014/main" val="3222943756"/>
                    </a:ext>
                  </a:extLst>
                </a:gridCol>
                <a:gridCol w="1690952">
                  <a:extLst>
                    <a:ext uri="{9D8B030D-6E8A-4147-A177-3AD203B41FA5}">
                      <a16:colId xmlns:a16="http://schemas.microsoft.com/office/drawing/2014/main" val="3860779714"/>
                    </a:ext>
                  </a:extLst>
                </a:gridCol>
              </a:tblGrid>
              <a:tr h="455266">
                <a:tc>
                  <a:txBody>
                    <a:bodyPr/>
                    <a:lstStyle/>
                    <a:p>
                      <a:pPr algn="ctr">
                        <a:buNone/>
                      </a:pPr>
                      <a:r>
                        <a:rPr lang="en-AU" sz="1050" b="1" noProof="0">
                          <a:solidFill>
                            <a:schemeClr val="bg1"/>
                          </a:solidFill>
                        </a:rPr>
                        <a:t>TECHNOLOGICAL CHANGE</a:t>
                      </a:r>
                    </a:p>
                  </a:txBody>
                  <a:tcPr marL="34476" marR="34476" marT="17238" marB="17238" anchor="ctr">
                    <a:solidFill>
                      <a:schemeClr val="tx1">
                        <a:lumMod val="40000"/>
                        <a:lumOff val="60000"/>
                      </a:schemeClr>
                    </a:solidFill>
                  </a:tcPr>
                </a:tc>
                <a:tc>
                  <a:txBody>
                    <a:bodyPr/>
                    <a:lstStyle/>
                    <a:p>
                      <a:pPr algn="ctr">
                        <a:buNone/>
                      </a:pPr>
                      <a:r>
                        <a:rPr lang="en-AU" sz="1050" b="1" noProof="0">
                          <a:solidFill>
                            <a:schemeClr val="bg1"/>
                          </a:solidFill>
                        </a:rPr>
                        <a:t>ECONOMIC SHIFTS</a:t>
                      </a:r>
                    </a:p>
                  </a:txBody>
                  <a:tcPr marL="34476" marR="34476" marT="17238" marB="17238" anchor="ctr">
                    <a:solidFill>
                      <a:schemeClr val="tx1">
                        <a:lumMod val="40000"/>
                        <a:lumOff val="60000"/>
                      </a:schemeClr>
                    </a:solidFill>
                  </a:tcPr>
                </a:tc>
                <a:tc>
                  <a:txBody>
                    <a:bodyPr/>
                    <a:lstStyle/>
                    <a:p>
                      <a:pPr algn="ctr">
                        <a:buNone/>
                      </a:pPr>
                      <a:r>
                        <a:rPr lang="en-AU" sz="1050" b="1" noProof="0">
                          <a:solidFill>
                            <a:schemeClr val="bg1"/>
                          </a:solidFill>
                        </a:rPr>
                        <a:t>RENEWABLE ENERGY</a:t>
                      </a:r>
                    </a:p>
                  </a:txBody>
                  <a:tcPr marL="34476" marR="34476" marT="17238" marB="17238" anchor="ctr">
                    <a:solidFill>
                      <a:schemeClr val="tx1">
                        <a:lumMod val="40000"/>
                        <a:lumOff val="60000"/>
                      </a:schemeClr>
                    </a:solidFill>
                  </a:tcPr>
                </a:tc>
                <a:tc>
                  <a:txBody>
                    <a:bodyPr/>
                    <a:lstStyle/>
                    <a:p>
                      <a:pPr algn="ctr">
                        <a:buNone/>
                      </a:pPr>
                      <a:r>
                        <a:rPr lang="en-AU" sz="1050" b="1" noProof="0">
                          <a:solidFill>
                            <a:schemeClr val="bg1"/>
                          </a:solidFill>
                        </a:rPr>
                        <a:t>GLOBALISATION</a:t>
                      </a:r>
                    </a:p>
                  </a:txBody>
                  <a:tcPr marL="34476" marR="34476" marT="17238" marB="17238" anchor="ctr">
                    <a:solidFill>
                      <a:schemeClr val="tx1">
                        <a:lumMod val="40000"/>
                        <a:lumOff val="60000"/>
                      </a:schemeClr>
                    </a:solidFill>
                  </a:tcPr>
                </a:tc>
                <a:tc>
                  <a:txBody>
                    <a:bodyPr/>
                    <a:lstStyle/>
                    <a:p>
                      <a:pPr algn="ctr">
                        <a:buNone/>
                      </a:pPr>
                      <a:r>
                        <a:rPr lang="en-AU" sz="1050" b="1" noProof="0">
                          <a:solidFill>
                            <a:schemeClr val="bg1"/>
                          </a:solidFill>
                        </a:rPr>
                        <a:t>SOCIETAL NEEDS</a:t>
                      </a:r>
                    </a:p>
                  </a:txBody>
                  <a:tcPr marL="34476" marR="34476" marT="17238" marB="17238" anchor="ctr">
                    <a:solidFill>
                      <a:schemeClr val="tx1">
                        <a:lumMod val="40000"/>
                        <a:lumOff val="60000"/>
                      </a:schemeClr>
                    </a:solidFill>
                  </a:tcPr>
                </a:tc>
                <a:tc>
                  <a:txBody>
                    <a:bodyPr/>
                    <a:lstStyle/>
                    <a:p>
                      <a:pPr algn="ctr">
                        <a:buNone/>
                      </a:pPr>
                      <a:r>
                        <a:rPr lang="en-AU" sz="1050" b="1" noProof="0">
                          <a:solidFill>
                            <a:schemeClr val="bg1"/>
                          </a:solidFill>
                        </a:rPr>
                        <a:t>NEW WAYS OF WORKING</a:t>
                      </a:r>
                    </a:p>
                  </a:txBody>
                  <a:tcPr marL="34476" marR="34476" marT="17238" marB="17238" anchor="ctr">
                    <a:solidFill>
                      <a:schemeClr val="tx1">
                        <a:lumMod val="40000"/>
                        <a:lumOff val="60000"/>
                      </a:schemeClr>
                    </a:solidFill>
                  </a:tcPr>
                </a:tc>
                <a:extLst>
                  <a:ext uri="{0D108BD9-81ED-4DB2-BD59-A6C34878D82A}">
                    <a16:rowId xmlns:a16="http://schemas.microsoft.com/office/drawing/2014/main" val="95194199"/>
                  </a:ext>
                </a:extLst>
              </a:tr>
              <a:tr h="845495">
                <a:tc>
                  <a:txBody>
                    <a:bodyPr/>
                    <a:lstStyle/>
                    <a:p>
                      <a:pPr algn="ctr">
                        <a:buNone/>
                      </a:pPr>
                      <a:r>
                        <a:rPr lang="en-AU" sz="1000" noProof="0"/>
                        <a:t>AI and robots changing or replacing many jobs</a:t>
                      </a:r>
                    </a:p>
                  </a:txBody>
                  <a:tcPr marL="34476" marR="34476" marT="17238" marB="17238" anchor="ctr"/>
                </a:tc>
                <a:tc>
                  <a:txBody>
                    <a:bodyPr/>
                    <a:lstStyle/>
                    <a:p>
                      <a:pPr algn="ctr">
                        <a:buNone/>
                      </a:pPr>
                      <a:r>
                        <a:rPr lang="en-AU" sz="1000" noProof="0"/>
                        <a:t>Recessions, pandemics and elections effect job availability in different industries</a:t>
                      </a:r>
                    </a:p>
                  </a:txBody>
                  <a:tcPr marL="34476" marR="34476" marT="17238" marB="17238" anchor="ctr"/>
                </a:tc>
                <a:tc>
                  <a:txBody>
                    <a:bodyPr/>
                    <a:lstStyle/>
                    <a:p>
                      <a:pPr algn="ctr">
                        <a:buNone/>
                      </a:pPr>
                      <a:r>
                        <a:rPr lang="en-AU" sz="1000" noProof="0"/>
                        <a:t>Adopting more renewable energy sources</a:t>
                      </a:r>
                    </a:p>
                  </a:txBody>
                  <a:tcPr marL="34476" marR="34476" marT="17238" marB="17238" anchor="ctr"/>
                </a:tc>
                <a:tc>
                  <a:txBody>
                    <a:bodyPr/>
                    <a:lstStyle/>
                    <a:p>
                      <a:pPr algn="ctr">
                        <a:buNone/>
                      </a:pPr>
                      <a:r>
                        <a:rPr lang="en-AU" sz="1000" noProof="0"/>
                        <a:t>Work happening across countries and time zones</a:t>
                      </a:r>
                    </a:p>
                  </a:txBody>
                  <a:tcPr marL="34476" marR="34476" marT="17238" marB="17238" anchor="ctr"/>
                </a:tc>
                <a:tc>
                  <a:txBody>
                    <a:bodyPr/>
                    <a:lstStyle/>
                    <a:p>
                      <a:pPr algn="ctr">
                        <a:buNone/>
                      </a:pPr>
                      <a:r>
                        <a:rPr lang="en-AU" sz="1000" noProof="0"/>
                        <a:t>Changes in consumer demand and priorities shape industries</a:t>
                      </a:r>
                    </a:p>
                  </a:txBody>
                  <a:tcPr marL="34476" marR="34476" marT="17238" marB="17238" anchor="ctr"/>
                </a:tc>
                <a:tc>
                  <a:txBody>
                    <a:bodyPr/>
                    <a:lstStyle/>
                    <a:p>
                      <a:pPr algn="ctr">
                        <a:buNone/>
                      </a:pPr>
                      <a:r>
                        <a:rPr lang="en-AU" sz="1000" noProof="0"/>
                        <a:t>More people working from home or anywhere</a:t>
                      </a:r>
                    </a:p>
                  </a:txBody>
                  <a:tcPr marL="34476" marR="34476" marT="17238" marB="17238" anchor="ctr"/>
                </a:tc>
                <a:extLst>
                  <a:ext uri="{0D108BD9-81ED-4DB2-BD59-A6C34878D82A}">
                    <a16:rowId xmlns:a16="http://schemas.microsoft.com/office/drawing/2014/main" val="1680084066"/>
                  </a:ext>
                </a:extLst>
              </a:tr>
              <a:tr h="845495">
                <a:tc>
                  <a:txBody>
                    <a:bodyPr/>
                    <a:lstStyle/>
                    <a:p>
                      <a:pPr algn="ctr">
                        <a:buNone/>
                      </a:pPr>
                      <a:r>
                        <a:rPr lang="en-AU" sz="1000" noProof="0"/>
                        <a:t>Need for humans who can work alongside technology</a:t>
                      </a:r>
                    </a:p>
                  </a:txBody>
                  <a:tcPr marL="34476" marR="34476" marT="17238" marB="17238" anchor="ctr"/>
                </a:tc>
                <a:tc>
                  <a:txBody>
                    <a:bodyPr/>
                    <a:lstStyle/>
                    <a:p>
                      <a:pPr algn="ctr">
                        <a:buNone/>
                      </a:pPr>
                      <a:r>
                        <a:rPr lang="en-AU" sz="1000" noProof="0"/>
                        <a:t>Aging populations in many countries</a:t>
                      </a:r>
                    </a:p>
                  </a:txBody>
                  <a:tcPr marL="34476" marR="34476" marT="17238" marB="17238" anchor="ctr"/>
                </a:tc>
                <a:tc>
                  <a:txBody>
                    <a:bodyPr/>
                    <a:lstStyle/>
                    <a:p>
                      <a:pPr algn="ctr">
                        <a:buNone/>
                      </a:pPr>
                      <a:r>
                        <a:rPr lang="en-AU" sz="1000" noProof="0"/>
                        <a:t>New “green jobs” in renewable energy and conservation</a:t>
                      </a:r>
                    </a:p>
                  </a:txBody>
                  <a:tcPr marL="34476" marR="34476" marT="17238" marB="17238" anchor="ctr"/>
                </a:tc>
                <a:tc>
                  <a:txBody>
                    <a:bodyPr/>
                    <a:lstStyle/>
                    <a:p>
                      <a:pPr algn="ctr">
                        <a:buNone/>
                      </a:pPr>
                      <a:r>
                        <a:rPr lang="en-AU" sz="1000" noProof="0"/>
                        <a:t>Companies looking for talent worldwide</a:t>
                      </a:r>
                    </a:p>
                  </a:txBody>
                  <a:tcPr marL="34476" marR="34476" marT="17238" marB="17238" anchor="ctr"/>
                </a:tc>
                <a:tc>
                  <a:txBody>
                    <a:bodyPr/>
                    <a:lstStyle/>
                    <a:p>
                      <a:pPr algn="ctr">
                        <a:buNone/>
                      </a:pPr>
                      <a:r>
                        <a:rPr lang="en-AU" sz="1000" noProof="0"/>
                        <a:t>Growing emphasis on health and wellbeing services</a:t>
                      </a:r>
                    </a:p>
                  </a:txBody>
                  <a:tcPr marL="34476" marR="34476" marT="17238" marB="17238" anchor="ctr"/>
                </a:tc>
                <a:tc>
                  <a:txBody>
                    <a:bodyPr/>
                    <a:lstStyle/>
                    <a:p>
                      <a:pPr algn="ctr">
                        <a:buNone/>
                      </a:pPr>
                      <a:r>
                        <a:rPr lang="en-AU" sz="1000" noProof="0"/>
                        <a:t>Focus on work-life balance and wellbeing</a:t>
                      </a:r>
                    </a:p>
                  </a:txBody>
                  <a:tcPr marL="34476" marR="34476" marT="17238" marB="17238" anchor="ctr"/>
                </a:tc>
                <a:extLst>
                  <a:ext uri="{0D108BD9-81ED-4DB2-BD59-A6C34878D82A}">
                    <a16:rowId xmlns:a16="http://schemas.microsoft.com/office/drawing/2014/main" val="1016254936"/>
                  </a:ext>
                </a:extLst>
              </a:tr>
              <a:tr h="845495">
                <a:tc>
                  <a:txBody>
                    <a:bodyPr/>
                    <a:lstStyle/>
                    <a:p>
                      <a:pPr algn="ctr">
                        <a:buNone/>
                      </a:pPr>
                      <a:r>
                        <a:rPr lang="en-AU" sz="1000" noProof="0"/>
                        <a:t>Digital skills becoming necessary in almost all jobs</a:t>
                      </a:r>
                    </a:p>
                  </a:txBody>
                  <a:tcPr marL="34476" marR="34476" marT="17238" marB="17238" anchor="ctr"/>
                </a:tc>
                <a:tc>
                  <a:txBody>
                    <a:bodyPr/>
                    <a:lstStyle/>
                    <a:p>
                      <a:pPr algn="ctr">
                        <a:buNone/>
                      </a:pPr>
                      <a:r>
                        <a:rPr lang="en-AU" sz="1000" noProof="0"/>
                        <a:t>Young workers needing different skills than older generations</a:t>
                      </a:r>
                    </a:p>
                  </a:txBody>
                  <a:tcPr marL="34476" marR="34476" marT="17238" marB="17238" anchor="ctr"/>
                </a:tc>
                <a:tc>
                  <a:txBody>
                    <a:bodyPr/>
                    <a:lstStyle/>
                    <a:p>
                      <a:pPr algn="ctr">
                        <a:buNone/>
                      </a:pPr>
                      <a:r>
                        <a:rPr lang="en-AU" sz="1000" noProof="0"/>
                        <a:t>All industries needing to become more sustainable</a:t>
                      </a:r>
                    </a:p>
                  </a:txBody>
                  <a:tcPr marL="34476" marR="34476" marT="17238" marB="17238" anchor="ctr"/>
                </a:tc>
                <a:tc>
                  <a:txBody>
                    <a:bodyPr/>
                    <a:lstStyle/>
                    <a:p>
                      <a:pPr algn="ctr">
                        <a:buNone/>
                      </a:pPr>
                      <a:r>
                        <a:rPr lang="en-AU" sz="1000" noProof="0"/>
                        <a:t>Political tensions affecting global business</a:t>
                      </a:r>
                    </a:p>
                  </a:txBody>
                  <a:tcPr marL="34476" marR="34476" marT="17238" marB="17238" anchor="ctr"/>
                </a:tc>
                <a:tc>
                  <a:txBody>
                    <a:bodyPr/>
                    <a:lstStyle/>
                    <a:p>
                      <a:pPr algn="ctr">
                        <a:buNone/>
                      </a:pPr>
                      <a:r>
                        <a:rPr lang="en-AU" sz="1000" noProof="0"/>
                        <a:t>Increased demand for personalised products and experiences</a:t>
                      </a:r>
                    </a:p>
                  </a:txBody>
                  <a:tcPr marL="34476" marR="34476" marT="17238" marB="17238" anchor="ctr"/>
                </a:tc>
                <a:tc>
                  <a:txBody>
                    <a:bodyPr/>
                    <a:lstStyle/>
                    <a:p>
                      <a:pPr algn="ctr">
                        <a:buNone/>
                      </a:pPr>
                      <a:r>
                        <a:rPr lang="en-AU" sz="1000" noProof="0"/>
                        <a:t>More project-based and freelance work</a:t>
                      </a:r>
                    </a:p>
                  </a:txBody>
                  <a:tcPr marL="34476" marR="34476" marT="17238" marB="17238" anchor="ctr"/>
                </a:tc>
                <a:extLst>
                  <a:ext uri="{0D108BD9-81ED-4DB2-BD59-A6C34878D82A}">
                    <a16:rowId xmlns:a16="http://schemas.microsoft.com/office/drawing/2014/main" val="2132369464"/>
                  </a:ext>
                </a:extLst>
              </a:tr>
              <a:tr h="985162">
                <a:tc>
                  <a:txBody>
                    <a:bodyPr/>
                    <a:lstStyle/>
                    <a:p>
                      <a:pPr algn="ctr">
                        <a:buNone/>
                      </a:pPr>
                      <a:r>
                        <a:rPr lang="en-AU" sz="900" noProof="0"/>
                        <a:t>For example: Robots can weld or 3D print items which allows employees to focus on other tasks</a:t>
                      </a:r>
                    </a:p>
                  </a:txBody>
                  <a:tcPr marL="34476" marR="34476" marT="17238" marB="17238" anchor="ctr"/>
                </a:tc>
                <a:tc>
                  <a:txBody>
                    <a:bodyPr/>
                    <a:lstStyle/>
                    <a:p>
                      <a:pPr algn="ctr">
                        <a:buNone/>
                      </a:pPr>
                      <a:r>
                        <a:rPr lang="en-AU" sz="900" noProof="0"/>
                        <a:t>For example: COVID gave mask manufacturers increased workload</a:t>
                      </a:r>
                    </a:p>
                  </a:txBody>
                  <a:tcPr marL="34476" marR="34476" marT="17238" marB="17238" anchor="ctr"/>
                </a:tc>
                <a:tc>
                  <a:txBody>
                    <a:bodyPr/>
                    <a:lstStyle/>
                    <a:p>
                      <a:pPr algn="ctr">
                        <a:buNone/>
                      </a:pPr>
                      <a:r>
                        <a:rPr lang="en-AU" sz="900" noProof="0"/>
                        <a:t>For example: Manufacturers are adopting technologies to reduce carbon emissions while maintaining production capacity</a:t>
                      </a:r>
                    </a:p>
                  </a:txBody>
                  <a:tcPr marL="34476" marR="34476" marT="17238" marB="17238" anchor="ctr"/>
                </a:tc>
                <a:tc>
                  <a:txBody>
                    <a:bodyPr/>
                    <a:lstStyle/>
                    <a:p>
                      <a:pPr algn="ctr">
                        <a:buNone/>
                      </a:pPr>
                      <a:r>
                        <a:rPr lang="en-AU" sz="900" noProof="0"/>
                        <a:t>For example: Some manufacturers operate factories in multiple countries, with design in one country, and component production and assembly elsewhere</a:t>
                      </a:r>
                    </a:p>
                  </a:txBody>
                  <a:tcPr marL="34476" marR="34476" marT="17238" marB="17238" anchor="ctr"/>
                </a:tc>
                <a:tc>
                  <a:txBody>
                    <a:bodyPr/>
                    <a:lstStyle/>
                    <a:p>
                      <a:pPr algn="ctr">
                        <a:buNone/>
                      </a:pPr>
                      <a:r>
                        <a:rPr lang="en-AU" sz="900" noProof="0"/>
                        <a:t>For example: Think of a toy or another product that goes viral. To keep up with these demands, business change.</a:t>
                      </a:r>
                    </a:p>
                  </a:txBody>
                  <a:tcPr marL="34476" marR="34476" marT="17238" marB="17238" anchor="ctr"/>
                </a:tc>
                <a:tc>
                  <a:txBody>
                    <a:bodyPr/>
                    <a:lstStyle/>
                    <a:p>
                      <a:pPr algn="ctr">
                        <a:buNone/>
                      </a:pPr>
                      <a:r>
                        <a:rPr lang="en-AU" sz="900" noProof="0"/>
                        <a:t>For example: Manufacturing engineers can now monitor production remotely, using real-time data to solve problems without being on the factory floor</a:t>
                      </a:r>
                    </a:p>
                  </a:txBody>
                  <a:tcPr marL="34476" marR="34476" marT="17238" marB="17238" anchor="ctr"/>
                </a:tc>
                <a:extLst>
                  <a:ext uri="{0D108BD9-81ED-4DB2-BD59-A6C34878D82A}">
                    <a16:rowId xmlns:a16="http://schemas.microsoft.com/office/drawing/2014/main" val="3016976955"/>
                  </a:ext>
                </a:extLst>
              </a:tr>
            </a:tbl>
          </a:graphicData>
        </a:graphic>
      </p:graphicFrame>
      <p:sp>
        <p:nvSpPr>
          <p:cNvPr id="9" name="Title 8">
            <a:extLst>
              <a:ext uri="{FF2B5EF4-FFF2-40B4-BE49-F238E27FC236}">
                <a16:creationId xmlns:a16="http://schemas.microsoft.com/office/drawing/2014/main" id="{C5216567-43FE-B953-9C05-2A757E5F4E16}"/>
              </a:ext>
            </a:extLst>
          </p:cNvPr>
          <p:cNvSpPr>
            <a:spLocks noGrp="1"/>
          </p:cNvSpPr>
          <p:nvPr>
            <p:ph type="title"/>
          </p:nvPr>
        </p:nvSpPr>
        <p:spPr>
          <a:xfrm>
            <a:off x="1055941" y="873125"/>
            <a:ext cx="4928250" cy="524553"/>
          </a:xfrm>
        </p:spPr>
        <p:txBody>
          <a:bodyPr/>
          <a:lstStyle/>
          <a:p>
            <a:r>
              <a:rPr lang="en-AU" noProof="0"/>
              <a:t>Megatrends shaping work</a:t>
            </a:r>
          </a:p>
        </p:txBody>
      </p:sp>
      <p:sp>
        <p:nvSpPr>
          <p:cNvPr id="13" name="Text Placeholder 2">
            <a:extLst>
              <a:ext uri="{FF2B5EF4-FFF2-40B4-BE49-F238E27FC236}">
                <a16:creationId xmlns:a16="http://schemas.microsoft.com/office/drawing/2014/main" id="{CCB1D4AD-E5D2-2E5B-BE69-725176CA92DD}"/>
              </a:ext>
            </a:extLst>
          </p:cNvPr>
          <p:cNvSpPr txBox="1">
            <a:spLocks/>
          </p:cNvSpPr>
          <p:nvPr/>
        </p:nvSpPr>
        <p:spPr>
          <a:xfrm>
            <a:off x="6096000" y="775362"/>
            <a:ext cx="5776686" cy="67710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sz="1100" noProof="0">
                <a:solidFill>
                  <a:schemeClr val="accent6"/>
                </a:solidFill>
              </a:rPr>
              <a:t>The world of work is changing because of several big forces happening around the globe. Understanding these changes can help you prepare for future jobs and make smart choices about what to study. Some jobs that exist today might not be around when you finish school, while completely new jobs will be created. </a:t>
            </a:r>
          </a:p>
        </p:txBody>
      </p:sp>
    </p:spTree>
    <p:extLst>
      <p:ext uri="{BB962C8B-B14F-4D97-AF65-F5344CB8AC3E}">
        <p14:creationId xmlns:p14="http://schemas.microsoft.com/office/powerpoint/2010/main" val="5649218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00DB1-43A4-7A1E-F830-83D5D66FD3EF}"/>
            </a:ext>
          </a:extLst>
        </p:cNvPr>
        <p:cNvGrpSpPr/>
        <p:nvPr/>
      </p:nvGrpSpPr>
      <p:grpSpPr>
        <a:xfrm>
          <a:off x="0" y="0"/>
          <a:ext cx="0" cy="0"/>
          <a:chOff x="0" y="0"/>
          <a:chExt cx="0" cy="0"/>
        </a:xfrm>
      </p:grpSpPr>
      <p:sp>
        <p:nvSpPr>
          <p:cNvPr id="15" name="Text Placeholder 14">
            <a:extLst>
              <a:ext uri="{FF2B5EF4-FFF2-40B4-BE49-F238E27FC236}">
                <a16:creationId xmlns:a16="http://schemas.microsoft.com/office/drawing/2014/main" id="{7D6BFC69-0653-EE84-ACF5-E401EE7A84D5}"/>
              </a:ext>
            </a:extLst>
          </p:cNvPr>
          <p:cNvSpPr>
            <a:spLocks noGrp="1"/>
          </p:cNvSpPr>
          <p:nvPr>
            <p:ph type="body" idx="1"/>
          </p:nvPr>
        </p:nvSpPr>
        <p:spPr>
          <a:xfrm>
            <a:off x="1055688" y="1671863"/>
            <a:ext cx="4290863" cy="4213186"/>
          </a:xfrm>
        </p:spPr>
        <p:txBody>
          <a:bodyPr/>
          <a:lstStyle/>
          <a:p>
            <a:pPr>
              <a:lnSpc>
                <a:spcPct val="100000"/>
              </a:lnSpc>
            </a:pPr>
            <a:r>
              <a:rPr lang="en-AU" b="1" noProof="0"/>
              <a:t>Your working life will likely span 40-50 years</a:t>
            </a:r>
            <a:r>
              <a:rPr lang="en-AU" noProof="0"/>
              <a:t>, and the jobs that exist when you start your career could change dramatically by the time you reach the middle or end of it. Many of today’s most in-demand jobs didn’t exist 15 years ago. Similarly, jobs that seem common and secure today may transform or disappear in the coming decades. Staying aware of trends affecting your industry helps you make smart decisions about which skills to develop and when to consider changing direction.</a:t>
            </a:r>
          </a:p>
          <a:p>
            <a:pPr>
              <a:lnSpc>
                <a:spcPct val="100000"/>
              </a:lnSpc>
            </a:pPr>
            <a:r>
              <a:rPr lang="en-AU" noProof="0"/>
              <a:t>Remember your career path is a journey, not a destination. The person who adapts and grows as the world changes will have more opportunities than someone who ignores the signs of change.</a:t>
            </a:r>
          </a:p>
        </p:txBody>
      </p:sp>
      <p:sp>
        <p:nvSpPr>
          <p:cNvPr id="7" name="Text Placeholder 6">
            <a:extLst>
              <a:ext uri="{FF2B5EF4-FFF2-40B4-BE49-F238E27FC236}">
                <a16:creationId xmlns:a16="http://schemas.microsoft.com/office/drawing/2014/main" id="{A0954F0F-B791-92B7-BC65-A205D926CC62}"/>
              </a:ext>
            </a:extLst>
          </p:cNvPr>
          <p:cNvSpPr>
            <a:spLocks noGrp="1"/>
          </p:cNvSpPr>
          <p:nvPr>
            <p:ph type="body" sz="quarter" idx="13"/>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graphicFrame>
        <p:nvGraphicFramePr>
          <p:cNvPr id="5" name="Table 4">
            <a:extLst>
              <a:ext uri="{FF2B5EF4-FFF2-40B4-BE49-F238E27FC236}">
                <a16:creationId xmlns:a16="http://schemas.microsoft.com/office/drawing/2014/main" id="{BF1D2905-BBFD-5E1D-649D-6C036AAD40A5}"/>
              </a:ext>
            </a:extLst>
          </p:cNvPr>
          <p:cNvGraphicFramePr>
            <a:graphicFrameLocks noGrp="1"/>
          </p:cNvGraphicFramePr>
          <p:nvPr>
            <p:extLst>
              <p:ext uri="{D42A27DB-BD31-4B8C-83A1-F6EECF244321}">
                <p14:modId xmlns:p14="http://schemas.microsoft.com/office/powerpoint/2010/main" val="1368461892"/>
              </p:ext>
            </p:extLst>
          </p:nvPr>
        </p:nvGraphicFramePr>
        <p:xfrm>
          <a:off x="6096000" y="731520"/>
          <a:ext cx="5653025" cy="5394960"/>
        </p:xfrm>
        <a:graphic>
          <a:graphicData uri="http://schemas.openxmlformats.org/drawingml/2006/table">
            <a:tbl>
              <a:tblPr>
                <a:tableStyleId>{5DA37D80-6434-44D0-A028-1B22A696006F}</a:tableStyleId>
              </a:tblPr>
              <a:tblGrid>
                <a:gridCol w="1728216">
                  <a:extLst>
                    <a:ext uri="{9D8B030D-6E8A-4147-A177-3AD203B41FA5}">
                      <a16:colId xmlns:a16="http://schemas.microsoft.com/office/drawing/2014/main" val="1079637080"/>
                    </a:ext>
                  </a:extLst>
                </a:gridCol>
                <a:gridCol w="3924809">
                  <a:extLst>
                    <a:ext uri="{9D8B030D-6E8A-4147-A177-3AD203B41FA5}">
                      <a16:colId xmlns:a16="http://schemas.microsoft.com/office/drawing/2014/main" val="3257124965"/>
                    </a:ext>
                  </a:extLst>
                </a:gridCol>
              </a:tblGrid>
              <a:tr h="17983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t>Why track trends</a:t>
                      </a:r>
                      <a:endParaRPr lang="en-AU" sz="1400" noProof="0">
                        <a:latin typeface="+mj-lt"/>
                      </a:endParaRPr>
                    </a:p>
                  </a:txBody>
                  <a:tcPr anchor="ctr">
                    <a:solidFill>
                      <a:schemeClr val="tx1">
                        <a:lumMod val="40000"/>
                        <a:lumOff val="60000"/>
                        <a:alpha val="20000"/>
                      </a:schemeClr>
                    </a:solidFill>
                  </a:tcPr>
                </a:tc>
                <a:tc>
                  <a:txBody>
                    <a:bodyPr/>
                    <a:lstStyle/>
                    <a:p>
                      <a:pPr marL="285750" indent="-285750">
                        <a:buFont typeface="Arial" panose="020B0604020202020204" pitchFamily="34" charset="0"/>
                        <a:buChar char="•"/>
                      </a:pPr>
                      <a:r>
                        <a:rPr lang="en-AU" sz="1200" noProof="0"/>
                        <a:t>Your career will span several decades of workplace change (that’s why planning is important)</a:t>
                      </a:r>
                    </a:p>
                    <a:p>
                      <a:pPr marL="285750" indent="-285750">
                        <a:buFont typeface="Arial" panose="020B0604020202020204" pitchFamily="34" charset="0"/>
                        <a:buChar char="•"/>
                      </a:pPr>
                      <a:r>
                        <a:rPr lang="en-AU" sz="1200" noProof="0"/>
                        <a:t>Skills valued today may be less important in 10 years</a:t>
                      </a:r>
                    </a:p>
                    <a:p>
                      <a:pPr marL="285750" indent="-285750">
                        <a:buFont typeface="Arial" panose="020B0604020202020204" pitchFamily="34" charset="0"/>
                        <a:buChar char="•"/>
                      </a:pPr>
                      <a:r>
                        <a:rPr lang="en-AU" sz="1200" noProof="0"/>
                        <a:t>Entire industries can appear or disappear during your working life</a:t>
                      </a:r>
                    </a:p>
                    <a:p>
                      <a:pPr marL="285750" indent="-285750">
                        <a:buFont typeface="Arial" panose="020B0604020202020204" pitchFamily="34" charset="0"/>
                        <a:buChar char="•"/>
                      </a:pPr>
                      <a:r>
                        <a:rPr lang="en-AU" sz="1200" noProof="0"/>
                        <a:t>Technology changes the nature of most jobs over time</a:t>
                      </a:r>
                      <a:endParaRPr lang="en-AU" sz="1200" noProof="0">
                        <a:latin typeface="+mj-lt"/>
                      </a:endParaRPr>
                    </a:p>
                  </a:txBody>
                  <a:tcPr anchor="ctr"/>
                </a:tc>
                <a:extLst>
                  <a:ext uri="{0D108BD9-81ED-4DB2-BD59-A6C34878D82A}">
                    <a16:rowId xmlns:a16="http://schemas.microsoft.com/office/drawing/2014/main" val="1505777021"/>
                  </a:ext>
                </a:extLst>
              </a:tr>
              <a:tr h="17983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t>How to track trends</a:t>
                      </a:r>
                      <a:endParaRPr lang="en-AU" sz="1400" noProof="0">
                        <a:latin typeface="+mj-lt"/>
                      </a:endParaRPr>
                    </a:p>
                  </a:txBody>
                  <a:tcPr anchor="ctr">
                    <a:solidFill>
                      <a:schemeClr val="tx1">
                        <a:lumMod val="40000"/>
                        <a:lumOff val="60000"/>
                        <a:alpha val="20000"/>
                      </a:schemeClr>
                    </a:solidFill>
                  </a:tcPr>
                </a:tc>
                <a:tc>
                  <a:txBody>
                    <a:bodyPr/>
                    <a:lstStyle/>
                    <a:p>
                      <a:pPr marL="285750" indent="-285750">
                        <a:buFont typeface="Arial" panose="020B0604020202020204" pitchFamily="34" charset="0"/>
                        <a:buChar char="•"/>
                      </a:pPr>
                      <a:r>
                        <a:rPr lang="en-AU" sz="1200" noProof="0"/>
                        <a:t>Follow industry news and social media</a:t>
                      </a:r>
                    </a:p>
                    <a:p>
                      <a:pPr marL="285750" indent="-285750">
                        <a:buFont typeface="Arial" panose="020B0604020202020204" pitchFamily="34" charset="0"/>
                        <a:buChar char="•"/>
                      </a:pPr>
                      <a:r>
                        <a:rPr lang="en-AU" sz="1200" noProof="0">
                          <a:latin typeface="+mj-lt"/>
                        </a:rPr>
                        <a:t>Talk to people already working in your field</a:t>
                      </a:r>
                    </a:p>
                    <a:p>
                      <a:pPr marL="285750" indent="-285750">
                        <a:buFont typeface="Arial" panose="020B0604020202020204" pitchFamily="34" charset="0"/>
                        <a:buChar char="•"/>
                      </a:pPr>
                      <a:r>
                        <a:rPr lang="en-AU" sz="1200" noProof="0">
                          <a:latin typeface="+mj-lt"/>
                        </a:rPr>
                        <a:t>Notice what companies are hiring for</a:t>
                      </a:r>
                    </a:p>
                    <a:p>
                      <a:pPr marL="285750" indent="-285750">
                        <a:buFont typeface="Arial" panose="020B0604020202020204" pitchFamily="34" charset="0"/>
                        <a:buChar char="•"/>
                      </a:pPr>
                      <a:r>
                        <a:rPr lang="en-AU" sz="1200" noProof="0">
                          <a:latin typeface="+mj-lt"/>
                        </a:rPr>
                        <a:t>Pay attention to new tools being used</a:t>
                      </a:r>
                    </a:p>
                  </a:txBody>
                  <a:tcPr anchor="ctr"/>
                </a:tc>
                <a:extLst>
                  <a:ext uri="{0D108BD9-81ED-4DB2-BD59-A6C34878D82A}">
                    <a16:rowId xmlns:a16="http://schemas.microsoft.com/office/drawing/2014/main" val="1703978001"/>
                  </a:ext>
                </a:extLst>
              </a:tr>
              <a:tr h="17983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400" b="1" noProof="0"/>
                        <a:t>Benefits of trend awareness</a:t>
                      </a:r>
                      <a:endParaRPr lang="en-AU" sz="1400" noProof="0">
                        <a:latin typeface="+mj-lt"/>
                      </a:endParaRPr>
                    </a:p>
                  </a:txBody>
                  <a:tcPr anchor="ctr">
                    <a:solidFill>
                      <a:schemeClr val="tx1">
                        <a:lumMod val="40000"/>
                        <a:lumOff val="60000"/>
                        <a:alpha val="20000"/>
                      </a:schemeClr>
                    </a:solidFill>
                  </a:tcPr>
                </a:tc>
                <a:tc>
                  <a:txBody>
                    <a:bodyPr/>
                    <a:lstStyle/>
                    <a:p>
                      <a:pPr marL="285750" indent="-285750">
                        <a:buFont typeface="Arial" panose="020B0604020202020204" pitchFamily="34" charset="0"/>
                        <a:buChar char="•"/>
                      </a:pPr>
                      <a:r>
                        <a:rPr lang="en-AU" sz="1200" noProof="0"/>
                        <a:t>Helps you choose which skills to develop next</a:t>
                      </a:r>
                    </a:p>
                    <a:p>
                      <a:pPr marL="285750" indent="-285750">
                        <a:buFont typeface="Arial" panose="020B0604020202020204" pitchFamily="34" charset="0"/>
                        <a:buChar char="•"/>
                      </a:pPr>
                      <a:r>
                        <a:rPr lang="en-AU" sz="1200" noProof="0">
                          <a:latin typeface="+mj-lt"/>
                        </a:rPr>
                        <a:t>Allows you to spot new opportunities early</a:t>
                      </a:r>
                    </a:p>
                    <a:p>
                      <a:pPr marL="285750" indent="-285750">
                        <a:buFont typeface="Arial" panose="020B0604020202020204" pitchFamily="34" charset="0"/>
                        <a:buChar char="•"/>
                      </a:pPr>
                      <a:r>
                        <a:rPr lang="en-AU" sz="1200" noProof="0">
                          <a:latin typeface="+mj-lt"/>
                        </a:rPr>
                        <a:t>Reduces the risk of your skills becoming outdated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noProof="0"/>
                        <a:t>Gives you time to prepare for major changes</a:t>
                      </a:r>
                    </a:p>
                  </a:txBody>
                  <a:tcPr anchor="ctr"/>
                </a:tc>
                <a:extLst>
                  <a:ext uri="{0D108BD9-81ED-4DB2-BD59-A6C34878D82A}">
                    <a16:rowId xmlns:a16="http://schemas.microsoft.com/office/drawing/2014/main" val="1659915950"/>
                  </a:ext>
                </a:extLst>
              </a:tr>
            </a:tbl>
          </a:graphicData>
        </a:graphic>
      </p:graphicFrame>
      <p:sp>
        <p:nvSpPr>
          <p:cNvPr id="9" name="Title 8">
            <a:extLst>
              <a:ext uri="{FF2B5EF4-FFF2-40B4-BE49-F238E27FC236}">
                <a16:creationId xmlns:a16="http://schemas.microsoft.com/office/drawing/2014/main" id="{886BEA8C-353D-513D-BB32-6493B2454770}"/>
              </a:ext>
            </a:extLst>
          </p:cNvPr>
          <p:cNvSpPr>
            <a:spLocks noGrp="1"/>
          </p:cNvSpPr>
          <p:nvPr>
            <p:ph type="title"/>
          </p:nvPr>
        </p:nvSpPr>
        <p:spPr>
          <a:xfrm>
            <a:off x="1055941" y="873125"/>
            <a:ext cx="2832740" cy="524553"/>
          </a:xfrm>
        </p:spPr>
        <p:txBody>
          <a:bodyPr/>
          <a:lstStyle/>
          <a:p>
            <a:r>
              <a:rPr lang="en-AU" noProof="0"/>
              <a:t>Trend tracking</a:t>
            </a:r>
          </a:p>
        </p:txBody>
      </p:sp>
    </p:spTree>
    <p:extLst>
      <p:ext uri="{BB962C8B-B14F-4D97-AF65-F5344CB8AC3E}">
        <p14:creationId xmlns:p14="http://schemas.microsoft.com/office/powerpoint/2010/main" val="2398363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91C12-47BD-A813-13D6-D962F0B3E9AA}"/>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F49DC95B-224A-158D-4DC2-D6D0569FFF41}"/>
              </a:ext>
            </a:extLst>
          </p:cNvPr>
          <p:cNvSpPr>
            <a:spLocks noGrp="1"/>
          </p:cNvSpPr>
          <p:nvPr>
            <p:ph type="body" sz="quarter" idx="13"/>
          </p:nvPr>
        </p:nvSpPr>
        <p:spPr>
          <a:xfrm>
            <a:off x="1055688" y="624947"/>
            <a:ext cx="3514342" cy="247554"/>
          </a:xfrm>
        </p:spPr>
        <p:txBody>
          <a:bodyPr/>
          <a:lstStyle/>
          <a:p>
            <a:r>
              <a:rPr lang="en-AU" noProof="0"/>
              <a:t>21</a:t>
            </a:r>
            <a:r>
              <a:rPr lang="en-AU" baseline="30000" noProof="0"/>
              <a:t>st</a:t>
            </a:r>
            <a:r>
              <a:rPr lang="en-AU" noProof="0"/>
              <a:t> CENTURY SKILLS AND FUTURE OF WORK</a:t>
            </a:r>
          </a:p>
        </p:txBody>
      </p:sp>
      <p:sp>
        <p:nvSpPr>
          <p:cNvPr id="10" name="Text Placeholder 2">
            <a:extLst>
              <a:ext uri="{FF2B5EF4-FFF2-40B4-BE49-F238E27FC236}">
                <a16:creationId xmlns:a16="http://schemas.microsoft.com/office/drawing/2014/main" id="{BFBD8E68-4EBC-1585-8460-7B97084DDCDE}"/>
              </a:ext>
            </a:extLst>
          </p:cNvPr>
          <p:cNvSpPr txBox="1">
            <a:spLocks/>
          </p:cNvSpPr>
          <p:nvPr/>
        </p:nvSpPr>
        <p:spPr>
          <a:xfrm>
            <a:off x="303429" y="2147149"/>
            <a:ext cx="3674211" cy="308289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AU" noProof="0">
                <a:solidFill>
                  <a:schemeClr val="tx2"/>
                </a:solidFill>
              </a:rPr>
              <a:t>In MSQ’s report – The Future of Trades – key occupations within the manufacturing workforce were profiled for the skills required as industry evolves towards a 4</a:t>
            </a:r>
            <a:r>
              <a:rPr lang="en-AU" baseline="30000" noProof="0">
                <a:solidFill>
                  <a:schemeClr val="tx2"/>
                </a:solidFill>
              </a:rPr>
              <a:t>th</a:t>
            </a:r>
            <a:r>
              <a:rPr lang="en-AU" noProof="0">
                <a:solidFill>
                  <a:schemeClr val="tx2"/>
                </a:solidFill>
              </a:rPr>
              <a:t> and 5</a:t>
            </a:r>
            <a:r>
              <a:rPr lang="en-AU" baseline="30000" noProof="0">
                <a:solidFill>
                  <a:schemeClr val="tx2"/>
                </a:solidFill>
              </a:rPr>
              <a:t>th</a:t>
            </a:r>
            <a:r>
              <a:rPr lang="en-AU" noProof="0">
                <a:solidFill>
                  <a:schemeClr val="tx2"/>
                </a:solidFill>
              </a:rPr>
              <a:t> revolution.</a:t>
            </a:r>
          </a:p>
          <a:p>
            <a:pPr>
              <a:lnSpc>
                <a:spcPct val="100000"/>
              </a:lnSpc>
            </a:pPr>
            <a:r>
              <a:rPr lang="en-AU" b="1" noProof="0">
                <a:solidFill>
                  <a:schemeClr val="tx2"/>
                </a:solidFill>
              </a:rPr>
              <a:t>Butchers</a:t>
            </a:r>
            <a:r>
              <a:rPr lang="en-AU" noProof="0">
                <a:solidFill>
                  <a:schemeClr val="tx2"/>
                </a:solidFill>
              </a:rPr>
              <a:t> will be required to use more automated cutting and packaging tools, </a:t>
            </a:r>
            <a:r>
              <a:rPr lang="en-AU" b="1" noProof="0">
                <a:solidFill>
                  <a:schemeClr val="tx2"/>
                </a:solidFill>
              </a:rPr>
              <a:t>machinists</a:t>
            </a:r>
            <a:r>
              <a:rPr lang="en-AU" noProof="0">
                <a:solidFill>
                  <a:schemeClr val="tx2"/>
                </a:solidFill>
              </a:rPr>
              <a:t> will deliver increased precision with integrated software and tools, and </a:t>
            </a:r>
            <a:r>
              <a:rPr lang="en-AU" b="1" noProof="0">
                <a:solidFill>
                  <a:schemeClr val="tx2"/>
                </a:solidFill>
              </a:rPr>
              <a:t>cabinet makers</a:t>
            </a:r>
            <a:r>
              <a:rPr lang="en-AU" noProof="0">
                <a:solidFill>
                  <a:schemeClr val="tx2"/>
                </a:solidFill>
              </a:rPr>
              <a:t> will need to think more sustainably about material choices and waste.</a:t>
            </a:r>
          </a:p>
        </p:txBody>
      </p:sp>
      <p:sp>
        <p:nvSpPr>
          <p:cNvPr id="11" name="Title 10">
            <a:extLst>
              <a:ext uri="{FF2B5EF4-FFF2-40B4-BE49-F238E27FC236}">
                <a16:creationId xmlns:a16="http://schemas.microsoft.com/office/drawing/2014/main" id="{7BCC40B5-90A9-5192-709A-1431310751F3}"/>
              </a:ext>
            </a:extLst>
          </p:cNvPr>
          <p:cNvSpPr>
            <a:spLocks noGrp="1"/>
          </p:cNvSpPr>
          <p:nvPr>
            <p:ph type="title"/>
          </p:nvPr>
        </p:nvSpPr>
        <p:spPr>
          <a:xfrm>
            <a:off x="1055941" y="873125"/>
            <a:ext cx="3134104" cy="524553"/>
          </a:xfrm>
        </p:spPr>
        <p:txBody>
          <a:bodyPr/>
          <a:lstStyle/>
          <a:p>
            <a:r>
              <a:rPr lang="en-AU" noProof="0"/>
              <a:t>Trends in action</a:t>
            </a:r>
          </a:p>
        </p:txBody>
      </p:sp>
      <p:pic>
        <p:nvPicPr>
          <p:cNvPr id="13" name="Picture 12">
            <a:extLst>
              <a:ext uri="{FF2B5EF4-FFF2-40B4-BE49-F238E27FC236}">
                <a16:creationId xmlns:a16="http://schemas.microsoft.com/office/drawing/2014/main" id="{87BD2E29-CCA4-3DA7-73DB-86EE26995BBF}"/>
              </a:ext>
            </a:extLst>
          </p:cNvPr>
          <p:cNvPicPr>
            <a:picLocks noChangeAspect="1"/>
          </p:cNvPicPr>
          <p:nvPr/>
        </p:nvPicPr>
        <p:blipFill>
          <a:blip r:embed="rId2"/>
          <a:stretch>
            <a:fillRect/>
          </a:stretch>
        </p:blipFill>
        <p:spPr>
          <a:xfrm>
            <a:off x="4290619" y="1890795"/>
            <a:ext cx="7597952" cy="3595605"/>
          </a:xfrm>
          <a:prstGeom prst="rect">
            <a:avLst/>
          </a:prstGeom>
        </p:spPr>
      </p:pic>
    </p:spTree>
    <p:extLst>
      <p:ext uri="{BB962C8B-B14F-4D97-AF65-F5344CB8AC3E}">
        <p14:creationId xmlns:p14="http://schemas.microsoft.com/office/powerpoint/2010/main" val="4187935142"/>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165_ResourceTemplates_Powerpoint_Master" id="{5A766288-8B81-D044-B012-C2CCEF9691C9}" vid="{7E14C242-F513-684E-B211-F45752994448}"/>
    </a:ext>
  </a:extLst>
</a:theme>
</file>

<file path=ppt/theme/theme2.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3.xml><?xml version="1.0" encoding="utf-8"?>
<a:theme xmlns:a="http://schemas.openxmlformats.org/drawingml/2006/main" name="2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0E501D34-9717-4D12-9211-9132EDA462FC}">
  <ds:schemaRefs>
    <ds:schemaRef ds:uri="b695005b-d803-47f4-974f-abac8cfe93be"/>
    <ds:schemaRef ds:uri="ef15ea92-d665-4eb4-91e3-7ae34e5e03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648B47-1534-4EF0-96AB-CA02326F693B}">
  <ds:schemaRefs>
    <ds:schemaRef ds:uri="b695005b-d803-47f4-974f-abac8cfe93be"/>
    <ds:schemaRef ds:uri="ef15ea92-d665-4eb4-91e3-7ae34e5e03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19</TotalTime>
  <Words>2495</Words>
  <Application>Microsoft Office PowerPoint</Application>
  <PresentationFormat>Widescreen</PresentationFormat>
  <Paragraphs>209</Paragraphs>
  <Slides>16</Slides>
  <Notes>1</Notes>
  <HiddenSlides>0</HiddenSlides>
  <MMClips>1</MMClips>
  <ScaleCrop>false</ScaleCrop>
  <HeadingPairs>
    <vt:vector size="8" baseType="variant">
      <vt:variant>
        <vt:lpstr>Fonts Used</vt:lpstr>
      </vt:variant>
      <vt:variant>
        <vt:i4>4</vt:i4>
      </vt:variant>
      <vt:variant>
        <vt:lpstr>Theme</vt:lpstr>
      </vt:variant>
      <vt:variant>
        <vt:i4>3</vt:i4>
      </vt:variant>
      <vt:variant>
        <vt:lpstr>Embedded OLE Servers</vt:lpstr>
      </vt:variant>
      <vt:variant>
        <vt:i4>1</vt:i4>
      </vt:variant>
      <vt:variant>
        <vt:lpstr>Slide Titles</vt:lpstr>
      </vt:variant>
      <vt:variant>
        <vt:i4>16</vt:i4>
      </vt:variant>
    </vt:vector>
  </HeadingPairs>
  <TitlesOfParts>
    <vt:vector size="24" baseType="lpstr">
      <vt:lpstr>Calibri</vt:lpstr>
      <vt:lpstr>Arial</vt:lpstr>
      <vt:lpstr>Aptos</vt:lpstr>
      <vt:lpstr>Wingdings</vt:lpstr>
      <vt:lpstr>1_Office Theme</vt:lpstr>
      <vt:lpstr>1_Office Theme</vt:lpstr>
      <vt:lpstr>2_Office Theme</vt:lpstr>
      <vt:lpstr>Acrobat Document</vt:lpstr>
      <vt:lpstr>and future of work</vt:lpstr>
      <vt:lpstr>Learning objectives</vt:lpstr>
      <vt:lpstr>How is work changing</vt:lpstr>
      <vt:lpstr>Future jobs, timeless skills</vt:lpstr>
      <vt:lpstr>Important skills</vt:lpstr>
      <vt:lpstr>Is AI going to steal your job?</vt:lpstr>
      <vt:lpstr>Megatrends shaping work</vt:lpstr>
      <vt:lpstr>Trend tracking</vt:lpstr>
      <vt:lpstr>Trends in action</vt:lpstr>
      <vt:lpstr>Future-proofing your career</vt:lpstr>
      <vt:lpstr>Skills needed right now</vt:lpstr>
      <vt:lpstr>Core Skills for Work</vt:lpstr>
      <vt:lpstr>Skills in action</vt:lpstr>
      <vt:lpstr>Understanding yourself</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21</cp:revision>
  <dcterms:created xsi:type="dcterms:W3CDTF">2025-09-04T22:35:20Z</dcterms:created>
  <dcterms:modified xsi:type="dcterms:W3CDTF">2026-01-22T23:52:24Z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