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259" r:id="rId7"/>
    <p:sldId id="260" r:id="rId8"/>
    <p:sldId id="261" r:id="rId9"/>
    <p:sldId id="262" r:id="rId10"/>
    <p:sldId id="264" r:id="rId11"/>
    <p:sldId id="263" r:id="rId12"/>
    <p:sldId id="265" r:id="rId13"/>
    <p:sldId id="267" r:id="rId14"/>
    <p:sldId id="266"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C88DE7-5CA2-D92D-00DB-60ECB309738E}" name="Christine Rosher" initials="CR" userId="S::crosher@rowland.com.au::08831e90-3b6d-4088-b186-f9841356193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B88B2"/>
    <a:srgbClr val="AFE0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7B7FF7-9E12-6443-94EA-F664CD46BD3B}" v="173" dt="2025-09-12T01:20:30.4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68"/>
    <p:restoredTop sz="59080" autoAdjust="0"/>
  </p:normalViewPr>
  <p:slideViewPr>
    <p:cSldViewPr snapToGrid="0">
      <p:cViewPr varScale="1">
        <p:scale>
          <a:sx n="65" d="100"/>
          <a:sy n="65" d="100"/>
        </p:scale>
        <p:origin x="2424"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20" d="100"/>
          <a:sy n="120" d="100"/>
        </p:scale>
        <p:origin x="4336"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anne Kulk" userId="5949dbc5-5c2d-49bc-8570-25b28f8ef1fd" providerId="ADAL" clId="{799A1F85-FDA4-43F4-9915-11C9E2291A5D}"/>
    <pc:docChg chg="mod modSld">
      <pc:chgData name="Suzanne Kulk" userId="5949dbc5-5c2d-49bc-8570-25b28f8ef1fd" providerId="ADAL" clId="{799A1F85-FDA4-43F4-9915-11C9E2291A5D}" dt="2025-09-12T04:47:32.428" v="35" actId="20577"/>
      <pc:docMkLst>
        <pc:docMk/>
      </pc:docMkLst>
      <pc:sldChg chg="modNotesTx">
        <pc:chgData name="Suzanne Kulk" userId="5949dbc5-5c2d-49bc-8570-25b28f8ef1fd" providerId="ADAL" clId="{799A1F85-FDA4-43F4-9915-11C9E2291A5D}" dt="2025-09-12T04:26:57.879" v="1" actId="113"/>
        <pc:sldMkLst>
          <pc:docMk/>
          <pc:sldMk cId="3435669562" sldId="256"/>
        </pc:sldMkLst>
      </pc:sldChg>
      <pc:sldChg chg="modSp mod">
        <pc:chgData name="Suzanne Kulk" userId="5949dbc5-5c2d-49bc-8570-25b28f8ef1fd" providerId="ADAL" clId="{799A1F85-FDA4-43F4-9915-11C9E2291A5D}" dt="2025-09-12T04:31:15.157" v="24" actId="27107"/>
        <pc:sldMkLst>
          <pc:docMk/>
          <pc:sldMk cId="1446604812" sldId="259"/>
        </pc:sldMkLst>
        <pc:spChg chg="mod">
          <ac:chgData name="Suzanne Kulk" userId="5949dbc5-5c2d-49bc-8570-25b28f8ef1fd" providerId="ADAL" clId="{799A1F85-FDA4-43F4-9915-11C9E2291A5D}" dt="2025-09-12T04:31:03.089" v="19" actId="6549"/>
          <ac:spMkLst>
            <pc:docMk/>
            <pc:sldMk cId="1446604812" sldId="259"/>
            <ac:spMk id="16" creationId="{DA19B50F-62EF-A628-98AB-1151D31F8EBF}"/>
          </ac:spMkLst>
        </pc:spChg>
        <pc:spChg chg="mod">
          <ac:chgData name="Suzanne Kulk" userId="5949dbc5-5c2d-49bc-8570-25b28f8ef1fd" providerId="ADAL" clId="{799A1F85-FDA4-43F4-9915-11C9E2291A5D}" dt="2025-09-12T04:31:15.157" v="24" actId="27107"/>
          <ac:spMkLst>
            <pc:docMk/>
            <pc:sldMk cId="1446604812" sldId="259"/>
            <ac:spMk id="18" creationId="{2164019F-CBA8-5461-76FF-62DE03C59577}"/>
          </ac:spMkLst>
        </pc:spChg>
        <pc:spChg chg="mod">
          <ac:chgData name="Suzanne Kulk" userId="5949dbc5-5c2d-49bc-8570-25b28f8ef1fd" providerId="ADAL" clId="{799A1F85-FDA4-43F4-9915-11C9E2291A5D}" dt="2025-09-12T04:30:54.896" v="17" actId="20577"/>
          <ac:spMkLst>
            <pc:docMk/>
            <pc:sldMk cId="1446604812" sldId="259"/>
            <ac:spMk id="20" creationId="{8A0DD5ED-2C5B-B349-2412-1F985E16C05C}"/>
          </ac:spMkLst>
        </pc:spChg>
      </pc:sldChg>
      <pc:sldChg chg="modNotesTx">
        <pc:chgData name="Suzanne Kulk" userId="5949dbc5-5c2d-49bc-8570-25b28f8ef1fd" providerId="ADAL" clId="{799A1F85-FDA4-43F4-9915-11C9E2291A5D}" dt="2025-09-12T04:38:37.038" v="26" actId="20577"/>
        <pc:sldMkLst>
          <pc:docMk/>
          <pc:sldMk cId="1308498772" sldId="268"/>
        </pc:sldMkLst>
      </pc:sldChg>
      <pc:sldChg chg="modNotesTx">
        <pc:chgData name="Suzanne Kulk" userId="5949dbc5-5c2d-49bc-8570-25b28f8ef1fd" providerId="ADAL" clId="{799A1F85-FDA4-43F4-9915-11C9E2291A5D}" dt="2025-09-12T04:39:34.185" v="28" actId="20577"/>
        <pc:sldMkLst>
          <pc:docMk/>
          <pc:sldMk cId="2129807051" sldId="269"/>
        </pc:sldMkLst>
      </pc:sldChg>
      <pc:sldChg chg="modNotesTx">
        <pc:chgData name="Suzanne Kulk" userId="5949dbc5-5c2d-49bc-8570-25b28f8ef1fd" providerId="ADAL" clId="{799A1F85-FDA4-43F4-9915-11C9E2291A5D}" dt="2025-09-12T04:44:27.287" v="30" actId="20577"/>
        <pc:sldMkLst>
          <pc:docMk/>
          <pc:sldMk cId="51551139" sldId="271"/>
        </pc:sldMkLst>
      </pc:sldChg>
      <pc:sldChg chg="modNotesTx">
        <pc:chgData name="Suzanne Kulk" userId="5949dbc5-5c2d-49bc-8570-25b28f8ef1fd" providerId="ADAL" clId="{799A1F85-FDA4-43F4-9915-11C9E2291A5D}" dt="2025-09-12T04:45:10.180" v="31" actId="6549"/>
        <pc:sldMkLst>
          <pc:docMk/>
          <pc:sldMk cId="1610066813" sldId="272"/>
        </pc:sldMkLst>
      </pc:sldChg>
      <pc:sldChg chg="modNotesTx">
        <pc:chgData name="Suzanne Kulk" userId="5949dbc5-5c2d-49bc-8570-25b28f8ef1fd" providerId="ADAL" clId="{799A1F85-FDA4-43F4-9915-11C9E2291A5D}" dt="2025-09-12T04:47:03.379" v="33" actId="20577"/>
        <pc:sldMkLst>
          <pc:docMk/>
          <pc:sldMk cId="219651888" sldId="275"/>
        </pc:sldMkLst>
      </pc:sldChg>
      <pc:sldChg chg="modNotesTx">
        <pc:chgData name="Suzanne Kulk" userId="5949dbc5-5c2d-49bc-8570-25b28f8ef1fd" providerId="ADAL" clId="{799A1F85-FDA4-43F4-9915-11C9E2291A5D}" dt="2025-09-12T04:47:32.428" v="35" actId="20577"/>
        <pc:sldMkLst>
          <pc:docMk/>
          <pc:sldMk cId="2232638723"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62071-418D-FA47-974F-9361F9C001B8}" type="datetimeFigureOut">
              <a:rPr lang="en-US" smtClean="0"/>
              <a:t>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124DFF-2523-F64E-BC27-BBB277B92279}" type="slidenum">
              <a:rPr lang="en-US" smtClean="0"/>
              <a:t>‹#›</a:t>
            </a:fld>
            <a:endParaRPr lang="en-US"/>
          </a:p>
        </p:txBody>
      </p:sp>
    </p:spTree>
    <p:extLst>
      <p:ext uri="{BB962C8B-B14F-4D97-AF65-F5344CB8AC3E}">
        <p14:creationId xmlns:p14="http://schemas.microsoft.com/office/powerpoint/2010/main" val="1354939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ptos" panose="02110004020202020204"/>
                <a:ea typeface="+mn-ea"/>
                <a:cs typeface="+mn-cs"/>
              </a:rPr>
              <a:t>Introduction</a:t>
            </a:r>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rPr>
              <a:t>This resource package accompanies </a:t>
            </a:r>
            <a:r>
              <a:rPr kumimoji="0" lang="en-AU" sz="1200" b="0" i="1" u="none" strike="noStrike" kern="1200" cap="none" spc="0" normalizeH="0" baseline="0" noProof="0" dirty="0">
                <a:ln>
                  <a:noFill/>
                </a:ln>
                <a:solidFill>
                  <a:prstClr val="black"/>
                </a:solidFill>
                <a:effectLst/>
                <a:uLnTx/>
                <a:uFillTx/>
                <a:latin typeface="Aptos" panose="02110004020202020204"/>
                <a:ea typeface="+mn-ea"/>
                <a:cs typeface="+mn-cs"/>
              </a:rPr>
              <a:t>the You Can Make It!</a:t>
            </a:r>
            <a:r>
              <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rPr>
              <a:t> book.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sng" strike="noStrike" kern="1200" cap="none" spc="0" normalizeH="0" baseline="0" noProof="0" dirty="0">
                <a:ln>
                  <a:noFill/>
                </a:ln>
                <a:solidFill>
                  <a:prstClr val="black"/>
                </a:solidFill>
                <a:effectLst/>
                <a:uLnTx/>
                <a:uFillTx/>
                <a:latin typeface="Aptos" panose="02110004020202020204"/>
                <a:ea typeface="+mn-ea"/>
                <a:cs typeface="+mn-cs"/>
              </a:rPr>
              <a:t>Lesson timing </a:t>
            </a:r>
            <a:r>
              <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rPr>
              <a:t>is flexible and can fit a one-hour [</a:t>
            </a:r>
            <a:r>
              <a:rPr kumimoji="0" lang="en-AU" sz="1200" b="1" i="0" u="none" strike="noStrike" kern="1200" cap="none" spc="0" normalizeH="0" baseline="0" noProof="0" dirty="0">
                <a:ln>
                  <a:noFill/>
                </a:ln>
                <a:solidFill>
                  <a:prstClr val="black"/>
                </a:solidFill>
                <a:effectLst/>
                <a:uLnTx/>
                <a:uFillTx/>
                <a:latin typeface="Aptos" panose="02110004020202020204"/>
                <a:ea typeface="+mn-ea"/>
                <a:cs typeface="+mn-cs"/>
              </a:rPr>
              <a:t>PART ONE</a:t>
            </a:r>
            <a:r>
              <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rPr>
              <a:t>] or two-hour lesson block [</a:t>
            </a:r>
            <a:r>
              <a:rPr kumimoji="0" lang="en-AU" sz="1200" b="1" i="0" u="none" strike="noStrike" kern="1200" cap="none" spc="0" normalizeH="0" baseline="0" noProof="0" dirty="0">
                <a:ln>
                  <a:noFill/>
                </a:ln>
                <a:solidFill>
                  <a:prstClr val="black"/>
                </a:solidFill>
                <a:effectLst/>
                <a:uLnTx/>
                <a:uFillTx/>
                <a:latin typeface="Aptos" panose="02110004020202020204"/>
                <a:ea typeface="+mn-ea"/>
                <a:cs typeface="+mn-cs"/>
              </a:rPr>
              <a:t>PART ONE + PART TWO</a:t>
            </a:r>
            <a:r>
              <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rPr>
              <a:t>Within each one-hour block, depending on the cohort, they can be set up to complete either one or two grid activities to support the explicit teaching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sng" strike="noStrike" kern="1200" cap="none" spc="0" normalizeH="0" baseline="0" noProof="0" dirty="0">
                <a:ln>
                  <a:noFill/>
                </a:ln>
                <a:solidFill>
                  <a:prstClr val="black"/>
                </a:solidFill>
                <a:effectLst/>
                <a:uLnTx/>
                <a:uFillTx/>
                <a:latin typeface="+mn-lt"/>
                <a:ea typeface="+mn-ea"/>
                <a:cs typeface="+mn-cs"/>
              </a:rPr>
              <a:t>Lesson </a:t>
            </a:r>
            <a:r>
              <a:rPr kumimoji="0" lang="en-AU" sz="1200" b="1" i="0" u="sng" strike="noStrike" kern="1200" cap="none" spc="0" normalizeH="0" baseline="0" noProof="0" dirty="0">
                <a:ln>
                  <a:noFill/>
                </a:ln>
                <a:solidFill>
                  <a:prstClr val="black"/>
                </a:solidFill>
                <a:effectLst/>
                <a:uLnTx/>
                <a:uFillTx/>
                <a:latin typeface="Aptos" panose="02110004020202020204"/>
                <a:ea typeface="+mn-ea"/>
                <a:cs typeface="+mn-cs"/>
              </a:rPr>
              <a:t>structure</a:t>
            </a:r>
            <a:r>
              <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rPr>
              <a:t> is modelled on Jane Pollock’s GANAG model of lesson planning and delivery. A </a:t>
            </a:r>
            <a:r>
              <a:rPr kumimoji="0" lang="en-AU" sz="1200" b="1" i="0" u="none" strike="noStrike" kern="1200" cap="none" spc="0" normalizeH="0" baseline="0" noProof="0" dirty="0">
                <a:ln>
                  <a:noFill/>
                </a:ln>
                <a:solidFill>
                  <a:prstClr val="black"/>
                </a:solidFill>
                <a:effectLst/>
                <a:uLnTx/>
                <a:uFillTx/>
                <a:latin typeface="Aptos" panose="02110004020202020204"/>
                <a:ea typeface="+mn-ea"/>
                <a:cs typeface="+mn-cs"/>
              </a:rPr>
              <a:t>goal</a:t>
            </a:r>
            <a:r>
              <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rPr>
              <a:t> is set at the beginning of the session and students are asked to </a:t>
            </a:r>
            <a:r>
              <a:rPr kumimoji="0" lang="en-AU" sz="1200" b="1" i="0" u="none" strike="noStrike" kern="1200" cap="none" spc="0" normalizeH="0" baseline="0" noProof="0" dirty="0">
                <a:ln>
                  <a:noFill/>
                </a:ln>
                <a:solidFill>
                  <a:prstClr val="black"/>
                </a:solidFill>
                <a:effectLst/>
                <a:uLnTx/>
                <a:uFillTx/>
                <a:latin typeface="Aptos" panose="02110004020202020204"/>
                <a:ea typeface="+mn-ea"/>
                <a:cs typeface="+mn-cs"/>
              </a:rPr>
              <a:t>rate</a:t>
            </a:r>
            <a:r>
              <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rPr>
              <a:t> their understanding at the start and end of the session.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rPr>
              <a:t>There are many ways to do this; you can use an existing self-assessment tool you have already established in the classroom, such as thumbs up/thumbs down, or faces showing different emotions. </a:t>
            </a:r>
          </a:p>
          <a:p>
            <a:pPr>
              <a:defRPr/>
            </a:pPr>
            <a:r>
              <a:rPr lang="en-AU" i="1" dirty="0">
                <a:solidFill>
                  <a:prstClr val="black"/>
                </a:solidFill>
                <a:latin typeface="Aptos" panose="02110004020202020204"/>
              </a:rPr>
              <a:t>One </a:t>
            </a:r>
            <a:r>
              <a:rPr kumimoji="0" lang="en-AU" sz="1200" b="0" i="1" u="none" strike="noStrike" kern="1200" cap="none" spc="0" normalizeH="0" baseline="0" noProof="0" dirty="0">
                <a:ln>
                  <a:noFill/>
                </a:ln>
                <a:solidFill>
                  <a:prstClr val="black"/>
                </a:solidFill>
                <a:effectLst/>
                <a:uLnTx/>
                <a:uFillTx/>
                <a:latin typeface="Aptos" panose="02110004020202020204"/>
                <a:ea typeface="+mn-ea"/>
                <a:cs typeface="+mn-cs"/>
              </a:rPr>
              <a:t>method is to have the numbers one to four on paper on the walls in different corners of the classroom, and to then write the goal on a personal whiteboard, and for students to move to the number that they feel represents their understanding </a:t>
            </a:r>
            <a:endParaRPr lang="en-AU" sz="1200" b="0" i="1" u="none" strike="noStrike" kern="1200" cap="none" spc="0" normalizeH="0" baseline="0" noProof="0" dirty="0">
              <a:ln>
                <a:noFill/>
              </a:ln>
              <a:solidFill>
                <a:prstClr val="black"/>
              </a:solidFill>
              <a:effectLst/>
              <a:uLnTx/>
              <a:uFillTx/>
              <a:latin typeface="Aptos" panose="0211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dirty="0">
                <a:ln>
                  <a:noFill/>
                </a:ln>
                <a:solidFill>
                  <a:prstClr val="black"/>
                </a:solidFill>
                <a:effectLst/>
                <a:uLnTx/>
                <a:uFillTx/>
                <a:latin typeface="Aptos" panose="02110004020202020204"/>
                <a:ea typeface="+mn-ea"/>
                <a:cs typeface="+mn-cs"/>
              </a:rPr>
              <a:t>(1 - I have no idea what this means; 2 – I understand half or less of what this is about; 3 – I understand most of it but I’m not feeling confident; 4 – I understand this and I’m confident enough to explain it or teach someone else).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sng" strike="noStrike" kern="1200" cap="none" spc="0" normalizeH="0" baseline="0" noProof="0" dirty="0">
                <a:ln>
                  <a:noFill/>
                </a:ln>
                <a:solidFill>
                  <a:prstClr val="black"/>
                </a:solidFill>
                <a:effectLst/>
                <a:uLnTx/>
                <a:uFillTx/>
                <a:latin typeface="Aptos" panose="02110004020202020204"/>
                <a:ea typeface="+mn-ea"/>
                <a:cs typeface="+mn-cs"/>
              </a:rPr>
              <a:t>Goals</a:t>
            </a:r>
            <a:r>
              <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rPr>
              <a:t> are phrased in age-appropriate language, but the underpinning concepts are lifted directly from the achievement standards and content descriptors set out in the Australian Curriculum V9.0 Design and Technologies Learning Area documentation.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sng" strike="noStrike" kern="1200" cap="none" spc="0" normalizeH="0" baseline="0" noProof="0" dirty="0">
                <a:ln>
                  <a:noFill/>
                </a:ln>
                <a:solidFill>
                  <a:prstClr val="black"/>
                </a:solidFill>
                <a:effectLst/>
                <a:uLnTx/>
                <a:uFillTx/>
                <a:latin typeface="Aptos" panose="02110004020202020204"/>
                <a:ea typeface="+mn-ea"/>
                <a:cs typeface="+mn-cs"/>
              </a:rPr>
              <a:t>Activities</a:t>
            </a:r>
            <a:r>
              <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rPr>
              <a:t> in the two ‘choice grids’ have been designed to need minimal resources – the MSQ </a:t>
            </a:r>
            <a:r>
              <a:rPr kumimoji="0" lang="en-AU" sz="1200" b="0" i="1" u="none" strike="noStrike" kern="1200" cap="none" spc="0" normalizeH="0" baseline="0" noProof="0" dirty="0">
                <a:ln>
                  <a:noFill/>
                </a:ln>
                <a:solidFill>
                  <a:prstClr val="black"/>
                </a:solidFill>
                <a:effectLst/>
                <a:uLnTx/>
                <a:uFillTx/>
                <a:latin typeface="Aptos" panose="02110004020202020204"/>
                <a:ea typeface="+mn-ea"/>
                <a:cs typeface="+mn-cs"/>
              </a:rPr>
              <a:t>You Can Make It! </a:t>
            </a:r>
            <a:r>
              <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rPr>
              <a:t>book, whiteboard, whiteboard markers, pencils, paper, scissors, tape, and post it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sng" strike="noStrike" kern="1200" cap="none" spc="0" normalizeH="0" baseline="0" noProof="0" dirty="0">
                <a:ln>
                  <a:noFill/>
                </a:ln>
                <a:solidFill>
                  <a:prstClr val="black"/>
                </a:solidFill>
                <a:effectLst/>
                <a:uLnTx/>
                <a:uFillTx/>
                <a:latin typeface="Aptos" panose="02110004020202020204"/>
                <a:ea typeface="+mn-ea"/>
                <a:cs typeface="+mn-cs"/>
              </a:rPr>
              <a:t>Evidence of achievement</a:t>
            </a:r>
            <a:r>
              <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rPr>
              <a:t> differs from activity to activity. By the end of the lesson/s, teachers should be able to collect sufficient evidence of participation and degree of achievement to allow for triangulation of assessment. This includes student self-assessment, contributions to collaborative visible thinking displays, individual written or drawn work samples, and opportunities to contribute verbally to discussions which can be recorded or transcribed if/as appropriate.</a:t>
            </a:r>
          </a:p>
        </p:txBody>
      </p:sp>
      <p:sp>
        <p:nvSpPr>
          <p:cNvPr id="4" name="Slide Number Placeholder 3"/>
          <p:cNvSpPr>
            <a:spLocks noGrp="1"/>
          </p:cNvSpPr>
          <p:nvPr>
            <p:ph type="sldNum" sz="quarter" idx="5"/>
          </p:nvPr>
        </p:nvSpPr>
        <p:spPr/>
        <p:txBody>
          <a:bodyPr/>
          <a:lstStyle/>
          <a:p>
            <a:fld id="{45124DFF-2523-F64E-BC27-BBB277B92279}" type="slidenum">
              <a:rPr lang="en-US" smtClean="0"/>
              <a:t>1</a:t>
            </a:fld>
            <a:endParaRPr lang="en-US"/>
          </a:p>
        </p:txBody>
      </p:sp>
    </p:spTree>
    <p:extLst>
      <p:ext uri="{BB962C8B-B14F-4D97-AF65-F5344CB8AC3E}">
        <p14:creationId xmlns:p14="http://schemas.microsoft.com/office/powerpoint/2010/main" val="3564954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EA705-4F4E-E515-8CE3-DA79CD6CAE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A7410-8F44-80D8-2290-C68F98E4E2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B20C43-784C-9C5F-2A68-34A96FA61C9E}"/>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Ask students to think about where the different parts of it might have been manufactured. </a:t>
            </a:r>
          </a:p>
          <a:p>
            <a:r>
              <a:rPr lang="en-AU" sz="1200" kern="1200" dirty="0">
                <a:solidFill>
                  <a:schemeClr val="tx1"/>
                </a:solidFill>
                <a:effectLst/>
                <a:latin typeface="+mn-lt"/>
                <a:ea typeface="+mn-ea"/>
                <a:cs typeface="+mn-cs"/>
              </a:rPr>
              <a:t>Elicit that some are obvious [glass in a factory, for example], whereas others are more subtle [the design for the label on a computer in an office, or the shipment packaging in a warehouse]. </a:t>
            </a:r>
          </a:p>
          <a:p>
            <a:r>
              <a:rPr lang="en-AU" sz="1200" kern="1200" dirty="0">
                <a:solidFill>
                  <a:schemeClr val="tx1"/>
                </a:solidFill>
                <a:effectLst/>
                <a:latin typeface="+mn-lt"/>
                <a:ea typeface="+mn-ea"/>
                <a:cs typeface="+mn-cs"/>
              </a:rPr>
              <a:t>Turn to the next slide.</a:t>
            </a:r>
            <a:r>
              <a:rPr lang="en-AU" dirty="0">
                <a:effectLst/>
              </a:rPr>
              <a:t> </a:t>
            </a:r>
            <a:endParaRPr lang="en-US" dirty="0"/>
          </a:p>
        </p:txBody>
      </p:sp>
      <p:sp>
        <p:nvSpPr>
          <p:cNvPr id="4" name="Slide Number Placeholder 3">
            <a:extLst>
              <a:ext uri="{FF2B5EF4-FFF2-40B4-BE49-F238E27FC236}">
                <a16:creationId xmlns:a16="http://schemas.microsoft.com/office/drawing/2014/main" id="{36904911-928B-17F2-9000-E1A85CD8BFAA}"/>
              </a:ext>
            </a:extLst>
          </p:cNvPr>
          <p:cNvSpPr>
            <a:spLocks noGrp="1"/>
          </p:cNvSpPr>
          <p:nvPr>
            <p:ph type="sldNum" sz="quarter" idx="5"/>
          </p:nvPr>
        </p:nvSpPr>
        <p:spPr/>
        <p:txBody>
          <a:bodyPr/>
          <a:lstStyle/>
          <a:p>
            <a:fld id="{45124DFF-2523-F64E-BC27-BBB277B92279}" type="slidenum">
              <a:rPr lang="en-US" smtClean="0"/>
              <a:t>10</a:t>
            </a:fld>
            <a:endParaRPr lang="en-US"/>
          </a:p>
        </p:txBody>
      </p:sp>
    </p:spTree>
    <p:extLst>
      <p:ext uri="{BB962C8B-B14F-4D97-AF65-F5344CB8AC3E}">
        <p14:creationId xmlns:p14="http://schemas.microsoft.com/office/powerpoint/2010/main" val="1729058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EE111-D859-E2C2-4B4A-023F6FD77C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3FE9DE-A439-4DD1-B724-FE91C38056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49C546-2DE7-4BC4-3369-C943128A940F}"/>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Ask students to turn to a partner nearby and analyse another of the QLD inventions in the same way. </a:t>
            </a:r>
            <a:endParaRPr lang="en-US" dirty="0"/>
          </a:p>
        </p:txBody>
      </p:sp>
      <p:sp>
        <p:nvSpPr>
          <p:cNvPr id="4" name="Slide Number Placeholder 3">
            <a:extLst>
              <a:ext uri="{FF2B5EF4-FFF2-40B4-BE49-F238E27FC236}">
                <a16:creationId xmlns:a16="http://schemas.microsoft.com/office/drawing/2014/main" id="{C70A540C-D4DA-2594-78D2-6060A9C18982}"/>
              </a:ext>
            </a:extLst>
          </p:cNvPr>
          <p:cNvSpPr>
            <a:spLocks noGrp="1"/>
          </p:cNvSpPr>
          <p:nvPr>
            <p:ph type="sldNum" sz="quarter" idx="5"/>
          </p:nvPr>
        </p:nvSpPr>
        <p:spPr/>
        <p:txBody>
          <a:bodyPr/>
          <a:lstStyle/>
          <a:p>
            <a:fld id="{45124DFF-2523-F64E-BC27-BBB277B92279}" type="slidenum">
              <a:rPr lang="en-US" smtClean="0"/>
              <a:t>11</a:t>
            </a:fld>
            <a:endParaRPr lang="en-US"/>
          </a:p>
        </p:txBody>
      </p:sp>
    </p:spTree>
    <p:extLst>
      <p:ext uri="{BB962C8B-B14F-4D97-AF65-F5344CB8AC3E}">
        <p14:creationId xmlns:p14="http://schemas.microsoft.com/office/powerpoint/2010/main" val="2822730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kern="1200" baseline="0" dirty="0">
                <a:solidFill>
                  <a:schemeClr val="tx1"/>
                </a:solidFill>
                <a:effectLst/>
                <a:latin typeface="+mn-lt"/>
                <a:ea typeface="+mn-ea"/>
                <a:cs typeface="+mn-cs"/>
              </a:rPr>
              <a:t>Timing: </a:t>
            </a:r>
            <a:r>
              <a:rPr lang="en-AU" sz="1200" b="0" i="0" kern="1200" baseline="0" dirty="0">
                <a:solidFill>
                  <a:schemeClr val="tx1"/>
                </a:solidFill>
                <a:effectLst/>
                <a:latin typeface="+mn-lt"/>
                <a:ea typeface="+mn-ea"/>
                <a:cs typeface="+mn-cs"/>
              </a:rPr>
              <a:t>10 mins</a:t>
            </a:r>
            <a:endParaRPr lang="en-AU" sz="1200" i="1" kern="1200" dirty="0">
              <a:solidFill>
                <a:schemeClr val="tx1"/>
              </a:solidFill>
              <a:effectLst/>
              <a:latin typeface="+mn-lt"/>
              <a:ea typeface="+mn-ea"/>
              <a:cs typeface="+mn-cs"/>
            </a:endParaRPr>
          </a:p>
          <a:p>
            <a:endParaRPr lang="en-AU" sz="1200" i="1"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Where appropriate for the cohort, choose </a:t>
            </a:r>
            <a:r>
              <a:rPr lang="en-AU" sz="1200" u="sng" kern="1200" dirty="0">
                <a:solidFill>
                  <a:schemeClr val="tx1"/>
                </a:solidFill>
                <a:effectLst/>
                <a:latin typeface="+mn-lt"/>
                <a:ea typeface="+mn-ea"/>
                <a:cs typeface="+mn-cs"/>
              </a:rPr>
              <a:t>one activity</a:t>
            </a:r>
            <a:r>
              <a:rPr lang="en-AU" sz="1200" kern="1200" dirty="0">
                <a:solidFill>
                  <a:schemeClr val="tx1"/>
                </a:solidFill>
                <a:effectLst/>
                <a:latin typeface="+mn-lt"/>
                <a:ea typeface="+mn-ea"/>
                <a:cs typeface="+mn-cs"/>
              </a:rPr>
              <a:t> from </a:t>
            </a:r>
            <a:r>
              <a:rPr lang="en-AU" sz="1200" b="1" kern="1200" dirty="0">
                <a:solidFill>
                  <a:schemeClr val="tx1"/>
                </a:solidFill>
                <a:effectLst/>
                <a:latin typeface="+mn-lt"/>
                <a:ea typeface="+mn-ea"/>
                <a:cs typeface="+mn-cs"/>
              </a:rPr>
              <a:t>Grid 1</a:t>
            </a:r>
            <a:r>
              <a:rPr lang="en-AU" sz="1200" kern="1200" dirty="0">
                <a:solidFill>
                  <a:schemeClr val="tx1"/>
                </a:solidFill>
                <a:effectLst/>
                <a:latin typeface="+mn-lt"/>
                <a:ea typeface="+mn-ea"/>
                <a:cs typeface="+mn-cs"/>
              </a:rPr>
              <a:t> to undertake.</a:t>
            </a:r>
          </a:p>
          <a:p>
            <a:r>
              <a:rPr lang="en-AU" sz="1200" kern="1200" dirty="0">
                <a:solidFill>
                  <a:schemeClr val="tx1"/>
                </a:solidFill>
                <a:effectLst/>
                <a:latin typeface="+mn-lt"/>
                <a:ea typeface="+mn-ea"/>
                <a:cs typeface="+mn-cs"/>
              </a:rPr>
              <a:t> </a:t>
            </a:r>
          </a:p>
          <a:p>
            <a:r>
              <a:rPr lang="en-AU" sz="1200" i="1" kern="1200" dirty="0">
                <a:solidFill>
                  <a:schemeClr val="tx1"/>
                </a:solidFill>
                <a:effectLst/>
                <a:latin typeface="+mn-lt"/>
                <a:ea typeface="+mn-ea"/>
                <a:cs typeface="+mn-cs"/>
              </a:rPr>
              <a:t>This is optional – if time does not allow, move on to the next section.</a:t>
            </a:r>
            <a:r>
              <a:rPr lang="en-AU" dirty="0">
                <a:effectLst/>
              </a:rPr>
              <a:t> </a:t>
            </a:r>
            <a:endParaRPr lang="en-US" dirty="0"/>
          </a:p>
        </p:txBody>
      </p:sp>
      <p:sp>
        <p:nvSpPr>
          <p:cNvPr id="4" name="Slide Number Placeholder 3"/>
          <p:cNvSpPr>
            <a:spLocks noGrp="1"/>
          </p:cNvSpPr>
          <p:nvPr>
            <p:ph type="sldNum" sz="quarter" idx="5"/>
          </p:nvPr>
        </p:nvSpPr>
        <p:spPr/>
        <p:txBody>
          <a:bodyPr/>
          <a:lstStyle/>
          <a:p>
            <a:fld id="{45124DFF-2523-F64E-BC27-BBB277B92279}" type="slidenum">
              <a:rPr lang="en-US" smtClean="0"/>
              <a:t>12</a:t>
            </a:fld>
            <a:endParaRPr lang="en-US"/>
          </a:p>
        </p:txBody>
      </p:sp>
    </p:spTree>
    <p:extLst>
      <p:ext uri="{BB962C8B-B14F-4D97-AF65-F5344CB8AC3E}">
        <p14:creationId xmlns:p14="http://schemas.microsoft.com/office/powerpoint/2010/main" val="1179130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08712-D91F-BCD5-995A-C1251BB2EE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D17AEB-FF6F-46E3-6DB0-D2299B666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B1D633-CEE9-F584-C79D-C14D1F22AC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kern="1200" baseline="0" dirty="0">
                <a:solidFill>
                  <a:schemeClr val="tx1"/>
                </a:solidFill>
                <a:effectLst/>
                <a:latin typeface="+mn-lt"/>
                <a:ea typeface="+mn-ea"/>
                <a:cs typeface="+mn-cs"/>
              </a:rPr>
              <a:t>Timing: </a:t>
            </a:r>
            <a:r>
              <a:rPr lang="en-AU" sz="1200" b="0" i="0" kern="1200" baseline="0" dirty="0">
                <a:solidFill>
                  <a:schemeClr val="tx1"/>
                </a:solidFill>
                <a:effectLst/>
                <a:latin typeface="+mn-lt"/>
                <a:ea typeface="+mn-ea"/>
                <a:cs typeface="+mn-cs"/>
              </a:rPr>
              <a:t>2 mins</a:t>
            </a:r>
            <a:endParaRPr lang="en-AU" sz="1200" i="1" kern="1200" dirty="0">
              <a:solidFill>
                <a:schemeClr val="tx1"/>
              </a:solidFill>
              <a:effectLst/>
              <a:latin typeface="+mn-lt"/>
              <a:ea typeface="+mn-ea"/>
              <a:cs typeface="+mn-cs"/>
            </a:endParaRPr>
          </a:p>
          <a:p>
            <a:endParaRPr lang="en-AU" sz="1200" i="1"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Restatement of Goal and Self-Scoring (see Introduction)</a:t>
            </a:r>
          </a:p>
          <a:p>
            <a:endParaRPr lang="en-AU"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0" dirty="0"/>
              <a:t>END OF HOUR 1</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**This is the mid-way ‘Exit Point’ if the lesson is held in a one-hour block. If you will be continuing into the second hour of the workshop, this is an ideal opportunity for a brain break**</a:t>
            </a:r>
            <a:endParaRPr lang="en-AU"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D40C936A-C582-4458-908A-82A01459E14F}"/>
              </a:ext>
            </a:extLst>
          </p:cNvPr>
          <p:cNvSpPr>
            <a:spLocks noGrp="1"/>
          </p:cNvSpPr>
          <p:nvPr>
            <p:ph type="sldNum" sz="quarter" idx="5"/>
          </p:nvPr>
        </p:nvSpPr>
        <p:spPr/>
        <p:txBody>
          <a:bodyPr/>
          <a:lstStyle/>
          <a:p>
            <a:fld id="{45124DFF-2523-F64E-BC27-BBB277B92279}" type="slidenum">
              <a:rPr lang="en-US" smtClean="0"/>
              <a:t>13</a:t>
            </a:fld>
            <a:endParaRPr lang="en-US"/>
          </a:p>
        </p:txBody>
      </p:sp>
    </p:spTree>
    <p:extLst>
      <p:ext uri="{BB962C8B-B14F-4D97-AF65-F5344CB8AC3E}">
        <p14:creationId xmlns:p14="http://schemas.microsoft.com/office/powerpoint/2010/main" val="829556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96452-F651-314D-BD3D-D648CB03D4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8CC6C7-3A86-B583-5F19-1EAD28E532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3AA1E6-A771-B748-6B7D-F62FCBEF90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kern="1200" baseline="0" dirty="0">
                <a:solidFill>
                  <a:schemeClr val="tx1"/>
                </a:solidFill>
                <a:effectLst/>
                <a:latin typeface="+mn-lt"/>
                <a:ea typeface="+mn-ea"/>
                <a:cs typeface="+mn-cs"/>
              </a:rPr>
              <a:t>Timing: </a:t>
            </a:r>
            <a:r>
              <a:rPr lang="en-AU" sz="1200" kern="1200" dirty="0">
                <a:solidFill>
                  <a:schemeClr val="tx1"/>
                </a:solidFill>
                <a:effectLst/>
                <a:latin typeface="+mn-lt"/>
                <a:ea typeface="+mn-ea"/>
                <a:cs typeface="+mn-cs"/>
              </a:rPr>
              <a:t>Continue with PART TWO for a two-hour session</a:t>
            </a:r>
          </a:p>
        </p:txBody>
      </p:sp>
      <p:sp>
        <p:nvSpPr>
          <p:cNvPr id="4" name="Slide Number Placeholder 3">
            <a:extLst>
              <a:ext uri="{FF2B5EF4-FFF2-40B4-BE49-F238E27FC236}">
                <a16:creationId xmlns:a16="http://schemas.microsoft.com/office/drawing/2014/main" id="{F07F5429-D2B7-6171-B0BE-2BA494398402}"/>
              </a:ext>
            </a:extLst>
          </p:cNvPr>
          <p:cNvSpPr>
            <a:spLocks noGrp="1"/>
          </p:cNvSpPr>
          <p:nvPr>
            <p:ph type="sldNum" sz="quarter" idx="5"/>
          </p:nvPr>
        </p:nvSpPr>
        <p:spPr/>
        <p:txBody>
          <a:bodyPr/>
          <a:lstStyle/>
          <a:p>
            <a:fld id="{45124DFF-2523-F64E-BC27-BBB277B92279}" type="slidenum">
              <a:rPr lang="en-US" smtClean="0"/>
              <a:t>14</a:t>
            </a:fld>
            <a:endParaRPr lang="en-US"/>
          </a:p>
        </p:txBody>
      </p:sp>
    </p:spTree>
    <p:extLst>
      <p:ext uri="{BB962C8B-B14F-4D97-AF65-F5344CB8AC3E}">
        <p14:creationId xmlns:p14="http://schemas.microsoft.com/office/powerpoint/2010/main" val="2746055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64396-3221-E0C5-59C3-5B69A41F5E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3E8D9-E48E-B55F-2359-8CAB5EE15F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4790B2-519F-ACE6-18EE-20BEB76A05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kern="1200" baseline="0" dirty="0">
                <a:solidFill>
                  <a:schemeClr val="tx1"/>
                </a:solidFill>
                <a:effectLst/>
                <a:latin typeface="+mn-lt"/>
                <a:ea typeface="+mn-ea"/>
                <a:cs typeface="+mn-cs"/>
              </a:rPr>
              <a:t>Timing: </a:t>
            </a:r>
            <a:r>
              <a:rPr lang="en-AU" sz="1200" b="0" i="0" kern="1200" baseline="0" dirty="0">
                <a:solidFill>
                  <a:schemeClr val="tx1"/>
                </a:solidFill>
                <a:effectLst/>
                <a:latin typeface="+mn-lt"/>
                <a:ea typeface="+mn-ea"/>
                <a:cs typeface="+mn-cs"/>
              </a:rPr>
              <a:t>5 mins</a:t>
            </a:r>
            <a:endParaRPr lang="en-AU" sz="1200" i="1" kern="1200" dirty="0">
              <a:solidFill>
                <a:schemeClr val="tx1"/>
              </a:solidFill>
              <a:effectLst/>
              <a:latin typeface="+mn-lt"/>
              <a:ea typeface="+mn-ea"/>
              <a:cs typeface="+mn-cs"/>
            </a:endParaRPr>
          </a:p>
          <a:p>
            <a:endParaRPr lang="en-AU" sz="1200" i="1"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Goal Statement and Self-Scoring (see Introduction)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State the goal for the second half of the session. Emphasise that the focus is now on the ‘who’ instead of the ‘what’. Ask students to self-score their existing knowledge.</a:t>
            </a:r>
            <a:r>
              <a:rPr lang="en-AU" dirty="0">
                <a:effectLst/>
              </a:rPr>
              <a:t> </a:t>
            </a:r>
            <a:endParaRPr lang="en-US" dirty="0"/>
          </a:p>
        </p:txBody>
      </p:sp>
      <p:sp>
        <p:nvSpPr>
          <p:cNvPr id="4" name="Slide Number Placeholder 3">
            <a:extLst>
              <a:ext uri="{FF2B5EF4-FFF2-40B4-BE49-F238E27FC236}">
                <a16:creationId xmlns:a16="http://schemas.microsoft.com/office/drawing/2014/main" id="{36762EDA-CF68-2B8A-58B3-5A0B49FE5152}"/>
              </a:ext>
            </a:extLst>
          </p:cNvPr>
          <p:cNvSpPr>
            <a:spLocks noGrp="1"/>
          </p:cNvSpPr>
          <p:nvPr>
            <p:ph type="sldNum" sz="quarter" idx="5"/>
          </p:nvPr>
        </p:nvSpPr>
        <p:spPr/>
        <p:txBody>
          <a:bodyPr/>
          <a:lstStyle/>
          <a:p>
            <a:fld id="{45124DFF-2523-F64E-BC27-BBB277B92279}" type="slidenum">
              <a:rPr lang="en-US" smtClean="0"/>
              <a:t>15</a:t>
            </a:fld>
            <a:endParaRPr lang="en-US"/>
          </a:p>
        </p:txBody>
      </p:sp>
    </p:spTree>
    <p:extLst>
      <p:ext uri="{BB962C8B-B14F-4D97-AF65-F5344CB8AC3E}">
        <p14:creationId xmlns:p14="http://schemas.microsoft.com/office/powerpoint/2010/main" val="2467884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kern="1200" baseline="0" dirty="0">
                <a:solidFill>
                  <a:schemeClr val="tx1"/>
                </a:solidFill>
                <a:effectLst/>
                <a:latin typeface="+mn-lt"/>
                <a:ea typeface="+mn-ea"/>
                <a:cs typeface="+mn-cs"/>
              </a:rPr>
              <a:t>Timing: </a:t>
            </a:r>
            <a:r>
              <a:rPr lang="en-AU" sz="1200" kern="1200" dirty="0">
                <a:solidFill>
                  <a:schemeClr val="tx1"/>
                </a:solidFill>
                <a:effectLst/>
                <a:latin typeface="+mn-lt"/>
                <a:ea typeface="+mn-ea"/>
                <a:cs typeface="+mn-cs"/>
              </a:rPr>
              <a:t>10 mins [slides 16 to 17]</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Anyone can be a Maker (manufacturer)! Put the flow chart up and ask students to answer the questions in their mind and follow the flow chart until they get to the bottom and an assigned member of the Maker Squad.</a:t>
            </a:r>
          </a:p>
          <a:p>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Have pieces of A4 paper at the front of the classroom with one labelled for each of the Maker Squad. Students could either write their names on the piece of paper of the member they matched with from the flow chart, or put their name on a post it note and stick it to the corresponding paper.</a:t>
            </a: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5124DFF-2523-F64E-BC27-BBB277B92279}" type="slidenum">
              <a:rPr lang="en-US" smtClean="0"/>
              <a:t>16</a:t>
            </a:fld>
            <a:endParaRPr lang="en-US"/>
          </a:p>
        </p:txBody>
      </p:sp>
    </p:spTree>
    <p:extLst>
      <p:ext uri="{BB962C8B-B14F-4D97-AF65-F5344CB8AC3E}">
        <p14:creationId xmlns:p14="http://schemas.microsoft.com/office/powerpoint/2010/main" val="1668909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kern="1200" baseline="0" dirty="0">
                <a:solidFill>
                  <a:schemeClr val="tx1"/>
                </a:solidFill>
                <a:effectLst/>
                <a:latin typeface="+mn-lt"/>
                <a:ea typeface="+mn-ea"/>
                <a:cs typeface="+mn-cs"/>
              </a:rPr>
              <a:t>Discussion</a:t>
            </a:r>
            <a:r>
              <a:rPr lang="en-AU" sz="1200" kern="1200" dirty="0">
                <a:solidFill>
                  <a:schemeClr val="tx1"/>
                </a:solidFill>
                <a:effectLst/>
                <a:latin typeface="+mn-lt"/>
                <a:ea typeface="+mn-ea"/>
                <a:cs typeface="+mn-cs"/>
              </a:rPr>
              <a:t> </a:t>
            </a:r>
            <a:r>
              <a:rPr lang="en-AU" sz="1200" b="1" i="0" kern="1200" baseline="0" dirty="0">
                <a:solidFill>
                  <a:schemeClr val="tx1"/>
                </a:solidFill>
                <a:effectLst/>
                <a:latin typeface="+mn-lt"/>
                <a:ea typeface="+mn-ea"/>
                <a:cs typeface="+mn-cs"/>
              </a:rPr>
              <a:t>Points:</a:t>
            </a:r>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Would you have predicted which Maker Squad member the quiz thinks you are most like? </a:t>
            </a:r>
          </a:p>
          <a:p>
            <a:r>
              <a:rPr lang="en-AU" sz="1200" kern="1200" dirty="0">
                <a:solidFill>
                  <a:schemeClr val="tx1"/>
                </a:solidFill>
                <a:effectLst/>
                <a:latin typeface="+mn-lt"/>
                <a:ea typeface="+mn-ea"/>
                <a:cs typeface="+mn-cs"/>
              </a:rPr>
              <a:t>Do you agree or disagree with the result? </a:t>
            </a:r>
          </a:p>
          <a:p>
            <a:r>
              <a:rPr lang="en-AU" sz="1200" kern="1200" dirty="0">
                <a:solidFill>
                  <a:schemeClr val="tx1"/>
                </a:solidFill>
                <a:effectLst/>
                <a:latin typeface="+mn-lt"/>
                <a:ea typeface="+mn-ea"/>
                <a:cs typeface="+mn-cs"/>
              </a:rPr>
              <a:t>What do you think each Maker Squad member might think is their greatest strength/weakness?</a:t>
            </a:r>
            <a:r>
              <a:rPr lang="en-AU" dirty="0">
                <a:effectLst/>
              </a:rPr>
              <a:t> </a:t>
            </a:r>
            <a:endParaRPr lang="en-US" dirty="0"/>
          </a:p>
        </p:txBody>
      </p:sp>
      <p:sp>
        <p:nvSpPr>
          <p:cNvPr id="4" name="Slide Number Placeholder 3"/>
          <p:cNvSpPr>
            <a:spLocks noGrp="1"/>
          </p:cNvSpPr>
          <p:nvPr>
            <p:ph type="sldNum" sz="quarter" idx="5"/>
          </p:nvPr>
        </p:nvSpPr>
        <p:spPr/>
        <p:txBody>
          <a:bodyPr/>
          <a:lstStyle/>
          <a:p>
            <a:fld id="{45124DFF-2523-F64E-BC27-BBB277B92279}" type="slidenum">
              <a:rPr lang="en-US" smtClean="0"/>
              <a:t>17</a:t>
            </a:fld>
            <a:endParaRPr lang="en-US"/>
          </a:p>
        </p:txBody>
      </p:sp>
    </p:spTree>
    <p:extLst>
      <p:ext uri="{BB962C8B-B14F-4D97-AF65-F5344CB8AC3E}">
        <p14:creationId xmlns:p14="http://schemas.microsoft.com/office/powerpoint/2010/main" val="3654630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baseline="0" dirty="0"/>
              <a:t>Timing: </a:t>
            </a:r>
            <a:r>
              <a:rPr lang="en-US" dirty="0"/>
              <a:t>15 mins</a:t>
            </a:r>
          </a:p>
          <a:p>
            <a:endParaRPr lang="en-US" dirty="0"/>
          </a:p>
          <a:p>
            <a:r>
              <a:rPr lang="en-AU" sz="1200" i="1" kern="1200" dirty="0">
                <a:solidFill>
                  <a:schemeClr val="tx1"/>
                </a:solidFill>
                <a:effectLst/>
                <a:latin typeface="+mn-lt"/>
                <a:ea typeface="+mn-ea"/>
                <a:cs typeface="+mn-cs"/>
              </a:rPr>
              <a:t>Application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Choose </a:t>
            </a:r>
            <a:r>
              <a:rPr lang="en-AU" sz="1200" u="sng" kern="1200" dirty="0">
                <a:solidFill>
                  <a:schemeClr val="tx1"/>
                </a:solidFill>
                <a:effectLst/>
                <a:latin typeface="+mn-lt"/>
                <a:ea typeface="+mn-ea"/>
                <a:cs typeface="+mn-cs"/>
              </a:rPr>
              <a:t>one activity</a:t>
            </a:r>
            <a:r>
              <a:rPr lang="en-AU" sz="1200" kern="1200" dirty="0">
                <a:solidFill>
                  <a:schemeClr val="tx1"/>
                </a:solidFill>
                <a:effectLst/>
                <a:latin typeface="+mn-lt"/>
                <a:ea typeface="+mn-ea"/>
                <a:cs typeface="+mn-cs"/>
              </a:rPr>
              <a:t> from </a:t>
            </a:r>
            <a:r>
              <a:rPr lang="en-AU" sz="1200" b="1" kern="1200" dirty="0">
                <a:solidFill>
                  <a:schemeClr val="tx1"/>
                </a:solidFill>
                <a:effectLst/>
                <a:latin typeface="+mn-lt"/>
                <a:ea typeface="+mn-ea"/>
                <a:cs typeface="+mn-cs"/>
              </a:rPr>
              <a:t>Grid 2</a:t>
            </a:r>
            <a:r>
              <a:rPr lang="en-AU" sz="1200" kern="1200" dirty="0">
                <a:solidFill>
                  <a:schemeClr val="tx1"/>
                </a:solidFill>
                <a:effectLst/>
                <a:latin typeface="+mn-lt"/>
                <a:ea typeface="+mn-ea"/>
                <a:cs typeface="+mn-cs"/>
              </a:rPr>
              <a:t>.</a:t>
            </a:r>
            <a:r>
              <a:rPr lang="en-AU" dirty="0">
                <a:effectLst/>
              </a:rPr>
              <a:t> </a:t>
            </a:r>
            <a:endParaRPr lang="en-US" dirty="0"/>
          </a:p>
        </p:txBody>
      </p:sp>
      <p:sp>
        <p:nvSpPr>
          <p:cNvPr id="4" name="Slide Number Placeholder 3"/>
          <p:cNvSpPr>
            <a:spLocks noGrp="1"/>
          </p:cNvSpPr>
          <p:nvPr>
            <p:ph type="sldNum" sz="quarter" idx="5"/>
          </p:nvPr>
        </p:nvSpPr>
        <p:spPr/>
        <p:txBody>
          <a:bodyPr/>
          <a:lstStyle/>
          <a:p>
            <a:fld id="{45124DFF-2523-F64E-BC27-BBB277B92279}" type="slidenum">
              <a:rPr lang="en-US" smtClean="0"/>
              <a:t>18</a:t>
            </a:fld>
            <a:endParaRPr lang="en-US"/>
          </a:p>
        </p:txBody>
      </p:sp>
    </p:spTree>
    <p:extLst>
      <p:ext uri="{BB962C8B-B14F-4D97-AF65-F5344CB8AC3E}">
        <p14:creationId xmlns:p14="http://schemas.microsoft.com/office/powerpoint/2010/main" val="2670229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kern="1200" baseline="0" dirty="0">
                <a:solidFill>
                  <a:schemeClr val="tx1"/>
                </a:solidFill>
                <a:effectLst/>
                <a:latin typeface="+mn-lt"/>
                <a:ea typeface="+mn-ea"/>
                <a:cs typeface="+mn-cs"/>
              </a:rPr>
              <a:t>Timing: </a:t>
            </a:r>
            <a:r>
              <a:rPr lang="en-AU" sz="1200" b="0" i="0" kern="1200" baseline="0" dirty="0">
                <a:solidFill>
                  <a:schemeClr val="tx1"/>
                </a:solidFill>
                <a:effectLst/>
                <a:latin typeface="+mn-lt"/>
                <a:ea typeface="+mn-ea"/>
                <a:cs typeface="+mn-cs"/>
              </a:rPr>
              <a:t>15 mins [slides 18 and 19]</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Read Simone Wilson’s profile on </a:t>
            </a:r>
            <a:r>
              <a:rPr lang="en-AU" sz="1200" b="1" kern="1200" dirty="0">
                <a:solidFill>
                  <a:schemeClr val="tx1"/>
                </a:solidFill>
                <a:effectLst/>
                <a:latin typeface="+mn-lt"/>
                <a:ea typeface="+mn-ea"/>
                <a:cs typeface="+mn-cs"/>
              </a:rPr>
              <a:t>p.11</a:t>
            </a:r>
            <a:r>
              <a:rPr lang="en-AU"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On one side of the board, draw the plane she is working on. Ask who else would be in this manufacturing squad? Draw the obvious ones involved in the process as they are brought up [for example, welder, spray painter, etc.] and then ask questions about the little details and who might be responsible for those [fitter machinist/packer, zero harm/safety/first aid officer, etc.] – encourage them to reference the book where appropriate for their level.</a:t>
            </a:r>
          </a:p>
          <a:p>
            <a:endParaRPr lang="en-US" dirty="0"/>
          </a:p>
        </p:txBody>
      </p:sp>
      <p:sp>
        <p:nvSpPr>
          <p:cNvPr id="4" name="Slide Number Placeholder 3"/>
          <p:cNvSpPr>
            <a:spLocks noGrp="1"/>
          </p:cNvSpPr>
          <p:nvPr>
            <p:ph type="sldNum" sz="quarter" idx="5"/>
          </p:nvPr>
        </p:nvSpPr>
        <p:spPr/>
        <p:txBody>
          <a:bodyPr/>
          <a:lstStyle/>
          <a:p>
            <a:fld id="{45124DFF-2523-F64E-BC27-BBB277B92279}" type="slidenum">
              <a:rPr lang="en-US" smtClean="0"/>
              <a:t>19</a:t>
            </a:fld>
            <a:endParaRPr lang="en-US"/>
          </a:p>
        </p:txBody>
      </p:sp>
    </p:spTree>
    <p:extLst>
      <p:ext uri="{BB962C8B-B14F-4D97-AF65-F5344CB8AC3E}">
        <p14:creationId xmlns:p14="http://schemas.microsoft.com/office/powerpoint/2010/main" val="3271904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kern="1200" baseline="0" dirty="0">
                <a:solidFill>
                  <a:schemeClr val="tx1"/>
                </a:solidFill>
                <a:effectLst/>
                <a:latin typeface="+mn-lt"/>
                <a:ea typeface="+mn-ea"/>
                <a:cs typeface="+mn-cs"/>
              </a:rPr>
              <a:t>Timing: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PART ONE is a one-hour session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Continue to PART TWO for a two-hour session</a:t>
            </a:r>
          </a:p>
        </p:txBody>
      </p:sp>
      <p:sp>
        <p:nvSpPr>
          <p:cNvPr id="4" name="Slide Number Placeholder 3"/>
          <p:cNvSpPr>
            <a:spLocks noGrp="1"/>
          </p:cNvSpPr>
          <p:nvPr>
            <p:ph type="sldNum" sz="quarter" idx="5"/>
          </p:nvPr>
        </p:nvSpPr>
        <p:spPr/>
        <p:txBody>
          <a:bodyPr/>
          <a:lstStyle/>
          <a:p>
            <a:fld id="{45124DFF-2523-F64E-BC27-BBB277B92279}" type="slidenum">
              <a:rPr lang="en-US" smtClean="0"/>
              <a:t>2</a:t>
            </a:fld>
            <a:endParaRPr lang="en-US"/>
          </a:p>
        </p:txBody>
      </p:sp>
    </p:spTree>
    <p:extLst>
      <p:ext uri="{BB962C8B-B14F-4D97-AF65-F5344CB8AC3E}">
        <p14:creationId xmlns:p14="http://schemas.microsoft.com/office/powerpoint/2010/main" val="1794955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B559C-38C4-B689-0259-6ED993C6EA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8505D4-81E7-FC2E-918D-F6AA0C44CE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5E4EDD-C547-647D-B45C-70144FB486A2}"/>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Remind them of the ‘where’ they established in the process of manufacturing.</a:t>
            </a:r>
          </a:p>
          <a:p>
            <a:r>
              <a:rPr lang="en-AU" sz="1200" kern="1200" dirty="0">
                <a:solidFill>
                  <a:schemeClr val="tx1"/>
                </a:solidFill>
                <a:effectLst/>
                <a:latin typeface="+mn-lt"/>
                <a:ea typeface="+mn-ea"/>
                <a:cs typeface="+mn-cs"/>
              </a:rPr>
              <a:t>Now ask them ‘who’ is involved at each stage. </a:t>
            </a:r>
          </a:p>
          <a:p>
            <a:r>
              <a:rPr lang="en-AU" sz="1200" kern="1200" dirty="0">
                <a:solidFill>
                  <a:schemeClr val="tx1"/>
                </a:solidFill>
                <a:effectLst/>
                <a:latin typeface="+mn-lt"/>
                <a:ea typeface="+mn-ea"/>
                <a:cs typeface="+mn-cs"/>
              </a:rPr>
              <a:t>Can be done as a think/pair/share, either on paper or verbal.</a:t>
            </a:r>
            <a:br>
              <a:rPr lang="en-AU" sz="1200" kern="1200" dirty="0">
                <a:solidFill>
                  <a:schemeClr val="tx1"/>
                </a:solidFill>
                <a:effectLst/>
                <a:latin typeface="+mn-lt"/>
                <a:ea typeface="+mn-ea"/>
                <a:cs typeface="+mn-cs"/>
              </a:rPr>
            </a:br>
            <a:br>
              <a:rPr lang="en-AU" sz="1200" kern="1200" dirty="0">
                <a:solidFill>
                  <a:schemeClr val="tx1"/>
                </a:solidFill>
                <a:effectLst/>
                <a:latin typeface="+mn-lt"/>
                <a:ea typeface="+mn-ea"/>
                <a:cs typeface="+mn-cs"/>
              </a:rPr>
            </a:br>
            <a:r>
              <a:rPr lang="en-AU" sz="1200" b="1" i="0" kern="1200" baseline="0" dirty="0">
                <a:solidFill>
                  <a:schemeClr val="tx1"/>
                </a:solidFill>
                <a:effectLst/>
                <a:latin typeface="+mn-lt"/>
                <a:ea typeface="+mn-ea"/>
                <a:cs typeface="+mn-cs"/>
              </a:rPr>
              <a:t>Discussion Point: </a:t>
            </a:r>
          </a:p>
          <a:p>
            <a:r>
              <a:rPr lang="en-AU" sz="1200" kern="1200" dirty="0">
                <a:solidFill>
                  <a:schemeClr val="tx1"/>
                </a:solidFill>
                <a:effectLst/>
                <a:latin typeface="+mn-lt"/>
                <a:ea typeface="+mn-ea"/>
                <a:cs typeface="+mn-cs"/>
              </a:rPr>
              <a:t>Manufacturing is not an occupation of isolation – people are interconnected in lots of different ways. </a:t>
            </a:r>
          </a:p>
          <a:p>
            <a:r>
              <a:rPr lang="en-AU" sz="1200" kern="1200" dirty="0">
                <a:solidFill>
                  <a:schemeClr val="tx1"/>
                </a:solidFill>
                <a:effectLst/>
                <a:latin typeface="+mn-lt"/>
                <a:ea typeface="+mn-ea"/>
                <a:cs typeface="+mn-cs"/>
              </a:rPr>
              <a:t>Which would you think might be the occupations that interact with each other most often? Why?</a:t>
            </a:r>
            <a:r>
              <a:rPr lang="en-AU" dirty="0">
                <a:effectLst/>
              </a:rPr>
              <a:t> </a:t>
            </a:r>
            <a:endParaRPr lang="en-US" dirty="0"/>
          </a:p>
        </p:txBody>
      </p:sp>
      <p:sp>
        <p:nvSpPr>
          <p:cNvPr id="4" name="Slide Number Placeholder 3">
            <a:extLst>
              <a:ext uri="{FF2B5EF4-FFF2-40B4-BE49-F238E27FC236}">
                <a16:creationId xmlns:a16="http://schemas.microsoft.com/office/drawing/2014/main" id="{E7AAE172-4A47-1FC3-CB6B-2269403EF313}"/>
              </a:ext>
            </a:extLst>
          </p:cNvPr>
          <p:cNvSpPr>
            <a:spLocks noGrp="1"/>
          </p:cNvSpPr>
          <p:nvPr>
            <p:ph type="sldNum" sz="quarter" idx="5"/>
          </p:nvPr>
        </p:nvSpPr>
        <p:spPr/>
        <p:txBody>
          <a:bodyPr/>
          <a:lstStyle/>
          <a:p>
            <a:fld id="{45124DFF-2523-F64E-BC27-BBB277B92279}" type="slidenum">
              <a:rPr lang="en-US" smtClean="0"/>
              <a:t>20</a:t>
            </a:fld>
            <a:endParaRPr lang="en-US"/>
          </a:p>
        </p:txBody>
      </p:sp>
    </p:spTree>
    <p:extLst>
      <p:ext uri="{BB962C8B-B14F-4D97-AF65-F5344CB8AC3E}">
        <p14:creationId xmlns:p14="http://schemas.microsoft.com/office/powerpoint/2010/main" val="2465622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kern="1200" baseline="0" dirty="0">
                <a:solidFill>
                  <a:schemeClr val="tx1"/>
                </a:solidFill>
                <a:effectLst/>
                <a:latin typeface="+mn-lt"/>
                <a:ea typeface="+mn-ea"/>
                <a:cs typeface="+mn-cs"/>
              </a:rPr>
              <a:t>Timing:</a:t>
            </a:r>
            <a:r>
              <a:rPr lang="en-AU" sz="1200" b="0" i="0" kern="1200" baseline="0" dirty="0">
                <a:solidFill>
                  <a:schemeClr val="tx1"/>
                </a:solidFill>
                <a:effectLst/>
                <a:latin typeface="+mn-lt"/>
                <a:ea typeface="+mn-ea"/>
                <a:cs typeface="+mn-cs"/>
              </a:rPr>
              <a:t> 10 mins</a:t>
            </a:r>
          </a:p>
          <a:p>
            <a:endParaRPr lang="en-AU" sz="1200" i="1"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Application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Choose </a:t>
            </a:r>
            <a:r>
              <a:rPr lang="en-AU" sz="1200" u="sng" kern="1200" dirty="0">
                <a:solidFill>
                  <a:schemeClr val="tx1"/>
                </a:solidFill>
                <a:effectLst/>
                <a:latin typeface="+mn-lt"/>
                <a:ea typeface="+mn-ea"/>
                <a:cs typeface="+mn-cs"/>
              </a:rPr>
              <a:t>one activity</a:t>
            </a:r>
            <a:r>
              <a:rPr lang="en-AU" sz="1200" kern="1200" dirty="0">
                <a:solidFill>
                  <a:schemeClr val="tx1"/>
                </a:solidFill>
                <a:effectLst/>
                <a:latin typeface="+mn-lt"/>
                <a:ea typeface="+mn-ea"/>
                <a:cs typeface="+mn-cs"/>
              </a:rPr>
              <a:t> from </a:t>
            </a:r>
            <a:r>
              <a:rPr lang="en-AU" sz="1200" b="1" kern="1200" dirty="0">
                <a:solidFill>
                  <a:schemeClr val="tx1"/>
                </a:solidFill>
                <a:effectLst/>
                <a:latin typeface="+mn-lt"/>
                <a:ea typeface="+mn-ea"/>
                <a:cs typeface="+mn-cs"/>
              </a:rPr>
              <a:t>Grid 2</a:t>
            </a:r>
            <a:r>
              <a:rPr lang="en-AU" sz="1200" kern="1200" dirty="0">
                <a:solidFill>
                  <a:schemeClr val="tx1"/>
                </a:solidFill>
                <a:effectLst/>
                <a:latin typeface="+mn-lt"/>
                <a:ea typeface="+mn-ea"/>
                <a:cs typeface="+mn-cs"/>
              </a:rPr>
              <a:t>.</a:t>
            </a:r>
          </a:p>
          <a:p>
            <a:r>
              <a:rPr lang="en-AU" sz="1200" kern="1200" dirty="0">
                <a:solidFill>
                  <a:schemeClr val="tx1"/>
                </a:solidFill>
                <a:effectLst/>
                <a:latin typeface="+mn-lt"/>
                <a:ea typeface="+mn-ea"/>
                <a:cs typeface="+mn-cs"/>
              </a:rPr>
              <a:t> </a:t>
            </a:r>
          </a:p>
          <a:p>
            <a:r>
              <a:rPr lang="en-AU" sz="1200" i="1" kern="1200" dirty="0">
                <a:solidFill>
                  <a:schemeClr val="tx1"/>
                </a:solidFill>
                <a:effectLst/>
                <a:latin typeface="+mn-lt"/>
                <a:ea typeface="+mn-ea"/>
                <a:cs typeface="+mn-cs"/>
              </a:rPr>
              <a:t>This is optional – if time does not allow, move on to the next section.</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5124DFF-2523-F64E-BC27-BBB277B92279}" type="slidenum">
              <a:rPr lang="en-US" smtClean="0"/>
              <a:t>21</a:t>
            </a:fld>
            <a:endParaRPr lang="en-US"/>
          </a:p>
        </p:txBody>
      </p:sp>
    </p:spTree>
    <p:extLst>
      <p:ext uri="{BB962C8B-B14F-4D97-AF65-F5344CB8AC3E}">
        <p14:creationId xmlns:p14="http://schemas.microsoft.com/office/powerpoint/2010/main" val="210754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AA908-952A-C182-6D4C-2D4B82416C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E4D0C1-650F-F61C-D5BD-77EBB88C1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F73F70-8E19-8884-D885-4E4478C9297B}"/>
              </a:ext>
            </a:extLst>
          </p:cNvPr>
          <p:cNvSpPr>
            <a:spLocks noGrp="1"/>
          </p:cNvSpPr>
          <p:nvPr>
            <p:ph type="body" idx="1"/>
          </p:nvPr>
        </p:nvSpPr>
        <p:spPr/>
        <p:txBody>
          <a:bodyPr/>
          <a:lstStyle/>
          <a:p>
            <a:r>
              <a:rPr lang="en-AU" sz="1200" b="1" i="0" kern="1200" baseline="0" dirty="0">
                <a:solidFill>
                  <a:schemeClr val="tx1"/>
                </a:solidFill>
                <a:effectLst/>
                <a:latin typeface="+mn-lt"/>
                <a:ea typeface="+mn-ea"/>
                <a:cs typeface="+mn-cs"/>
              </a:rPr>
              <a:t>Timing: </a:t>
            </a:r>
            <a:r>
              <a:rPr lang="en-AU" sz="1200" b="0" i="0" kern="1200" baseline="0" dirty="0">
                <a:solidFill>
                  <a:schemeClr val="tx1"/>
                </a:solidFill>
                <a:effectLst/>
                <a:latin typeface="+mn-lt"/>
                <a:ea typeface="+mn-ea"/>
                <a:cs typeface="+mn-cs"/>
              </a:rPr>
              <a:t>5 mins</a:t>
            </a:r>
          </a:p>
          <a:p>
            <a:endParaRPr lang="en-AU" sz="1200" i="1"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Goal Reiteration and Self-Scoring (see Introduction).</a:t>
            </a:r>
            <a:r>
              <a:rPr lang="en-AU" dirty="0">
                <a:effectLst/>
              </a:rPr>
              <a:t> </a:t>
            </a:r>
            <a:endParaRPr lang="en-US" dirty="0"/>
          </a:p>
        </p:txBody>
      </p:sp>
      <p:sp>
        <p:nvSpPr>
          <p:cNvPr id="4" name="Slide Number Placeholder 3">
            <a:extLst>
              <a:ext uri="{FF2B5EF4-FFF2-40B4-BE49-F238E27FC236}">
                <a16:creationId xmlns:a16="http://schemas.microsoft.com/office/drawing/2014/main" id="{52355969-8414-70FB-36F8-0C229E9EE080}"/>
              </a:ext>
            </a:extLst>
          </p:cNvPr>
          <p:cNvSpPr>
            <a:spLocks noGrp="1"/>
          </p:cNvSpPr>
          <p:nvPr>
            <p:ph type="sldNum" sz="quarter" idx="5"/>
          </p:nvPr>
        </p:nvSpPr>
        <p:spPr/>
        <p:txBody>
          <a:bodyPr/>
          <a:lstStyle/>
          <a:p>
            <a:fld id="{45124DFF-2523-F64E-BC27-BBB277B92279}" type="slidenum">
              <a:rPr lang="en-US" smtClean="0"/>
              <a:t>22</a:t>
            </a:fld>
            <a:endParaRPr lang="en-US"/>
          </a:p>
        </p:txBody>
      </p:sp>
    </p:spTree>
    <p:extLst>
      <p:ext uri="{BB962C8B-B14F-4D97-AF65-F5344CB8AC3E}">
        <p14:creationId xmlns:p14="http://schemas.microsoft.com/office/powerpoint/2010/main" val="660687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You may like to suggest students take the </a:t>
            </a:r>
            <a:r>
              <a:rPr kumimoji="0" lang="en-AU" sz="1200" b="0" i="1" u="none" strike="noStrike" kern="1200" cap="none" spc="0" normalizeH="0" baseline="0" noProof="0" dirty="0">
                <a:ln>
                  <a:noFill/>
                </a:ln>
                <a:solidFill>
                  <a:prstClr val="black"/>
                </a:solidFill>
                <a:effectLst/>
                <a:uLnTx/>
                <a:uFillTx/>
                <a:latin typeface="+mn-lt"/>
                <a:ea typeface="+mn-ea"/>
                <a:cs typeface="+mn-cs"/>
              </a:rPr>
              <a:t>You Can Make It!</a:t>
            </a:r>
            <a:r>
              <a:rPr kumimoji="0" lang="en-AU" sz="1200" b="0" i="0" u="none" strike="noStrike" kern="1200" cap="none" spc="0" normalizeH="0" baseline="0" noProof="0" dirty="0">
                <a:ln>
                  <a:noFill/>
                </a:ln>
                <a:solidFill>
                  <a:prstClr val="black"/>
                </a:solidFill>
                <a:effectLst/>
                <a:uLnTx/>
                <a:uFillTx/>
                <a:latin typeface="+mn-lt"/>
                <a:ea typeface="+mn-ea"/>
                <a:cs typeface="+mn-cs"/>
              </a:rPr>
              <a:t> book home, and as a </a:t>
            </a:r>
            <a:r>
              <a:rPr kumimoji="0" lang="en-AU" sz="1200" b="1" i="0" u="sng" strike="noStrike" kern="1200" cap="none" spc="0" normalizeH="0" baseline="0" noProof="0" dirty="0">
                <a:ln>
                  <a:noFill/>
                </a:ln>
                <a:solidFill>
                  <a:prstClr val="black"/>
                </a:solidFill>
                <a:effectLst/>
                <a:uLnTx/>
                <a:uFillTx/>
                <a:latin typeface="+mn-lt"/>
                <a:ea typeface="+mn-ea"/>
                <a:cs typeface="+mn-cs"/>
              </a:rPr>
              <a:t>home learning task</a:t>
            </a:r>
            <a:r>
              <a:rPr kumimoji="0" lang="en-AU" sz="1200" b="0" i="0" u="none" strike="noStrike" kern="1200" cap="none" spc="0" normalizeH="0" baseline="0" noProof="0" dirty="0">
                <a:ln>
                  <a:noFill/>
                </a:ln>
                <a:solidFill>
                  <a:prstClr val="black"/>
                </a:solidFill>
                <a:effectLst/>
                <a:uLnTx/>
                <a:uFillTx/>
                <a:latin typeface="+mn-lt"/>
                <a:ea typeface="+mn-ea"/>
                <a:cs typeface="+mn-cs"/>
              </a:rPr>
              <a:t> ask if anyone the family knows has a job in manufacturing.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They may like to annotate the Maker Squad pages with the name and job title of people who are brought up in the conversation, and collate it in the classroom as a follow-up. </a:t>
            </a:r>
          </a:p>
          <a:p>
            <a:endParaRPr lang="en-US" dirty="0"/>
          </a:p>
          <a:p>
            <a:r>
              <a:rPr lang="en-US" b="1" i="0" baseline="0" dirty="0"/>
              <a:t>END OF HOUR 2</a:t>
            </a:r>
          </a:p>
        </p:txBody>
      </p:sp>
      <p:sp>
        <p:nvSpPr>
          <p:cNvPr id="4" name="Slide Number Placeholder 3"/>
          <p:cNvSpPr>
            <a:spLocks noGrp="1"/>
          </p:cNvSpPr>
          <p:nvPr>
            <p:ph type="sldNum" sz="quarter" idx="5"/>
          </p:nvPr>
        </p:nvSpPr>
        <p:spPr/>
        <p:txBody>
          <a:bodyPr/>
          <a:lstStyle/>
          <a:p>
            <a:fld id="{45124DFF-2523-F64E-BC27-BBB277B92279}" type="slidenum">
              <a:rPr lang="en-US" smtClean="0"/>
              <a:t>23</a:t>
            </a:fld>
            <a:endParaRPr lang="en-US"/>
          </a:p>
        </p:txBody>
      </p:sp>
    </p:spTree>
    <p:extLst>
      <p:ext uri="{BB962C8B-B14F-4D97-AF65-F5344CB8AC3E}">
        <p14:creationId xmlns:p14="http://schemas.microsoft.com/office/powerpoint/2010/main" val="314448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baseline="0" dirty="0"/>
              <a:t>Timing: </a:t>
            </a:r>
            <a:r>
              <a:rPr lang="en-US" dirty="0"/>
              <a:t>7 mins</a:t>
            </a:r>
          </a:p>
          <a:p>
            <a:endParaRPr lang="en-US" dirty="0"/>
          </a:p>
          <a:p>
            <a:r>
              <a:rPr lang="en-US" dirty="0"/>
              <a:t>OPTIONAL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Materials: </a:t>
            </a:r>
            <a:r>
              <a:rPr lang="en-AU" sz="1200" kern="1200" dirty="0">
                <a:solidFill>
                  <a:schemeClr val="tx1"/>
                </a:solidFill>
                <a:effectLst/>
                <a:latin typeface="+mn-lt"/>
                <a:ea typeface="+mn-ea"/>
                <a:cs typeface="+mn-cs"/>
              </a:rPr>
              <a:t>A3 paper, post it notes, writing implements, glue, or tape.</a:t>
            </a:r>
            <a:endParaRPr lang="en-US" dirty="0"/>
          </a:p>
          <a:p>
            <a:endParaRPr lang="en-US"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Accessing Prior Knowledge</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Set up a Y Chart with the following sections – </a:t>
            </a:r>
            <a:r>
              <a:rPr lang="en-AU" sz="1200" b="1" kern="1200" dirty="0">
                <a:solidFill>
                  <a:schemeClr val="tx1"/>
                </a:solidFill>
                <a:effectLst/>
                <a:latin typeface="+mn-lt"/>
                <a:ea typeface="+mn-ea"/>
                <a:cs typeface="+mn-cs"/>
              </a:rPr>
              <a:t>What is manufacturing? Who manufactures? Where does manufacturing happen?</a:t>
            </a:r>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Read the three questions out. Without introducing any further information at this stage, ask students to write their name on each of three post it notes and either write or draw their answer to each, then stick in the appropriate sector of the Y chart. </a:t>
            </a:r>
            <a:endParaRPr lang="en-US" dirty="0"/>
          </a:p>
        </p:txBody>
      </p:sp>
      <p:sp>
        <p:nvSpPr>
          <p:cNvPr id="4" name="Slide Number Placeholder 3"/>
          <p:cNvSpPr>
            <a:spLocks noGrp="1"/>
          </p:cNvSpPr>
          <p:nvPr>
            <p:ph type="sldNum" sz="quarter" idx="5"/>
          </p:nvPr>
        </p:nvSpPr>
        <p:spPr/>
        <p:txBody>
          <a:bodyPr/>
          <a:lstStyle/>
          <a:p>
            <a:fld id="{45124DFF-2523-F64E-BC27-BBB277B92279}" type="slidenum">
              <a:rPr lang="en-US" smtClean="0"/>
              <a:t>3</a:t>
            </a:fld>
            <a:endParaRPr lang="en-US"/>
          </a:p>
        </p:txBody>
      </p:sp>
    </p:spTree>
    <p:extLst>
      <p:ext uri="{BB962C8B-B14F-4D97-AF65-F5344CB8AC3E}">
        <p14:creationId xmlns:p14="http://schemas.microsoft.com/office/powerpoint/2010/main" val="910101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baseline="0" dirty="0"/>
              <a:t>Timing: </a:t>
            </a:r>
            <a:r>
              <a:rPr lang="en-US" dirty="0"/>
              <a:t>3 mins</a:t>
            </a:r>
          </a:p>
          <a:p>
            <a:endParaRPr lang="en-US" dirty="0"/>
          </a:p>
          <a:p>
            <a:r>
              <a:rPr lang="en-AU" sz="1200" i="1" kern="1200" dirty="0">
                <a:solidFill>
                  <a:schemeClr val="tx1"/>
                </a:solidFill>
                <a:effectLst/>
                <a:latin typeface="+mn-lt"/>
                <a:ea typeface="+mn-ea"/>
                <a:cs typeface="+mn-cs"/>
              </a:rPr>
              <a:t>Goal Statement and Self-Score</a:t>
            </a:r>
            <a:r>
              <a:rPr lang="en-AU" dirty="0">
                <a:effectLst/>
              </a:rPr>
              <a:t> </a:t>
            </a:r>
            <a:endParaRPr lang="en-US" dirty="0"/>
          </a:p>
        </p:txBody>
      </p:sp>
      <p:sp>
        <p:nvSpPr>
          <p:cNvPr id="4" name="Slide Number Placeholder 3"/>
          <p:cNvSpPr>
            <a:spLocks noGrp="1"/>
          </p:cNvSpPr>
          <p:nvPr>
            <p:ph type="sldNum" sz="quarter" idx="5"/>
          </p:nvPr>
        </p:nvSpPr>
        <p:spPr/>
        <p:txBody>
          <a:bodyPr/>
          <a:lstStyle/>
          <a:p>
            <a:fld id="{45124DFF-2523-F64E-BC27-BBB277B92279}" type="slidenum">
              <a:rPr lang="en-US" smtClean="0"/>
              <a:t>4</a:t>
            </a:fld>
            <a:endParaRPr lang="en-US"/>
          </a:p>
        </p:txBody>
      </p:sp>
    </p:spTree>
    <p:extLst>
      <p:ext uri="{BB962C8B-B14F-4D97-AF65-F5344CB8AC3E}">
        <p14:creationId xmlns:p14="http://schemas.microsoft.com/office/powerpoint/2010/main" val="3111470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kern="1200" baseline="0" dirty="0">
                <a:solidFill>
                  <a:schemeClr val="tx1"/>
                </a:solidFill>
                <a:effectLst/>
                <a:latin typeface="+mn-lt"/>
                <a:ea typeface="+mn-ea"/>
                <a:cs typeface="+mn-cs"/>
              </a:rPr>
              <a:t>Timing: </a:t>
            </a:r>
            <a:r>
              <a:rPr lang="en-AU" sz="1200" kern="1200" dirty="0">
                <a:solidFill>
                  <a:schemeClr val="tx1"/>
                </a:solidFill>
                <a:effectLst/>
                <a:latin typeface="+mn-lt"/>
                <a:ea typeface="+mn-ea"/>
                <a:cs typeface="+mn-cs"/>
              </a:rPr>
              <a:t>10 minutes</a:t>
            </a:r>
            <a:r>
              <a:rPr lang="en-AU" dirty="0">
                <a:effectLst/>
              </a:rPr>
              <a:t> [slides 5-8]</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Read the comic together on </a:t>
            </a:r>
            <a:r>
              <a:rPr lang="en-AU" sz="1200" b="1" kern="1200" dirty="0">
                <a:solidFill>
                  <a:schemeClr val="tx1"/>
                </a:solidFill>
                <a:effectLst/>
                <a:latin typeface="+mn-lt"/>
                <a:ea typeface="+mn-ea"/>
                <a:cs typeface="+mn-cs"/>
              </a:rPr>
              <a:t>p. 2-5</a:t>
            </a:r>
            <a:r>
              <a:rPr lang="en-AU" sz="1200" kern="1200" dirty="0">
                <a:solidFill>
                  <a:schemeClr val="tx1"/>
                </a:solidFill>
                <a:effectLst/>
                <a:latin typeface="+mn-lt"/>
                <a:ea typeface="+mn-ea"/>
                <a:cs typeface="+mn-cs"/>
              </a:rPr>
              <a:t>, then close books.</a:t>
            </a:r>
            <a:r>
              <a:rPr lang="en-AU" dirty="0">
                <a:effectLst/>
              </a:rPr>
              <a:t> </a:t>
            </a:r>
          </a:p>
          <a:p>
            <a:endParaRPr lang="en-AU"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Discussion Point: What do you think happens next? What might they manufacture? What word could they use that would describe what they are doing instead of ‘manufacture’? [Elicit ‘make’].</a:t>
            </a:r>
          </a:p>
        </p:txBody>
      </p:sp>
      <p:sp>
        <p:nvSpPr>
          <p:cNvPr id="4" name="Slide Number Placeholder 3"/>
          <p:cNvSpPr>
            <a:spLocks noGrp="1"/>
          </p:cNvSpPr>
          <p:nvPr>
            <p:ph type="sldNum" sz="quarter" idx="5"/>
          </p:nvPr>
        </p:nvSpPr>
        <p:spPr/>
        <p:txBody>
          <a:bodyPr/>
          <a:lstStyle/>
          <a:p>
            <a:fld id="{45124DFF-2523-F64E-BC27-BBB277B92279}" type="slidenum">
              <a:rPr lang="en-US" smtClean="0"/>
              <a:t>5</a:t>
            </a:fld>
            <a:endParaRPr lang="en-US"/>
          </a:p>
        </p:txBody>
      </p:sp>
    </p:spTree>
    <p:extLst>
      <p:ext uri="{BB962C8B-B14F-4D97-AF65-F5344CB8AC3E}">
        <p14:creationId xmlns:p14="http://schemas.microsoft.com/office/powerpoint/2010/main" val="4014412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Ask students to fill in the Look Around! Brainstorm on </a:t>
            </a:r>
            <a:r>
              <a:rPr lang="en-AU" sz="1200" b="1" kern="1200" dirty="0">
                <a:solidFill>
                  <a:schemeClr val="tx1"/>
                </a:solidFill>
                <a:effectLst/>
                <a:latin typeface="+mn-lt"/>
                <a:ea typeface="+mn-ea"/>
                <a:cs typeface="+mn-cs"/>
              </a:rPr>
              <a:t>p. 6</a:t>
            </a:r>
            <a:r>
              <a:rPr lang="en-AU" sz="1200" kern="1200" dirty="0">
                <a:solidFill>
                  <a:schemeClr val="tx1"/>
                </a:solidFill>
                <a:effectLst/>
                <a:latin typeface="+mn-lt"/>
                <a:ea typeface="+mn-ea"/>
                <a:cs typeface="+mn-cs"/>
              </a:rPr>
              <a:t> and compare notes with the person next to them.</a:t>
            </a:r>
          </a:p>
        </p:txBody>
      </p:sp>
      <p:sp>
        <p:nvSpPr>
          <p:cNvPr id="4" name="Slide Number Placeholder 3"/>
          <p:cNvSpPr>
            <a:spLocks noGrp="1"/>
          </p:cNvSpPr>
          <p:nvPr>
            <p:ph type="sldNum" sz="quarter" idx="5"/>
          </p:nvPr>
        </p:nvSpPr>
        <p:spPr/>
        <p:txBody>
          <a:bodyPr/>
          <a:lstStyle/>
          <a:p>
            <a:fld id="{45124DFF-2523-F64E-BC27-BBB277B92279}" type="slidenum">
              <a:rPr lang="en-US" smtClean="0"/>
              <a:t>6</a:t>
            </a:fld>
            <a:endParaRPr lang="en-US"/>
          </a:p>
        </p:txBody>
      </p:sp>
    </p:spTree>
    <p:extLst>
      <p:ext uri="{BB962C8B-B14F-4D97-AF65-F5344CB8AC3E}">
        <p14:creationId xmlns:p14="http://schemas.microsoft.com/office/powerpoint/2010/main" val="256698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Read the end of the comic on </a:t>
            </a:r>
            <a:r>
              <a:rPr lang="en-AU" sz="1200" b="1" kern="1200" dirty="0">
                <a:solidFill>
                  <a:schemeClr val="tx1"/>
                </a:solidFill>
                <a:effectLst/>
                <a:latin typeface="+mn-lt"/>
                <a:ea typeface="+mn-ea"/>
                <a:cs typeface="+mn-cs"/>
              </a:rPr>
              <a:t>p. 31</a:t>
            </a:r>
            <a:r>
              <a:rPr lang="en-AU"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45124DFF-2523-F64E-BC27-BBB277B92279}" type="slidenum">
              <a:rPr lang="en-US" smtClean="0"/>
              <a:t>7</a:t>
            </a:fld>
            <a:endParaRPr lang="en-US"/>
          </a:p>
        </p:txBody>
      </p:sp>
    </p:spTree>
    <p:extLst>
      <p:ext uri="{BB962C8B-B14F-4D97-AF65-F5344CB8AC3E}">
        <p14:creationId xmlns:p14="http://schemas.microsoft.com/office/powerpoint/2010/main" val="1452147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kern="1200" baseline="0" dirty="0">
                <a:solidFill>
                  <a:schemeClr val="tx1"/>
                </a:solidFill>
                <a:effectLst/>
                <a:latin typeface="+mn-lt"/>
                <a:ea typeface="+mn-ea"/>
                <a:cs typeface="+mn-cs"/>
              </a:rPr>
              <a:t>Discussion Point: </a:t>
            </a:r>
          </a:p>
          <a:p>
            <a:r>
              <a:rPr lang="en-AU" sz="1200" kern="1200" dirty="0">
                <a:solidFill>
                  <a:schemeClr val="tx1"/>
                </a:solidFill>
                <a:effectLst/>
                <a:latin typeface="+mn-lt"/>
                <a:ea typeface="+mn-ea"/>
                <a:cs typeface="+mn-cs"/>
              </a:rPr>
              <a:t>What would you like to manufacture? </a:t>
            </a:r>
          </a:p>
          <a:p>
            <a:r>
              <a:rPr lang="en-AU" sz="1200" kern="1200" dirty="0">
                <a:solidFill>
                  <a:schemeClr val="tx1"/>
                </a:solidFill>
                <a:effectLst/>
                <a:latin typeface="+mn-lt"/>
                <a:ea typeface="+mn-ea"/>
                <a:cs typeface="+mn-cs"/>
              </a:rPr>
              <a:t>Does it have to be something brand new or could it be a redesign or improvement on an existing product? </a:t>
            </a:r>
          </a:p>
          <a:p>
            <a:r>
              <a:rPr lang="en-AU" sz="1200" kern="1200" dirty="0">
                <a:solidFill>
                  <a:schemeClr val="tx1"/>
                </a:solidFill>
                <a:effectLst/>
                <a:latin typeface="+mn-lt"/>
                <a:ea typeface="+mn-ea"/>
                <a:cs typeface="+mn-cs"/>
              </a:rPr>
              <a:t>Does it have to be large or can it be something small?</a:t>
            </a:r>
            <a:r>
              <a:rPr lang="en-AU" dirty="0">
                <a:effectLst/>
              </a:rPr>
              <a:t> </a:t>
            </a:r>
            <a:endParaRPr lang="en-US" dirty="0"/>
          </a:p>
        </p:txBody>
      </p:sp>
      <p:sp>
        <p:nvSpPr>
          <p:cNvPr id="4" name="Slide Number Placeholder 3"/>
          <p:cNvSpPr>
            <a:spLocks noGrp="1"/>
          </p:cNvSpPr>
          <p:nvPr>
            <p:ph type="sldNum" sz="quarter" idx="5"/>
          </p:nvPr>
        </p:nvSpPr>
        <p:spPr/>
        <p:txBody>
          <a:bodyPr/>
          <a:lstStyle/>
          <a:p>
            <a:fld id="{45124DFF-2523-F64E-BC27-BBB277B92279}" type="slidenum">
              <a:rPr lang="en-US" smtClean="0"/>
              <a:t>8</a:t>
            </a:fld>
            <a:endParaRPr lang="en-US"/>
          </a:p>
        </p:txBody>
      </p:sp>
    </p:spTree>
    <p:extLst>
      <p:ext uri="{BB962C8B-B14F-4D97-AF65-F5344CB8AC3E}">
        <p14:creationId xmlns:p14="http://schemas.microsoft.com/office/powerpoint/2010/main" val="809270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baseline="0" dirty="0"/>
              <a:t>Timing: </a:t>
            </a:r>
            <a:r>
              <a:rPr lang="en-US" dirty="0"/>
              <a:t>10 minutes</a:t>
            </a:r>
          </a:p>
          <a:p>
            <a:endParaRPr lang="en-US" dirty="0"/>
          </a:p>
          <a:p>
            <a:r>
              <a:rPr lang="en-AU" sz="1200" kern="1200" dirty="0">
                <a:solidFill>
                  <a:schemeClr val="tx1"/>
                </a:solidFill>
                <a:effectLst/>
                <a:latin typeface="+mn-lt"/>
                <a:ea typeface="+mn-ea"/>
                <a:cs typeface="+mn-cs"/>
              </a:rPr>
              <a:t>Choose </a:t>
            </a:r>
            <a:r>
              <a:rPr lang="en-AU" sz="1200" u="sng" kern="1200" dirty="0">
                <a:solidFill>
                  <a:schemeClr val="tx1"/>
                </a:solidFill>
                <a:effectLst/>
                <a:latin typeface="+mn-lt"/>
                <a:ea typeface="+mn-ea"/>
                <a:cs typeface="+mn-cs"/>
              </a:rPr>
              <a:t>one activity</a:t>
            </a:r>
            <a:r>
              <a:rPr lang="en-AU" sz="1200" kern="1200" dirty="0">
                <a:solidFill>
                  <a:schemeClr val="tx1"/>
                </a:solidFill>
                <a:effectLst/>
                <a:latin typeface="+mn-lt"/>
                <a:ea typeface="+mn-ea"/>
                <a:cs typeface="+mn-cs"/>
              </a:rPr>
              <a:t> from </a:t>
            </a:r>
            <a:r>
              <a:rPr lang="en-AU" sz="1200" b="1" kern="1200" dirty="0">
                <a:solidFill>
                  <a:schemeClr val="tx1"/>
                </a:solidFill>
                <a:effectLst/>
                <a:latin typeface="+mn-lt"/>
                <a:ea typeface="+mn-ea"/>
                <a:cs typeface="+mn-cs"/>
              </a:rPr>
              <a:t>Grid 1.</a:t>
            </a:r>
            <a:r>
              <a:rPr lang="en-AU" dirty="0">
                <a:effectLst/>
              </a:rPr>
              <a:t> </a:t>
            </a:r>
            <a:endParaRPr lang="en-US" dirty="0"/>
          </a:p>
        </p:txBody>
      </p:sp>
      <p:sp>
        <p:nvSpPr>
          <p:cNvPr id="4" name="Slide Number Placeholder 3"/>
          <p:cNvSpPr>
            <a:spLocks noGrp="1"/>
          </p:cNvSpPr>
          <p:nvPr>
            <p:ph type="sldNum" sz="quarter" idx="5"/>
          </p:nvPr>
        </p:nvSpPr>
        <p:spPr/>
        <p:txBody>
          <a:bodyPr/>
          <a:lstStyle/>
          <a:p>
            <a:fld id="{45124DFF-2523-F64E-BC27-BBB277B92279}" type="slidenum">
              <a:rPr lang="en-US" smtClean="0"/>
              <a:t>9</a:t>
            </a:fld>
            <a:endParaRPr lang="en-US"/>
          </a:p>
        </p:txBody>
      </p:sp>
    </p:spTree>
    <p:extLst>
      <p:ext uri="{BB962C8B-B14F-4D97-AF65-F5344CB8AC3E}">
        <p14:creationId xmlns:p14="http://schemas.microsoft.com/office/powerpoint/2010/main" val="177361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group of people with a yellow frame&#10;&#10;AI-generated content may be incorrect.">
            <a:extLst>
              <a:ext uri="{FF2B5EF4-FFF2-40B4-BE49-F238E27FC236}">
                <a16:creationId xmlns:a16="http://schemas.microsoft.com/office/drawing/2014/main" id="{E123AB7F-11FC-DC6E-B1F6-D3A71769692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A0879163-9E7D-C95C-EF28-30805676350F}"/>
              </a:ext>
            </a:extLst>
          </p:cNvPr>
          <p:cNvSpPr>
            <a:spLocks noGrp="1"/>
          </p:cNvSpPr>
          <p:nvPr>
            <p:ph type="sldNum" sz="quarter" idx="12"/>
          </p:nvPr>
        </p:nvSpPr>
        <p:spPr/>
        <p:txBody>
          <a:bodyPr/>
          <a:lstStyle>
            <a:lvl1pPr>
              <a:defRPr baseline="0">
                <a:solidFill>
                  <a:schemeClr val="bg1"/>
                </a:solidFill>
              </a:defRPr>
            </a:lvl1pPr>
          </a:lstStyle>
          <a:p>
            <a:fld id="{3416A1FF-2737-2741-B1B3-229A9E5F3B94}" type="slidenum">
              <a:rPr lang="en-US" smtClean="0"/>
              <a:pPr/>
              <a:t>‹#›</a:t>
            </a:fld>
            <a:endParaRPr lang="en-US" dirty="0"/>
          </a:p>
        </p:txBody>
      </p:sp>
    </p:spTree>
    <p:extLst>
      <p:ext uri="{BB962C8B-B14F-4D97-AF65-F5344CB8AC3E}">
        <p14:creationId xmlns:p14="http://schemas.microsoft.com/office/powerpoint/2010/main" val="1261642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0C48C3-3432-02A6-E864-C724089406AD}"/>
              </a:ext>
            </a:extLst>
          </p:cNvPr>
          <p:cNvSpPr/>
          <p:nvPr userDrawn="1"/>
        </p:nvSpPr>
        <p:spPr>
          <a:xfrm>
            <a:off x="0" y="2713383"/>
            <a:ext cx="12191999" cy="4164255"/>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F9C4F2-31DD-1A96-876E-9735E34B199C}"/>
              </a:ext>
            </a:extLst>
          </p:cNvPr>
          <p:cNvSpPr>
            <a:spLocks noGrp="1"/>
          </p:cNvSpPr>
          <p:nvPr>
            <p:ph type="title"/>
          </p:nvPr>
        </p:nvSpPr>
        <p:spPr/>
        <p:txBody>
          <a:bodyPr/>
          <a:lstStyle>
            <a:lvl1pPr algn="ctr">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5A6EE57C-B91D-0581-FA46-7001354F4DBB}"/>
              </a:ext>
            </a:extLst>
          </p:cNvPr>
          <p:cNvSpPr>
            <a:spLocks noGrp="1"/>
          </p:cNvSpPr>
          <p:nvPr>
            <p:ph idx="1"/>
          </p:nvPr>
        </p:nvSpPr>
        <p:spPr/>
        <p:txBody>
          <a:bodyPr/>
          <a:lstStyle>
            <a:lvl1pPr algn="ctr">
              <a:defRPr/>
            </a:lvl1pPr>
          </a:lstStyle>
          <a:p>
            <a:pPr lvl="0"/>
            <a:r>
              <a:rPr lang="en-GB" dirty="0"/>
              <a:t>Click to edit Master text styles</a:t>
            </a:r>
          </a:p>
        </p:txBody>
      </p:sp>
      <p:sp>
        <p:nvSpPr>
          <p:cNvPr id="10" name="Slide Number Placeholder 5">
            <a:extLst>
              <a:ext uri="{FF2B5EF4-FFF2-40B4-BE49-F238E27FC236}">
                <a16:creationId xmlns:a16="http://schemas.microsoft.com/office/drawing/2014/main" id="{53530BFA-1BA6-D326-0E27-5AEA9AE0C819}"/>
              </a:ext>
            </a:extLst>
          </p:cNvPr>
          <p:cNvSpPr>
            <a:spLocks noGrp="1"/>
          </p:cNvSpPr>
          <p:nvPr>
            <p:ph type="sldNum" sz="quarter" idx="4"/>
          </p:nvPr>
        </p:nvSpPr>
        <p:spPr>
          <a:xfrm>
            <a:off x="9306339" y="6311900"/>
            <a:ext cx="2743200" cy="365125"/>
          </a:xfrm>
          <a:prstGeom prst="rect">
            <a:avLst/>
          </a:prstGeom>
        </p:spPr>
        <p:txBody>
          <a:bodyPr vert="horz" lIns="91440" tIns="45720" rIns="91440" bIns="45720" rtlCol="0" anchor="ctr"/>
          <a:lstStyle>
            <a:lvl1pPr algn="r">
              <a:defRPr sz="2000" b="1" i="0" baseline="0">
                <a:solidFill>
                  <a:schemeClr val="tx2"/>
                </a:solidFill>
                <a:latin typeface="Georgia" panose="02040502050405020303" pitchFamily="18" charset="0"/>
              </a:defRPr>
            </a:lvl1pPr>
          </a:lstStyle>
          <a:p>
            <a:fld id="{3416A1FF-2737-2741-B1B3-229A9E5F3B94}" type="slidenum">
              <a:rPr lang="en-US" smtClean="0"/>
              <a:pPr/>
              <a:t>‹#›</a:t>
            </a:fld>
            <a:endParaRPr lang="en-US" dirty="0"/>
          </a:p>
        </p:txBody>
      </p:sp>
    </p:spTree>
    <p:extLst>
      <p:ext uri="{BB962C8B-B14F-4D97-AF65-F5344CB8AC3E}">
        <p14:creationId xmlns:p14="http://schemas.microsoft.com/office/powerpoint/2010/main" val="3237214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0C48C3-3432-02A6-E864-C724089406AD}"/>
              </a:ext>
            </a:extLst>
          </p:cNvPr>
          <p:cNvSpPr/>
          <p:nvPr userDrawn="1"/>
        </p:nvSpPr>
        <p:spPr>
          <a:xfrm>
            <a:off x="0" y="2693745"/>
            <a:ext cx="12191999" cy="4164255"/>
          </a:xfrm>
          <a:prstGeom prst="rect">
            <a:avLst/>
          </a:prstGeom>
          <a:solidFill>
            <a:srgbClr val="AFE0D7"/>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F9C4F2-31DD-1A96-876E-9735E34B199C}"/>
              </a:ext>
            </a:extLst>
          </p:cNvPr>
          <p:cNvSpPr>
            <a:spLocks noGrp="1"/>
          </p:cNvSpPr>
          <p:nvPr>
            <p:ph type="title"/>
          </p:nvPr>
        </p:nvSpPr>
        <p:spPr>
          <a:xfrm>
            <a:off x="838200" y="739103"/>
            <a:ext cx="10515600" cy="1325563"/>
          </a:xfrm>
        </p:spPr>
        <p:txBody>
          <a:bodyPr/>
          <a:lstStyle>
            <a:lvl1pPr algn="ctr">
              <a:defRPr baseline="0">
                <a:solidFill>
                  <a:schemeClr val="accent3"/>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5A6EE57C-B91D-0581-FA46-7001354F4DBB}"/>
              </a:ext>
            </a:extLst>
          </p:cNvPr>
          <p:cNvSpPr>
            <a:spLocks noGrp="1"/>
          </p:cNvSpPr>
          <p:nvPr>
            <p:ph idx="1"/>
          </p:nvPr>
        </p:nvSpPr>
        <p:spPr>
          <a:xfrm>
            <a:off x="838200" y="3622431"/>
            <a:ext cx="10515600" cy="468923"/>
          </a:xfrm>
        </p:spPr>
        <p:txBody>
          <a:bodyPr/>
          <a:lstStyle>
            <a:lvl1pPr algn="ctr">
              <a:defRPr b="0" i="1" baseline="0"/>
            </a:lvl1pPr>
          </a:lstStyle>
          <a:p>
            <a:pPr lvl="0"/>
            <a:r>
              <a:rPr lang="en-GB" dirty="0"/>
              <a:t>Click to edit Master text styles</a:t>
            </a:r>
          </a:p>
        </p:txBody>
      </p:sp>
      <p:sp>
        <p:nvSpPr>
          <p:cNvPr id="10" name="Slide Number Placeholder 5">
            <a:extLst>
              <a:ext uri="{FF2B5EF4-FFF2-40B4-BE49-F238E27FC236}">
                <a16:creationId xmlns:a16="http://schemas.microsoft.com/office/drawing/2014/main" id="{53530BFA-1BA6-D326-0E27-5AEA9AE0C819}"/>
              </a:ext>
            </a:extLst>
          </p:cNvPr>
          <p:cNvSpPr>
            <a:spLocks noGrp="1"/>
          </p:cNvSpPr>
          <p:nvPr>
            <p:ph type="sldNum" sz="quarter" idx="4"/>
          </p:nvPr>
        </p:nvSpPr>
        <p:spPr>
          <a:xfrm>
            <a:off x="9306339" y="6311900"/>
            <a:ext cx="2743200" cy="365125"/>
          </a:xfrm>
          <a:prstGeom prst="rect">
            <a:avLst/>
          </a:prstGeom>
        </p:spPr>
        <p:txBody>
          <a:bodyPr vert="horz" lIns="91440" tIns="45720" rIns="91440" bIns="45720" rtlCol="0" anchor="ctr"/>
          <a:lstStyle>
            <a:lvl1pPr algn="r">
              <a:defRPr sz="2000" b="1" i="0" baseline="0">
                <a:solidFill>
                  <a:schemeClr val="tx1"/>
                </a:solidFill>
                <a:latin typeface="Georgia" panose="02040502050405020303" pitchFamily="18" charset="0"/>
              </a:defRPr>
            </a:lvl1pPr>
          </a:lstStyle>
          <a:p>
            <a:fld id="{3416A1FF-2737-2741-B1B3-229A9E5F3B94}" type="slidenum">
              <a:rPr lang="en-US" smtClean="0"/>
              <a:pPr/>
              <a:t>‹#›</a:t>
            </a:fld>
            <a:endParaRPr lang="en-US" dirty="0"/>
          </a:p>
        </p:txBody>
      </p:sp>
    </p:spTree>
    <p:extLst>
      <p:ext uri="{BB962C8B-B14F-4D97-AF65-F5344CB8AC3E}">
        <p14:creationId xmlns:p14="http://schemas.microsoft.com/office/powerpoint/2010/main" val="4088389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55C1D7F-E1FF-333C-58A9-DCEE12816CD8}"/>
              </a:ext>
            </a:extLst>
          </p:cNvPr>
          <p:cNvSpPr/>
          <p:nvPr userDrawn="1"/>
        </p:nvSpPr>
        <p:spPr>
          <a:xfrm>
            <a:off x="0" y="0"/>
            <a:ext cx="12192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BEB107-61A2-F733-EC45-20288D938949}"/>
              </a:ext>
            </a:extLst>
          </p:cNvPr>
          <p:cNvSpPr>
            <a:spLocks noGrp="1"/>
          </p:cNvSpPr>
          <p:nvPr>
            <p:ph type="title"/>
          </p:nvPr>
        </p:nvSpPr>
        <p:spPr>
          <a:xfrm>
            <a:off x="245441" y="3299791"/>
            <a:ext cx="11946560" cy="904462"/>
          </a:xfrm>
        </p:spPr>
        <p:txBody>
          <a:bodyPr anchor="b"/>
          <a:lstStyle>
            <a:lvl1pPr>
              <a:defRPr sz="6000" b="1" i="1" baseline="0">
                <a:solidFill>
                  <a:schemeClr val="accent4"/>
                </a:solidFill>
              </a:defRPr>
            </a:lvl1pPr>
          </a:lstStyle>
          <a:p>
            <a:r>
              <a:rPr lang="en-GB" dirty="0"/>
              <a:t>Click to edit Master title style</a:t>
            </a:r>
            <a:endParaRPr lang="en-US" dirty="0"/>
          </a:p>
        </p:txBody>
      </p:sp>
      <p:sp>
        <p:nvSpPr>
          <p:cNvPr id="6" name="Slide Number Placeholder 5">
            <a:extLst>
              <a:ext uri="{FF2B5EF4-FFF2-40B4-BE49-F238E27FC236}">
                <a16:creationId xmlns:a16="http://schemas.microsoft.com/office/drawing/2014/main" id="{618D8588-51A0-A082-D36B-BAC17C173CD9}"/>
              </a:ext>
            </a:extLst>
          </p:cNvPr>
          <p:cNvSpPr>
            <a:spLocks noGrp="1"/>
          </p:cNvSpPr>
          <p:nvPr>
            <p:ph type="sldNum" sz="quarter" idx="12"/>
          </p:nvPr>
        </p:nvSpPr>
        <p:spPr/>
        <p:txBody>
          <a:bodyPr/>
          <a:lstStyle>
            <a:lvl1pPr>
              <a:defRPr baseline="0">
                <a:solidFill>
                  <a:schemeClr val="bg1"/>
                </a:solidFill>
              </a:defRPr>
            </a:lvl1pPr>
          </a:lstStyle>
          <a:p>
            <a:fld id="{3416A1FF-2737-2741-B1B3-229A9E5F3B94}" type="slidenum">
              <a:rPr lang="en-US" smtClean="0"/>
              <a:pPr/>
              <a:t>‹#›</a:t>
            </a:fld>
            <a:endParaRPr lang="en-US" dirty="0"/>
          </a:p>
        </p:txBody>
      </p:sp>
      <p:pic>
        <p:nvPicPr>
          <p:cNvPr id="12" name="Picture 11" descr="A black background with white text&#10;&#10;AI-generated content may be incorrect.">
            <a:extLst>
              <a:ext uri="{FF2B5EF4-FFF2-40B4-BE49-F238E27FC236}">
                <a16:creationId xmlns:a16="http://schemas.microsoft.com/office/drawing/2014/main" id="{88299991-BA5B-3882-9B67-A29CE7F1A4E0}"/>
              </a:ext>
            </a:extLst>
          </p:cNvPr>
          <p:cNvPicPr>
            <a:picLocks noChangeAspect="1"/>
          </p:cNvPicPr>
          <p:nvPr userDrawn="1"/>
        </p:nvPicPr>
        <p:blipFill>
          <a:blip r:embed="rId2"/>
          <a:stretch>
            <a:fillRect/>
          </a:stretch>
        </p:blipFill>
        <p:spPr>
          <a:xfrm>
            <a:off x="321366" y="392872"/>
            <a:ext cx="2286000" cy="730250"/>
          </a:xfrm>
          <a:prstGeom prst="rect">
            <a:avLst/>
          </a:prstGeom>
        </p:spPr>
      </p:pic>
      <p:sp>
        <p:nvSpPr>
          <p:cNvPr id="16" name="Text Placeholder 15">
            <a:extLst>
              <a:ext uri="{FF2B5EF4-FFF2-40B4-BE49-F238E27FC236}">
                <a16:creationId xmlns:a16="http://schemas.microsoft.com/office/drawing/2014/main" id="{3D451EE6-FEDE-BDB2-7557-4ECB5FFB8EB3}"/>
              </a:ext>
            </a:extLst>
          </p:cNvPr>
          <p:cNvSpPr>
            <a:spLocks noGrp="1"/>
          </p:cNvSpPr>
          <p:nvPr>
            <p:ph type="body" sz="quarter" idx="13" hasCustomPrompt="1"/>
          </p:nvPr>
        </p:nvSpPr>
        <p:spPr>
          <a:xfrm>
            <a:off x="235502" y="2282971"/>
            <a:ext cx="5189538" cy="407781"/>
          </a:xfrm>
        </p:spPr>
        <p:txBody>
          <a:bodyPr>
            <a:normAutofit/>
          </a:bodyPr>
          <a:lstStyle>
            <a:lvl1pPr>
              <a:defRPr sz="2000" b="1" i="0" cap="none" spc="0" baseline="0">
                <a:ln w="0"/>
                <a:solidFill>
                  <a:schemeClr val="accent1"/>
                </a:solidFill>
                <a:effectLst>
                  <a:outerShdw blurRad="38100" dist="25400" dir="5400000" algn="ctr" rotWithShape="0">
                    <a:srgbClr val="6E747A">
                      <a:alpha val="43000"/>
                    </a:srgbClr>
                  </a:outerShdw>
                </a:effectLst>
                <a:latin typeface="Georgia" panose="02040502050405020303" pitchFamily="18" charset="0"/>
              </a:defRPr>
            </a:lvl1pPr>
          </a:lstStyle>
          <a:p>
            <a:pPr lvl="0"/>
            <a:r>
              <a:rPr lang="en-US" dirty="0"/>
              <a:t>PART ONE:</a:t>
            </a:r>
          </a:p>
        </p:txBody>
      </p:sp>
      <p:sp>
        <p:nvSpPr>
          <p:cNvPr id="18" name="Text Placeholder 17">
            <a:extLst>
              <a:ext uri="{FF2B5EF4-FFF2-40B4-BE49-F238E27FC236}">
                <a16:creationId xmlns:a16="http://schemas.microsoft.com/office/drawing/2014/main" id="{61D1F3E5-9C9B-703E-04BB-33A5704309AD}"/>
              </a:ext>
            </a:extLst>
          </p:cNvPr>
          <p:cNvSpPr>
            <a:spLocks noGrp="1"/>
          </p:cNvSpPr>
          <p:nvPr>
            <p:ph type="body" sz="quarter" idx="14"/>
          </p:nvPr>
        </p:nvSpPr>
        <p:spPr>
          <a:xfrm>
            <a:off x="235502" y="2690752"/>
            <a:ext cx="8874953" cy="694703"/>
          </a:xfrm>
        </p:spPr>
        <p:txBody>
          <a:bodyPr>
            <a:normAutofit/>
          </a:bodyPr>
          <a:lstStyle>
            <a:lvl1pPr>
              <a:defRPr sz="4000" b="0" i="1" baseline="0">
                <a:solidFill>
                  <a:schemeClr val="accent4"/>
                </a:solidFill>
                <a:latin typeface="Georgia" panose="02040502050405020303" pitchFamily="18"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dirty="0"/>
              <a:t>Click to edit Master text style</a:t>
            </a:r>
          </a:p>
        </p:txBody>
      </p:sp>
      <p:sp>
        <p:nvSpPr>
          <p:cNvPr id="20" name="Text Placeholder 19">
            <a:extLst>
              <a:ext uri="{FF2B5EF4-FFF2-40B4-BE49-F238E27FC236}">
                <a16:creationId xmlns:a16="http://schemas.microsoft.com/office/drawing/2014/main" id="{B0CD4348-4CBC-CEB2-4D33-286369B9708B}"/>
              </a:ext>
            </a:extLst>
          </p:cNvPr>
          <p:cNvSpPr>
            <a:spLocks noGrp="1"/>
          </p:cNvSpPr>
          <p:nvPr>
            <p:ph type="body" sz="quarter" idx="15" hasCustomPrompt="1"/>
          </p:nvPr>
        </p:nvSpPr>
        <p:spPr>
          <a:xfrm>
            <a:off x="231224" y="5922671"/>
            <a:ext cx="1160255" cy="357947"/>
          </a:xfrm>
        </p:spPr>
        <p:txBody>
          <a:bodyPr>
            <a:normAutofit/>
          </a:bodyPr>
          <a:lstStyle>
            <a:lvl1pPr>
              <a:defRPr sz="2000" b="1" i="0" baseline="0">
                <a:solidFill>
                  <a:schemeClr val="accent3"/>
                </a:solidFill>
                <a:latin typeface="Georgia" panose="02040502050405020303" pitchFamily="18" charset="0"/>
              </a:defRPr>
            </a:lvl1pPr>
          </a:lstStyle>
          <a:p>
            <a:pPr lvl="0"/>
            <a:r>
              <a:rPr lang="en-US" dirty="0"/>
              <a:t>GOAL:</a:t>
            </a:r>
          </a:p>
        </p:txBody>
      </p:sp>
      <p:sp>
        <p:nvSpPr>
          <p:cNvPr id="22" name="Text Placeholder 21">
            <a:extLst>
              <a:ext uri="{FF2B5EF4-FFF2-40B4-BE49-F238E27FC236}">
                <a16:creationId xmlns:a16="http://schemas.microsoft.com/office/drawing/2014/main" id="{97D176B7-F313-3F9A-3C24-BE89E8EA6948}"/>
              </a:ext>
            </a:extLst>
          </p:cNvPr>
          <p:cNvSpPr>
            <a:spLocks noGrp="1"/>
          </p:cNvSpPr>
          <p:nvPr>
            <p:ph type="body" sz="quarter" idx="16" hasCustomPrompt="1"/>
          </p:nvPr>
        </p:nvSpPr>
        <p:spPr>
          <a:xfrm>
            <a:off x="221285" y="6260374"/>
            <a:ext cx="5078412" cy="407781"/>
          </a:xfrm>
        </p:spPr>
        <p:txBody>
          <a:bodyPr>
            <a:normAutofit/>
          </a:bodyPr>
          <a:lstStyle>
            <a:lvl1pPr>
              <a:defRPr sz="1800" b="0" i="1" baseline="0">
                <a:solidFill>
                  <a:schemeClr val="bg1"/>
                </a:solidFill>
              </a:defRPr>
            </a:lvl1pPr>
          </a:lstStyle>
          <a:p>
            <a:pPr lvl="0"/>
            <a:r>
              <a:rPr lang="en-GB" dirty="0"/>
              <a:t>Insert goal here</a:t>
            </a:r>
          </a:p>
        </p:txBody>
      </p:sp>
    </p:spTree>
    <p:extLst>
      <p:ext uri="{BB962C8B-B14F-4D97-AF65-F5344CB8AC3E}">
        <p14:creationId xmlns:p14="http://schemas.microsoft.com/office/powerpoint/2010/main" val="2689458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7C239-E07C-B22F-78C5-83EBD1170CE3}"/>
              </a:ext>
            </a:extLst>
          </p:cNvPr>
          <p:cNvSpPr>
            <a:spLocks noGrp="1"/>
          </p:cNvSpPr>
          <p:nvPr>
            <p:ph type="title"/>
          </p:nvPr>
        </p:nvSpPr>
        <p:spPr/>
        <p:txBody>
          <a:body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EDCC5606-D449-4207-C572-A3906F6F0793}"/>
              </a:ext>
            </a:extLst>
          </p:cNvPr>
          <p:cNvSpPr>
            <a:spLocks noGrp="1"/>
          </p:cNvSpPr>
          <p:nvPr>
            <p:ph type="sldNum" sz="quarter" idx="12"/>
          </p:nvPr>
        </p:nvSpPr>
        <p:spPr/>
        <p:txBody>
          <a:bodyPr/>
          <a:lstStyle>
            <a:lvl1pPr>
              <a:defRPr baseline="0">
                <a:solidFill>
                  <a:schemeClr val="tx1"/>
                </a:solidFill>
              </a:defRPr>
            </a:lvl1pPr>
          </a:lstStyle>
          <a:p>
            <a:fld id="{3416A1FF-2737-2741-B1B3-229A9E5F3B94}" type="slidenum">
              <a:rPr lang="en-US" smtClean="0"/>
              <a:pPr/>
              <a:t>‹#›</a:t>
            </a:fld>
            <a:endParaRPr lang="en-US" dirty="0"/>
          </a:p>
        </p:txBody>
      </p:sp>
    </p:spTree>
    <p:extLst>
      <p:ext uri="{BB962C8B-B14F-4D97-AF65-F5344CB8AC3E}">
        <p14:creationId xmlns:p14="http://schemas.microsoft.com/office/powerpoint/2010/main" val="3482165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C2E2DF0-928E-EBD8-A19D-01CD3735E21E}"/>
              </a:ext>
            </a:extLst>
          </p:cNvPr>
          <p:cNvSpPr/>
          <p:nvPr userDrawn="1"/>
        </p:nvSpPr>
        <p:spPr>
          <a:xfrm>
            <a:off x="0" y="0"/>
            <a:ext cx="12192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DC994D0-B481-AE94-14E1-A5E620997ED1}"/>
              </a:ext>
            </a:extLst>
          </p:cNvPr>
          <p:cNvSpPr>
            <a:spLocks noGrp="1"/>
          </p:cNvSpPr>
          <p:nvPr>
            <p:ph type="sldNum" sz="quarter" idx="12"/>
          </p:nvPr>
        </p:nvSpPr>
        <p:spPr/>
        <p:txBody>
          <a:bodyPr/>
          <a:lstStyle>
            <a:lvl1pPr>
              <a:defRPr baseline="0">
                <a:solidFill>
                  <a:schemeClr val="bg1"/>
                </a:solidFill>
              </a:defRPr>
            </a:lvl1pPr>
          </a:lstStyle>
          <a:p>
            <a:fld id="{3416A1FF-2737-2741-B1B3-229A9E5F3B94}" type="slidenum">
              <a:rPr lang="en-US" smtClean="0"/>
              <a:pPr/>
              <a:t>‹#›</a:t>
            </a:fld>
            <a:endParaRPr lang="en-US" dirty="0"/>
          </a:p>
        </p:txBody>
      </p:sp>
    </p:spTree>
    <p:extLst>
      <p:ext uri="{BB962C8B-B14F-4D97-AF65-F5344CB8AC3E}">
        <p14:creationId xmlns:p14="http://schemas.microsoft.com/office/powerpoint/2010/main" val="1448513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C2E2DF0-928E-EBD8-A19D-01CD3735E21E}"/>
              </a:ext>
            </a:extLst>
          </p:cNvPr>
          <p:cNvSpPr/>
          <p:nvPr userDrawn="1"/>
        </p:nvSpPr>
        <p:spPr>
          <a:xfrm>
            <a:off x="0" y="0"/>
            <a:ext cx="12192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descr="A group of people with different colored hair&#10;&#10;AI-generated content may be incorrect.">
            <a:extLst>
              <a:ext uri="{FF2B5EF4-FFF2-40B4-BE49-F238E27FC236}">
                <a16:creationId xmlns:a16="http://schemas.microsoft.com/office/drawing/2014/main" id="{727ED5B0-5061-167F-91A8-9A32D4196F01}"/>
              </a:ext>
            </a:extLst>
          </p:cNvPr>
          <p:cNvPicPr>
            <a:picLocks noChangeAspect="1"/>
          </p:cNvPicPr>
          <p:nvPr userDrawn="1"/>
        </p:nvPicPr>
        <p:blipFill>
          <a:blip r:embed="rId2"/>
          <a:stretch>
            <a:fillRect/>
          </a:stretch>
        </p:blipFill>
        <p:spPr>
          <a:xfrm>
            <a:off x="-1" y="2110823"/>
            <a:ext cx="12201581" cy="4747177"/>
          </a:xfrm>
          <a:prstGeom prst="rect">
            <a:avLst/>
          </a:prstGeom>
        </p:spPr>
      </p:pic>
      <p:sp>
        <p:nvSpPr>
          <p:cNvPr id="4" name="Slide Number Placeholder 3">
            <a:extLst>
              <a:ext uri="{FF2B5EF4-FFF2-40B4-BE49-F238E27FC236}">
                <a16:creationId xmlns:a16="http://schemas.microsoft.com/office/drawing/2014/main" id="{6DC994D0-B481-AE94-14E1-A5E620997ED1}"/>
              </a:ext>
            </a:extLst>
          </p:cNvPr>
          <p:cNvSpPr>
            <a:spLocks noGrp="1"/>
          </p:cNvSpPr>
          <p:nvPr>
            <p:ph type="sldNum" sz="quarter" idx="12"/>
          </p:nvPr>
        </p:nvSpPr>
        <p:spPr/>
        <p:txBody>
          <a:bodyPr/>
          <a:lstStyle>
            <a:lvl1pPr>
              <a:defRPr baseline="0">
                <a:solidFill>
                  <a:schemeClr val="bg1"/>
                </a:solidFill>
              </a:defRPr>
            </a:lvl1pPr>
          </a:lstStyle>
          <a:p>
            <a:fld id="{3416A1FF-2737-2741-B1B3-229A9E5F3B94}" type="slidenum">
              <a:rPr lang="en-US" smtClean="0"/>
              <a:pPr/>
              <a:t>‹#›</a:t>
            </a:fld>
            <a:endParaRPr lang="en-US" dirty="0"/>
          </a:p>
        </p:txBody>
      </p:sp>
      <p:sp>
        <p:nvSpPr>
          <p:cNvPr id="2" name="Title 1">
            <a:extLst>
              <a:ext uri="{FF2B5EF4-FFF2-40B4-BE49-F238E27FC236}">
                <a16:creationId xmlns:a16="http://schemas.microsoft.com/office/drawing/2014/main" id="{25B25ADA-0F91-9291-E038-5361A42D573E}"/>
              </a:ext>
            </a:extLst>
          </p:cNvPr>
          <p:cNvSpPr>
            <a:spLocks noGrp="1"/>
          </p:cNvSpPr>
          <p:nvPr>
            <p:ph type="title"/>
          </p:nvPr>
        </p:nvSpPr>
        <p:spPr>
          <a:xfrm>
            <a:off x="838200" y="365125"/>
            <a:ext cx="10515600" cy="1325563"/>
          </a:xfrm>
        </p:spPr>
        <p:txBody>
          <a:bodyPr/>
          <a:lstStyle>
            <a:lvl1pPr algn="ctr">
              <a:defRPr/>
            </a:lvl1pPr>
          </a:lstStyle>
          <a:p>
            <a:r>
              <a:rPr lang="en-GB" dirty="0"/>
              <a:t>Click to edit Master title style</a:t>
            </a:r>
            <a:endParaRPr lang="en-US" dirty="0"/>
          </a:p>
        </p:txBody>
      </p:sp>
      <p:pic>
        <p:nvPicPr>
          <p:cNvPr id="7" name="Picture 6" descr="A yellow sign with blue text&#10;&#10;AI-generated content may be incorrect.">
            <a:extLst>
              <a:ext uri="{FF2B5EF4-FFF2-40B4-BE49-F238E27FC236}">
                <a16:creationId xmlns:a16="http://schemas.microsoft.com/office/drawing/2014/main" id="{E857C450-4B41-9CB8-9EBA-CF68A9A6BD51}"/>
              </a:ext>
            </a:extLst>
          </p:cNvPr>
          <p:cNvPicPr>
            <a:picLocks noChangeAspect="1"/>
          </p:cNvPicPr>
          <p:nvPr userDrawn="1"/>
        </p:nvPicPr>
        <p:blipFill>
          <a:blip r:embed="rId3"/>
          <a:stretch>
            <a:fillRect/>
          </a:stretch>
        </p:blipFill>
        <p:spPr>
          <a:xfrm>
            <a:off x="290459" y="282202"/>
            <a:ext cx="2235857" cy="1151436"/>
          </a:xfrm>
          <a:prstGeom prst="rect">
            <a:avLst/>
          </a:prstGeom>
        </p:spPr>
      </p:pic>
    </p:spTree>
    <p:extLst>
      <p:ext uri="{BB962C8B-B14F-4D97-AF65-F5344CB8AC3E}">
        <p14:creationId xmlns:p14="http://schemas.microsoft.com/office/powerpoint/2010/main" val="3724336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0C48C3-3432-02A6-E864-C724089406AD}"/>
              </a:ext>
            </a:extLst>
          </p:cNvPr>
          <p:cNvSpPr/>
          <p:nvPr userDrawn="1"/>
        </p:nvSpPr>
        <p:spPr>
          <a:xfrm>
            <a:off x="0" y="2713383"/>
            <a:ext cx="12191999" cy="4164255"/>
          </a:xfrm>
          <a:prstGeom prst="rect">
            <a:avLst/>
          </a:prstGeom>
          <a:solidFill>
            <a:schemeClr val="accent6">
              <a:lumMod val="60000"/>
              <a:lumOff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F9C4F2-31DD-1A96-876E-9735E34B199C}"/>
              </a:ext>
            </a:extLst>
          </p:cNvPr>
          <p:cNvSpPr>
            <a:spLocks noGrp="1"/>
          </p:cNvSpPr>
          <p:nvPr>
            <p:ph type="title"/>
          </p:nvPr>
        </p:nvSpPr>
        <p:spPr/>
        <p:txBody>
          <a:bodyPr/>
          <a:lstStyle>
            <a:lvl1pPr algn="ctr">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5A6EE57C-B91D-0581-FA46-7001354F4DBB}"/>
              </a:ext>
            </a:extLst>
          </p:cNvPr>
          <p:cNvSpPr>
            <a:spLocks noGrp="1"/>
          </p:cNvSpPr>
          <p:nvPr>
            <p:ph idx="1"/>
          </p:nvPr>
        </p:nvSpPr>
        <p:spPr/>
        <p:txBody>
          <a:bodyPr/>
          <a:lstStyle>
            <a:lvl1pPr algn="ctr">
              <a:defRPr/>
            </a:lvl1pPr>
          </a:lstStyle>
          <a:p>
            <a:pPr lvl="0"/>
            <a:r>
              <a:rPr lang="en-GB" dirty="0"/>
              <a:t>Click to edit Master text styles</a:t>
            </a:r>
          </a:p>
        </p:txBody>
      </p:sp>
      <p:sp>
        <p:nvSpPr>
          <p:cNvPr id="10" name="Slide Number Placeholder 5">
            <a:extLst>
              <a:ext uri="{FF2B5EF4-FFF2-40B4-BE49-F238E27FC236}">
                <a16:creationId xmlns:a16="http://schemas.microsoft.com/office/drawing/2014/main" id="{53530BFA-1BA6-D326-0E27-5AEA9AE0C819}"/>
              </a:ext>
            </a:extLst>
          </p:cNvPr>
          <p:cNvSpPr>
            <a:spLocks noGrp="1"/>
          </p:cNvSpPr>
          <p:nvPr>
            <p:ph type="sldNum" sz="quarter" idx="4"/>
          </p:nvPr>
        </p:nvSpPr>
        <p:spPr>
          <a:xfrm>
            <a:off x="9306339" y="6311900"/>
            <a:ext cx="2743200" cy="365125"/>
          </a:xfrm>
          <a:prstGeom prst="rect">
            <a:avLst/>
          </a:prstGeom>
        </p:spPr>
        <p:txBody>
          <a:bodyPr vert="horz" lIns="91440" tIns="45720" rIns="91440" bIns="45720" rtlCol="0" anchor="ctr"/>
          <a:lstStyle>
            <a:lvl1pPr algn="r">
              <a:defRPr sz="2000" b="1" i="0" baseline="0">
                <a:solidFill>
                  <a:schemeClr val="tx2"/>
                </a:solidFill>
                <a:latin typeface="Georgia" panose="02040502050405020303" pitchFamily="18" charset="0"/>
              </a:defRPr>
            </a:lvl1pPr>
          </a:lstStyle>
          <a:p>
            <a:fld id="{3416A1FF-2737-2741-B1B3-229A9E5F3B94}" type="slidenum">
              <a:rPr lang="en-US" smtClean="0"/>
              <a:pPr/>
              <a:t>‹#›</a:t>
            </a:fld>
            <a:endParaRPr lang="en-US" dirty="0"/>
          </a:p>
        </p:txBody>
      </p:sp>
      <p:cxnSp>
        <p:nvCxnSpPr>
          <p:cNvPr id="5" name="Straight Connector 4">
            <a:extLst>
              <a:ext uri="{FF2B5EF4-FFF2-40B4-BE49-F238E27FC236}">
                <a16:creationId xmlns:a16="http://schemas.microsoft.com/office/drawing/2014/main" id="{30F50B87-8732-ED88-27C7-C5AA68050D90}"/>
              </a:ext>
            </a:extLst>
          </p:cNvPr>
          <p:cNvCxnSpPr/>
          <p:nvPr userDrawn="1"/>
        </p:nvCxnSpPr>
        <p:spPr>
          <a:xfrm>
            <a:off x="0" y="3210336"/>
            <a:ext cx="12191999" cy="0"/>
          </a:xfrm>
          <a:prstGeom prst="line">
            <a:avLst/>
          </a:prstGeom>
          <a:ln w="635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E19D8C5-10E7-A3A4-8CAB-4B78CFED1F9D}"/>
              </a:ext>
            </a:extLst>
          </p:cNvPr>
          <p:cNvCxnSpPr/>
          <p:nvPr userDrawn="1"/>
        </p:nvCxnSpPr>
        <p:spPr>
          <a:xfrm>
            <a:off x="0" y="3596720"/>
            <a:ext cx="12191999" cy="0"/>
          </a:xfrm>
          <a:prstGeom prst="line">
            <a:avLst/>
          </a:prstGeom>
          <a:ln w="635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A09A85A-92C3-9EAA-3E04-C42D34001C54}"/>
              </a:ext>
            </a:extLst>
          </p:cNvPr>
          <p:cNvCxnSpPr/>
          <p:nvPr userDrawn="1"/>
        </p:nvCxnSpPr>
        <p:spPr>
          <a:xfrm>
            <a:off x="0" y="3983104"/>
            <a:ext cx="12191999" cy="0"/>
          </a:xfrm>
          <a:prstGeom prst="line">
            <a:avLst/>
          </a:prstGeom>
          <a:ln w="635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9FF5F3D-17AD-F19C-0097-E85837A73FF4}"/>
              </a:ext>
            </a:extLst>
          </p:cNvPr>
          <p:cNvCxnSpPr/>
          <p:nvPr userDrawn="1"/>
        </p:nvCxnSpPr>
        <p:spPr>
          <a:xfrm>
            <a:off x="0" y="4369488"/>
            <a:ext cx="12191999" cy="0"/>
          </a:xfrm>
          <a:prstGeom prst="line">
            <a:avLst/>
          </a:prstGeom>
          <a:ln w="635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5E25AFC-059C-531A-39D0-13DCFBD65272}"/>
              </a:ext>
            </a:extLst>
          </p:cNvPr>
          <p:cNvCxnSpPr/>
          <p:nvPr userDrawn="1"/>
        </p:nvCxnSpPr>
        <p:spPr>
          <a:xfrm>
            <a:off x="0" y="4755872"/>
            <a:ext cx="12191999" cy="0"/>
          </a:xfrm>
          <a:prstGeom prst="line">
            <a:avLst/>
          </a:prstGeom>
          <a:ln w="635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5937ECC-7D83-36D9-8E2B-4677F191E20E}"/>
              </a:ext>
            </a:extLst>
          </p:cNvPr>
          <p:cNvCxnSpPr/>
          <p:nvPr userDrawn="1"/>
        </p:nvCxnSpPr>
        <p:spPr>
          <a:xfrm>
            <a:off x="0" y="5142256"/>
            <a:ext cx="12191999" cy="0"/>
          </a:xfrm>
          <a:prstGeom prst="line">
            <a:avLst/>
          </a:prstGeom>
          <a:ln w="635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C431265-FBE3-7837-46C7-3904F46C82D1}"/>
              </a:ext>
            </a:extLst>
          </p:cNvPr>
          <p:cNvCxnSpPr/>
          <p:nvPr userDrawn="1"/>
        </p:nvCxnSpPr>
        <p:spPr>
          <a:xfrm>
            <a:off x="0" y="5528640"/>
            <a:ext cx="12191999" cy="0"/>
          </a:xfrm>
          <a:prstGeom prst="line">
            <a:avLst/>
          </a:prstGeom>
          <a:ln w="635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D45E4FE-77FB-18A4-B277-6570FC25F0F2}"/>
              </a:ext>
            </a:extLst>
          </p:cNvPr>
          <p:cNvCxnSpPr/>
          <p:nvPr userDrawn="1"/>
        </p:nvCxnSpPr>
        <p:spPr>
          <a:xfrm>
            <a:off x="0" y="5915024"/>
            <a:ext cx="12191999" cy="0"/>
          </a:xfrm>
          <a:prstGeom prst="line">
            <a:avLst/>
          </a:prstGeom>
          <a:ln w="635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638D605-1932-C58A-06C5-43B2D4A6BD79}"/>
              </a:ext>
            </a:extLst>
          </p:cNvPr>
          <p:cNvCxnSpPr/>
          <p:nvPr userDrawn="1"/>
        </p:nvCxnSpPr>
        <p:spPr>
          <a:xfrm>
            <a:off x="0" y="6301406"/>
            <a:ext cx="12191999" cy="0"/>
          </a:xfrm>
          <a:prstGeom prst="line">
            <a:avLst/>
          </a:prstGeom>
          <a:ln w="635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5C65E1B-B693-10C8-916A-7518C51C3FE4}"/>
              </a:ext>
            </a:extLst>
          </p:cNvPr>
          <p:cNvCxnSpPr/>
          <p:nvPr userDrawn="1"/>
        </p:nvCxnSpPr>
        <p:spPr>
          <a:xfrm>
            <a:off x="10853530" y="2713383"/>
            <a:ext cx="0" cy="4164255"/>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2173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6970E1-B0EE-D0BE-2181-96645579AE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130B72C-6710-A01C-3454-C95BE5FCEA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p:txBody>
      </p:sp>
      <p:sp>
        <p:nvSpPr>
          <p:cNvPr id="6" name="Slide Number Placeholder 5">
            <a:extLst>
              <a:ext uri="{FF2B5EF4-FFF2-40B4-BE49-F238E27FC236}">
                <a16:creationId xmlns:a16="http://schemas.microsoft.com/office/drawing/2014/main" id="{C532BA92-0FD1-B488-E921-F3E0D6ED0A0D}"/>
              </a:ext>
            </a:extLst>
          </p:cNvPr>
          <p:cNvSpPr>
            <a:spLocks noGrp="1"/>
          </p:cNvSpPr>
          <p:nvPr>
            <p:ph type="sldNum" sz="quarter" idx="4"/>
          </p:nvPr>
        </p:nvSpPr>
        <p:spPr>
          <a:xfrm>
            <a:off x="9306339" y="6311900"/>
            <a:ext cx="2743200" cy="365125"/>
          </a:xfrm>
          <a:prstGeom prst="rect">
            <a:avLst/>
          </a:prstGeom>
        </p:spPr>
        <p:txBody>
          <a:bodyPr vert="horz" lIns="91440" tIns="45720" rIns="91440" bIns="45720" rtlCol="0" anchor="ctr"/>
          <a:lstStyle>
            <a:lvl1pPr algn="r">
              <a:defRPr sz="2000" b="1" i="0" baseline="0">
                <a:solidFill>
                  <a:schemeClr val="tx1">
                    <a:tint val="82000"/>
                  </a:schemeClr>
                </a:solidFill>
                <a:latin typeface="Georgia" panose="02040502050405020303" pitchFamily="18" charset="0"/>
              </a:defRPr>
            </a:lvl1pPr>
          </a:lstStyle>
          <a:p>
            <a:fld id="{3416A1FF-2737-2741-B1B3-229A9E5F3B94}" type="slidenum">
              <a:rPr lang="en-US" smtClean="0"/>
              <a:pPr/>
              <a:t>‹#›</a:t>
            </a:fld>
            <a:endParaRPr lang="en-US" dirty="0"/>
          </a:p>
        </p:txBody>
      </p:sp>
    </p:spTree>
    <p:extLst>
      <p:ext uri="{BB962C8B-B14F-4D97-AF65-F5344CB8AC3E}">
        <p14:creationId xmlns:p14="http://schemas.microsoft.com/office/powerpoint/2010/main" val="1797606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1" r:id="rId4"/>
    <p:sldLayoutId id="2147483654" r:id="rId5"/>
    <p:sldLayoutId id="2147483655" r:id="rId6"/>
    <p:sldLayoutId id="2147483658" r:id="rId7"/>
    <p:sldLayoutId id="2147483659" r:id="rId8"/>
  </p:sldLayoutIdLst>
  <p:hf hdr="0" ftr="0" dt="0"/>
  <p:txStyles>
    <p:titleStyle>
      <a:lvl1pPr algn="l" defTabSz="914400" rtl="0" eaLnBrk="1" latinLnBrk="0" hangingPunct="1">
        <a:lnSpc>
          <a:spcPct val="90000"/>
        </a:lnSpc>
        <a:spcBef>
          <a:spcPct val="0"/>
        </a:spcBef>
        <a:buNone/>
        <a:defRPr sz="5000" b="0" i="1" kern="1200" baseline="0">
          <a:solidFill>
            <a:srgbClr val="F25D3F"/>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rgbClr val="0C153B"/>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F466A9-DA52-BFCC-3523-5B1C63E12DD0}"/>
              </a:ext>
            </a:extLst>
          </p:cNvPr>
          <p:cNvSpPr>
            <a:spLocks noGrp="1"/>
          </p:cNvSpPr>
          <p:nvPr>
            <p:ph type="sldNum" sz="quarter" idx="12"/>
          </p:nvPr>
        </p:nvSpPr>
        <p:spPr/>
        <p:txBody>
          <a:bodyPr/>
          <a:lstStyle/>
          <a:p>
            <a:fld id="{3416A1FF-2737-2741-B1B3-229A9E5F3B94}" type="slidenum">
              <a:rPr lang="en-US" smtClean="0"/>
              <a:pPr/>
              <a:t>1</a:t>
            </a:fld>
            <a:endParaRPr lang="en-US" dirty="0"/>
          </a:p>
        </p:txBody>
      </p:sp>
    </p:spTree>
    <p:extLst>
      <p:ext uri="{BB962C8B-B14F-4D97-AF65-F5344CB8AC3E}">
        <p14:creationId xmlns:p14="http://schemas.microsoft.com/office/powerpoint/2010/main" val="3435669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C1F36-046F-73B7-1543-D16368B902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A80F7B-2635-63BB-B47C-86CDA3B71DD3}"/>
              </a:ext>
            </a:extLst>
          </p:cNvPr>
          <p:cNvSpPr>
            <a:spLocks noGrp="1"/>
          </p:cNvSpPr>
          <p:nvPr>
            <p:ph type="title"/>
          </p:nvPr>
        </p:nvSpPr>
        <p:spPr/>
        <p:txBody>
          <a:bodyPr/>
          <a:lstStyle/>
          <a:p>
            <a:r>
              <a:rPr lang="en-US" dirty="0"/>
              <a:t>Let’s explore some more!</a:t>
            </a:r>
          </a:p>
        </p:txBody>
      </p:sp>
      <p:sp>
        <p:nvSpPr>
          <p:cNvPr id="4" name="Slide Number Placeholder 3">
            <a:extLst>
              <a:ext uri="{FF2B5EF4-FFF2-40B4-BE49-F238E27FC236}">
                <a16:creationId xmlns:a16="http://schemas.microsoft.com/office/drawing/2014/main" id="{3DCA9285-582D-C6A4-4D31-262FD0B26D42}"/>
              </a:ext>
            </a:extLst>
          </p:cNvPr>
          <p:cNvSpPr>
            <a:spLocks noGrp="1"/>
          </p:cNvSpPr>
          <p:nvPr>
            <p:ph type="sldNum" sz="quarter" idx="4"/>
          </p:nvPr>
        </p:nvSpPr>
        <p:spPr/>
        <p:txBody>
          <a:bodyPr/>
          <a:lstStyle/>
          <a:p>
            <a:fld id="{3416A1FF-2737-2741-B1B3-229A9E5F3B94}" type="slidenum">
              <a:rPr lang="en-US" smtClean="0"/>
              <a:pPr/>
              <a:t>10</a:t>
            </a:fld>
            <a:endParaRPr lang="en-US" dirty="0"/>
          </a:p>
        </p:txBody>
      </p:sp>
      <p:pic>
        <p:nvPicPr>
          <p:cNvPr id="9" name="Picture 8" descr="A bottle of ginger beer&#10;&#10;AI-generated content may be incorrect.">
            <a:extLst>
              <a:ext uri="{FF2B5EF4-FFF2-40B4-BE49-F238E27FC236}">
                <a16:creationId xmlns:a16="http://schemas.microsoft.com/office/drawing/2014/main" id="{27812682-EA2B-52D0-D292-5B9C2EDF3360}"/>
              </a:ext>
            </a:extLst>
          </p:cNvPr>
          <p:cNvPicPr>
            <a:picLocks noChangeAspect="1"/>
          </p:cNvPicPr>
          <p:nvPr/>
        </p:nvPicPr>
        <p:blipFill>
          <a:blip r:embed="rId3"/>
          <a:stretch>
            <a:fillRect/>
          </a:stretch>
        </p:blipFill>
        <p:spPr>
          <a:xfrm>
            <a:off x="1676400" y="1385997"/>
            <a:ext cx="2671482" cy="5154389"/>
          </a:xfrm>
          <a:prstGeom prst="rect">
            <a:avLst/>
          </a:prstGeom>
        </p:spPr>
      </p:pic>
      <p:sp>
        <p:nvSpPr>
          <p:cNvPr id="10" name="Content Placeholder 2">
            <a:extLst>
              <a:ext uri="{FF2B5EF4-FFF2-40B4-BE49-F238E27FC236}">
                <a16:creationId xmlns:a16="http://schemas.microsoft.com/office/drawing/2014/main" id="{ECD8B9CF-925B-EDD4-AABF-DA3C31EEA44F}"/>
              </a:ext>
            </a:extLst>
          </p:cNvPr>
          <p:cNvSpPr txBox="1">
            <a:spLocks/>
          </p:cNvSpPr>
          <p:nvPr/>
        </p:nvSpPr>
        <p:spPr>
          <a:xfrm>
            <a:off x="4616604" y="3505091"/>
            <a:ext cx="6737196" cy="5964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0C153B"/>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600" i="1" dirty="0">
                <a:solidFill>
                  <a:schemeClr val="tx2"/>
                </a:solidFill>
                <a:latin typeface="Georgia" panose="02040502050405020303" pitchFamily="18" charset="0"/>
              </a:rPr>
              <a:t>Bundaberg soft drinks</a:t>
            </a:r>
          </a:p>
        </p:txBody>
      </p:sp>
      <p:sp>
        <p:nvSpPr>
          <p:cNvPr id="11" name="Content Placeholder 12">
            <a:extLst>
              <a:ext uri="{FF2B5EF4-FFF2-40B4-BE49-F238E27FC236}">
                <a16:creationId xmlns:a16="http://schemas.microsoft.com/office/drawing/2014/main" id="{FC0505E4-136F-1AC1-4A36-E8729F8D1CBF}"/>
              </a:ext>
            </a:extLst>
          </p:cNvPr>
          <p:cNvSpPr>
            <a:spLocks noGrp="1"/>
          </p:cNvSpPr>
          <p:nvPr>
            <p:ph idx="1"/>
          </p:nvPr>
        </p:nvSpPr>
        <p:spPr>
          <a:xfrm>
            <a:off x="4616605" y="4352323"/>
            <a:ext cx="6333894" cy="1992149"/>
          </a:xfrm>
        </p:spPr>
        <p:txBody>
          <a:bodyPr>
            <a:normAutofit/>
          </a:bodyPr>
          <a:lstStyle/>
          <a:p>
            <a:pPr algn="l"/>
            <a:r>
              <a:rPr lang="en-AU" dirty="0"/>
              <a:t>What are the different parts of this invention that would have to be manufactured?</a:t>
            </a:r>
          </a:p>
          <a:p>
            <a:pPr algn="l"/>
            <a:r>
              <a:rPr lang="en-AU" dirty="0"/>
              <a:t>Where might they have been manufactured?</a:t>
            </a:r>
          </a:p>
        </p:txBody>
      </p:sp>
      <p:pic>
        <p:nvPicPr>
          <p:cNvPr id="16" name="Picture 15" descr="A yellow sign with blue text and red balls&#10;&#10;AI-generated content may be incorrect.">
            <a:extLst>
              <a:ext uri="{FF2B5EF4-FFF2-40B4-BE49-F238E27FC236}">
                <a16:creationId xmlns:a16="http://schemas.microsoft.com/office/drawing/2014/main" id="{4BE8BED5-3E31-F0FC-5E89-9CCBACAEC057}"/>
              </a:ext>
            </a:extLst>
          </p:cNvPr>
          <p:cNvPicPr>
            <a:picLocks noChangeAspect="1"/>
          </p:cNvPicPr>
          <p:nvPr/>
        </p:nvPicPr>
        <p:blipFill>
          <a:blip r:embed="rId4"/>
          <a:stretch>
            <a:fillRect/>
          </a:stretch>
        </p:blipFill>
        <p:spPr>
          <a:xfrm rot="21415223">
            <a:off x="4506815" y="1575867"/>
            <a:ext cx="3344265" cy="750295"/>
          </a:xfrm>
          <a:prstGeom prst="rect">
            <a:avLst/>
          </a:prstGeom>
        </p:spPr>
      </p:pic>
    </p:spTree>
    <p:extLst>
      <p:ext uri="{BB962C8B-B14F-4D97-AF65-F5344CB8AC3E}">
        <p14:creationId xmlns:p14="http://schemas.microsoft.com/office/powerpoint/2010/main" val="2989426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E1760-5B01-1EE9-A402-88E942D456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B247B7-5354-9621-0758-C991826A83E3}"/>
              </a:ext>
            </a:extLst>
          </p:cNvPr>
          <p:cNvSpPr>
            <a:spLocks noGrp="1"/>
          </p:cNvSpPr>
          <p:nvPr>
            <p:ph type="title"/>
          </p:nvPr>
        </p:nvSpPr>
        <p:spPr/>
        <p:txBody>
          <a:bodyPr/>
          <a:lstStyle/>
          <a:p>
            <a:r>
              <a:rPr lang="en-US" dirty="0"/>
              <a:t>Let’s explore some more!</a:t>
            </a:r>
          </a:p>
        </p:txBody>
      </p:sp>
      <p:sp>
        <p:nvSpPr>
          <p:cNvPr id="4" name="Slide Number Placeholder 3">
            <a:extLst>
              <a:ext uri="{FF2B5EF4-FFF2-40B4-BE49-F238E27FC236}">
                <a16:creationId xmlns:a16="http://schemas.microsoft.com/office/drawing/2014/main" id="{150703D6-7747-6292-781C-FB77F032B51B}"/>
              </a:ext>
            </a:extLst>
          </p:cNvPr>
          <p:cNvSpPr>
            <a:spLocks noGrp="1"/>
          </p:cNvSpPr>
          <p:nvPr>
            <p:ph type="sldNum" sz="quarter" idx="4"/>
          </p:nvPr>
        </p:nvSpPr>
        <p:spPr/>
        <p:txBody>
          <a:bodyPr/>
          <a:lstStyle/>
          <a:p>
            <a:fld id="{3416A1FF-2737-2741-B1B3-229A9E5F3B94}" type="slidenum">
              <a:rPr lang="en-US" smtClean="0"/>
              <a:pPr/>
              <a:t>11</a:t>
            </a:fld>
            <a:endParaRPr lang="en-US" dirty="0"/>
          </a:p>
        </p:txBody>
      </p:sp>
      <p:sp>
        <p:nvSpPr>
          <p:cNvPr id="13" name="Content Placeholder 12">
            <a:extLst>
              <a:ext uri="{FF2B5EF4-FFF2-40B4-BE49-F238E27FC236}">
                <a16:creationId xmlns:a16="http://schemas.microsoft.com/office/drawing/2014/main" id="{967BBB10-9289-DCF1-55A6-38F3A1C4B627}"/>
              </a:ext>
            </a:extLst>
          </p:cNvPr>
          <p:cNvSpPr>
            <a:spLocks noGrp="1"/>
          </p:cNvSpPr>
          <p:nvPr>
            <p:ph idx="1"/>
          </p:nvPr>
        </p:nvSpPr>
        <p:spPr>
          <a:xfrm>
            <a:off x="412896" y="4098497"/>
            <a:ext cx="1729112" cy="279368"/>
          </a:xfrm>
        </p:spPr>
        <p:txBody>
          <a:bodyPr>
            <a:normAutofit fontScale="62500" lnSpcReduction="20000"/>
          </a:bodyPr>
          <a:lstStyle/>
          <a:p>
            <a:pPr>
              <a:spcAft>
                <a:spcPts val="1200"/>
              </a:spcAft>
            </a:pPr>
            <a:r>
              <a:rPr lang="en-AU" b="1" i="1" dirty="0">
                <a:solidFill>
                  <a:schemeClr val="tx2"/>
                </a:solidFill>
                <a:latin typeface="Georgia" panose="02040502050405020303" pitchFamily="18" charset="0"/>
              </a:rPr>
              <a:t>Lick ice cream</a:t>
            </a:r>
          </a:p>
        </p:txBody>
      </p:sp>
      <p:pic>
        <p:nvPicPr>
          <p:cNvPr id="8" name="Picture 7" descr="A close up of a container&#10;&#10;AI-generated content may be incorrect.">
            <a:extLst>
              <a:ext uri="{FF2B5EF4-FFF2-40B4-BE49-F238E27FC236}">
                <a16:creationId xmlns:a16="http://schemas.microsoft.com/office/drawing/2014/main" id="{9771728E-5A9E-125D-673D-86EF5913EA1E}"/>
              </a:ext>
            </a:extLst>
          </p:cNvPr>
          <p:cNvPicPr>
            <a:picLocks noChangeAspect="1"/>
          </p:cNvPicPr>
          <p:nvPr/>
        </p:nvPicPr>
        <p:blipFill>
          <a:blip r:embed="rId3"/>
          <a:stretch>
            <a:fillRect/>
          </a:stretch>
        </p:blipFill>
        <p:spPr>
          <a:xfrm rot="807911">
            <a:off x="169490" y="1839566"/>
            <a:ext cx="2026046" cy="2118984"/>
          </a:xfrm>
          <a:prstGeom prst="rect">
            <a:avLst/>
          </a:prstGeom>
        </p:spPr>
      </p:pic>
      <p:pic>
        <p:nvPicPr>
          <p:cNvPr id="12" name="Picture 11" descr="A close-up of a hearing aid&#10;&#10;AI-generated content may be incorrect.">
            <a:extLst>
              <a:ext uri="{FF2B5EF4-FFF2-40B4-BE49-F238E27FC236}">
                <a16:creationId xmlns:a16="http://schemas.microsoft.com/office/drawing/2014/main" id="{99699F1D-584C-0ABC-4CA3-2BE0221AD827}"/>
              </a:ext>
            </a:extLst>
          </p:cNvPr>
          <p:cNvPicPr>
            <a:picLocks noChangeAspect="1"/>
          </p:cNvPicPr>
          <p:nvPr/>
        </p:nvPicPr>
        <p:blipFill>
          <a:blip r:embed="rId4"/>
          <a:stretch>
            <a:fillRect/>
          </a:stretch>
        </p:blipFill>
        <p:spPr>
          <a:xfrm>
            <a:off x="-1" y="4590417"/>
            <a:ext cx="1729111" cy="1729111"/>
          </a:xfrm>
          <a:prstGeom prst="rect">
            <a:avLst/>
          </a:prstGeom>
        </p:spPr>
      </p:pic>
      <p:pic>
        <p:nvPicPr>
          <p:cNvPr id="17" name="Picture 16" descr="A pink record with a black circle&#10;&#10;AI-generated content may be incorrect.">
            <a:extLst>
              <a:ext uri="{FF2B5EF4-FFF2-40B4-BE49-F238E27FC236}">
                <a16:creationId xmlns:a16="http://schemas.microsoft.com/office/drawing/2014/main" id="{445E5374-C189-2F9A-69FC-F8DDDA7EA3F3}"/>
              </a:ext>
            </a:extLst>
          </p:cNvPr>
          <p:cNvPicPr>
            <a:picLocks noChangeAspect="1"/>
          </p:cNvPicPr>
          <p:nvPr/>
        </p:nvPicPr>
        <p:blipFill>
          <a:blip r:embed="rId5"/>
          <a:stretch>
            <a:fillRect/>
          </a:stretch>
        </p:blipFill>
        <p:spPr>
          <a:xfrm>
            <a:off x="2323394" y="2537012"/>
            <a:ext cx="1779406" cy="1779406"/>
          </a:xfrm>
          <a:prstGeom prst="rect">
            <a:avLst/>
          </a:prstGeom>
        </p:spPr>
      </p:pic>
      <p:sp>
        <p:nvSpPr>
          <p:cNvPr id="18" name="Content Placeholder 12">
            <a:extLst>
              <a:ext uri="{FF2B5EF4-FFF2-40B4-BE49-F238E27FC236}">
                <a16:creationId xmlns:a16="http://schemas.microsoft.com/office/drawing/2014/main" id="{65C531E5-454C-74FB-D6F2-94CD178808A6}"/>
              </a:ext>
            </a:extLst>
          </p:cNvPr>
          <p:cNvSpPr txBox="1">
            <a:spLocks/>
          </p:cNvSpPr>
          <p:nvPr/>
        </p:nvSpPr>
        <p:spPr>
          <a:xfrm>
            <a:off x="336924" y="5990746"/>
            <a:ext cx="1992032" cy="3883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0C153B"/>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AU" sz="1500" b="1" i="1" dirty="0">
                <a:solidFill>
                  <a:schemeClr val="tx2"/>
                </a:solidFill>
                <a:latin typeface="Georgia" panose="02040502050405020303" pitchFamily="18" charset="0"/>
              </a:rPr>
              <a:t>Medical technology</a:t>
            </a:r>
          </a:p>
        </p:txBody>
      </p:sp>
      <p:sp>
        <p:nvSpPr>
          <p:cNvPr id="19" name="Content Placeholder 12">
            <a:extLst>
              <a:ext uri="{FF2B5EF4-FFF2-40B4-BE49-F238E27FC236}">
                <a16:creationId xmlns:a16="http://schemas.microsoft.com/office/drawing/2014/main" id="{836FF90E-6C75-372F-4C68-2FF312E7BE13}"/>
              </a:ext>
            </a:extLst>
          </p:cNvPr>
          <p:cNvSpPr txBox="1">
            <a:spLocks/>
          </p:cNvSpPr>
          <p:nvPr/>
        </p:nvSpPr>
        <p:spPr>
          <a:xfrm>
            <a:off x="2903868" y="3790949"/>
            <a:ext cx="1729112" cy="27936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0C153B"/>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AU" sz="1500" b="1" i="1" dirty="0">
                <a:solidFill>
                  <a:schemeClr val="tx2"/>
                </a:solidFill>
                <a:latin typeface="Georgia" panose="02040502050405020303" pitchFamily="18" charset="0"/>
              </a:rPr>
              <a:t>Vinyl records</a:t>
            </a:r>
          </a:p>
        </p:txBody>
      </p:sp>
      <p:pic>
        <p:nvPicPr>
          <p:cNvPr id="15" name="Picture 14" descr="A black truck with a black background&#10;&#10;AI-generated content may be incorrect.">
            <a:extLst>
              <a:ext uri="{FF2B5EF4-FFF2-40B4-BE49-F238E27FC236}">
                <a16:creationId xmlns:a16="http://schemas.microsoft.com/office/drawing/2014/main" id="{666F8848-FA38-A728-8274-664EAA193A69}"/>
              </a:ext>
            </a:extLst>
          </p:cNvPr>
          <p:cNvPicPr>
            <a:picLocks noChangeAspect="1"/>
          </p:cNvPicPr>
          <p:nvPr/>
        </p:nvPicPr>
        <p:blipFill>
          <a:blip r:embed="rId6"/>
          <a:stretch>
            <a:fillRect/>
          </a:stretch>
        </p:blipFill>
        <p:spPr>
          <a:xfrm>
            <a:off x="2390860" y="4590417"/>
            <a:ext cx="2444263" cy="2069477"/>
          </a:xfrm>
          <a:prstGeom prst="rect">
            <a:avLst/>
          </a:prstGeom>
        </p:spPr>
      </p:pic>
      <p:sp>
        <p:nvSpPr>
          <p:cNvPr id="20" name="Content Placeholder 12">
            <a:extLst>
              <a:ext uri="{FF2B5EF4-FFF2-40B4-BE49-F238E27FC236}">
                <a16:creationId xmlns:a16="http://schemas.microsoft.com/office/drawing/2014/main" id="{29F8D208-7A49-5D9E-C692-CE523D52C003}"/>
              </a:ext>
            </a:extLst>
          </p:cNvPr>
          <p:cNvSpPr txBox="1">
            <a:spLocks/>
          </p:cNvSpPr>
          <p:nvPr/>
        </p:nvSpPr>
        <p:spPr>
          <a:xfrm>
            <a:off x="4054574" y="5412576"/>
            <a:ext cx="1038580" cy="50496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0C153B"/>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AU" sz="1500" b="1" i="1" dirty="0">
                <a:solidFill>
                  <a:schemeClr val="tx2"/>
                </a:solidFill>
                <a:latin typeface="Georgia" panose="02040502050405020303" pitchFamily="18" charset="0"/>
              </a:rPr>
              <a:t>Volvo trucks</a:t>
            </a:r>
          </a:p>
        </p:txBody>
      </p:sp>
      <p:pic>
        <p:nvPicPr>
          <p:cNvPr id="22" name="Picture 21" descr="A military tank with a black background&#10;&#10;AI-generated content may be incorrect.">
            <a:extLst>
              <a:ext uri="{FF2B5EF4-FFF2-40B4-BE49-F238E27FC236}">
                <a16:creationId xmlns:a16="http://schemas.microsoft.com/office/drawing/2014/main" id="{976D4282-46DC-27FA-C3B0-3288E2313A75}"/>
              </a:ext>
            </a:extLst>
          </p:cNvPr>
          <p:cNvPicPr>
            <a:picLocks noChangeAspect="1"/>
          </p:cNvPicPr>
          <p:nvPr/>
        </p:nvPicPr>
        <p:blipFill>
          <a:blip r:embed="rId7"/>
          <a:stretch>
            <a:fillRect/>
          </a:stretch>
        </p:blipFill>
        <p:spPr>
          <a:xfrm>
            <a:off x="4779285" y="2220026"/>
            <a:ext cx="3100853" cy="1830980"/>
          </a:xfrm>
          <a:prstGeom prst="rect">
            <a:avLst/>
          </a:prstGeom>
        </p:spPr>
      </p:pic>
      <p:pic>
        <p:nvPicPr>
          <p:cNvPr id="5" name="Picture 4" descr="A yellow sign with blue text and red balls&#10;&#10;AI-generated content may be incorrect.">
            <a:extLst>
              <a:ext uri="{FF2B5EF4-FFF2-40B4-BE49-F238E27FC236}">
                <a16:creationId xmlns:a16="http://schemas.microsoft.com/office/drawing/2014/main" id="{CF2A0DC9-F695-FDD6-A3A0-05FDC99A406F}"/>
              </a:ext>
            </a:extLst>
          </p:cNvPr>
          <p:cNvPicPr>
            <a:picLocks noChangeAspect="1"/>
          </p:cNvPicPr>
          <p:nvPr/>
        </p:nvPicPr>
        <p:blipFill>
          <a:blip r:embed="rId8"/>
          <a:stretch>
            <a:fillRect/>
          </a:stretch>
        </p:blipFill>
        <p:spPr>
          <a:xfrm rot="21415223">
            <a:off x="4506815" y="1575867"/>
            <a:ext cx="3344265" cy="750295"/>
          </a:xfrm>
          <a:prstGeom prst="rect">
            <a:avLst/>
          </a:prstGeom>
        </p:spPr>
      </p:pic>
      <p:sp>
        <p:nvSpPr>
          <p:cNvPr id="23" name="Content Placeholder 12">
            <a:extLst>
              <a:ext uri="{FF2B5EF4-FFF2-40B4-BE49-F238E27FC236}">
                <a16:creationId xmlns:a16="http://schemas.microsoft.com/office/drawing/2014/main" id="{2BAF85DA-54FD-0B96-DD0E-9FB96DC6A8CB}"/>
              </a:ext>
            </a:extLst>
          </p:cNvPr>
          <p:cNvSpPr txBox="1">
            <a:spLocks/>
          </p:cNvSpPr>
          <p:nvPr/>
        </p:nvSpPr>
        <p:spPr>
          <a:xfrm>
            <a:off x="7019470" y="3015097"/>
            <a:ext cx="1045718" cy="507831"/>
          </a:xfrm>
          <a:prstGeom prst="rect">
            <a:avLst/>
          </a:prstGeom>
        </p:spPr>
        <p:txBody>
          <a:bodyPr vert="horz" wrap="square" lIns="9000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0C153B"/>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AU" sz="1500" b="1" i="1" dirty="0">
                <a:solidFill>
                  <a:schemeClr val="tx2"/>
                </a:solidFill>
                <a:latin typeface="Georgia" panose="02040502050405020303" pitchFamily="18" charset="0"/>
              </a:rPr>
              <a:t>Military vehicles</a:t>
            </a:r>
          </a:p>
        </p:txBody>
      </p:sp>
      <p:sp>
        <p:nvSpPr>
          <p:cNvPr id="31" name="Content Placeholder 12">
            <a:extLst>
              <a:ext uri="{FF2B5EF4-FFF2-40B4-BE49-F238E27FC236}">
                <a16:creationId xmlns:a16="http://schemas.microsoft.com/office/drawing/2014/main" id="{18EDD70C-04C9-5AFA-3C75-E463A08176AC}"/>
              </a:ext>
            </a:extLst>
          </p:cNvPr>
          <p:cNvSpPr txBox="1">
            <a:spLocks/>
          </p:cNvSpPr>
          <p:nvPr/>
        </p:nvSpPr>
        <p:spPr>
          <a:xfrm>
            <a:off x="5465853" y="6057984"/>
            <a:ext cx="1260291" cy="507831"/>
          </a:xfrm>
          <a:prstGeom prst="rect">
            <a:avLst/>
          </a:prstGeom>
        </p:spPr>
        <p:txBody>
          <a:bodyPr vert="horz" wrap="square" lIns="9000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0C153B"/>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AU" sz="1500" b="1" i="1" dirty="0">
                <a:solidFill>
                  <a:schemeClr val="tx2"/>
                </a:solidFill>
                <a:latin typeface="Georgia" panose="02040502050405020303" pitchFamily="18" charset="0"/>
              </a:rPr>
              <a:t>Sweets and treats</a:t>
            </a:r>
          </a:p>
        </p:txBody>
      </p:sp>
      <p:pic>
        <p:nvPicPr>
          <p:cNvPr id="33" name="Picture 32" descr="A large metal engine with a black background&#10;&#10;AI-generated content may be incorrect.">
            <a:extLst>
              <a:ext uri="{FF2B5EF4-FFF2-40B4-BE49-F238E27FC236}">
                <a16:creationId xmlns:a16="http://schemas.microsoft.com/office/drawing/2014/main" id="{1B262C1E-5E5D-DD07-D9B2-6BB2ABA31A03}"/>
              </a:ext>
            </a:extLst>
          </p:cNvPr>
          <p:cNvPicPr>
            <a:picLocks noChangeAspect="1"/>
          </p:cNvPicPr>
          <p:nvPr/>
        </p:nvPicPr>
        <p:blipFill>
          <a:blip r:embed="rId9"/>
          <a:stretch>
            <a:fillRect/>
          </a:stretch>
        </p:blipFill>
        <p:spPr>
          <a:xfrm>
            <a:off x="10218076" y="4420635"/>
            <a:ext cx="1938758" cy="1938758"/>
          </a:xfrm>
          <a:prstGeom prst="rect">
            <a:avLst/>
          </a:prstGeom>
        </p:spPr>
      </p:pic>
      <p:pic>
        <p:nvPicPr>
          <p:cNvPr id="37" name="Picture 36" descr="A green bottle with white label&#10;&#10;AI-generated content may be incorrect.">
            <a:extLst>
              <a:ext uri="{FF2B5EF4-FFF2-40B4-BE49-F238E27FC236}">
                <a16:creationId xmlns:a16="http://schemas.microsoft.com/office/drawing/2014/main" id="{04B5E388-80E2-97EB-EDC9-87271B705BC0}"/>
              </a:ext>
            </a:extLst>
          </p:cNvPr>
          <p:cNvPicPr>
            <a:picLocks noChangeAspect="1"/>
          </p:cNvPicPr>
          <p:nvPr/>
        </p:nvPicPr>
        <p:blipFill>
          <a:blip r:embed="rId10"/>
          <a:stretch>
            <a:fillRect/>
          </a:stretch>
        </p:blipFill>
        <p:spPr>
          <a:xfrm>
            <a:off x="8464025" y="2875553"/>
            <a:ext cx="897794" cy="1434710"/>
          </a:xfrm>
          <a:prstGeom prst="rect">
            <a:avLst/>
          </a:prstGeom>
        </p:spPr>
      </p:pic>
      <p:pic>
        <p:nvPicPr>
          <p:cNvPr id="39" name="Picture 38" descr="A close up of a spray bottle&#10;&#10;AI-generated content may be incorrect.">
            <a:extLst>
              <a:ext uri="{FF2B5EF4-FFF2-40B4-BE49-F238E27FC236}">
                <a16:creationId xmlns:a16="http://schemas.microsoft.com/office/drawing/2014/main" id="{A5EED72C-8D8E-A49F-0887-7A4888F2CB62}"/>
              </a:ext>
            </a:extLst>
          </p:cNvPr>
          <p:cNvPicPr>
            <a:picLocks noChangeAspect="1"/>
          </p:cNvPicPr>
          <p:nvPr/>
        </p:nvPicPr>
        <p:blipFill>
          <a:blip r:embed="rId11"/>
          <a:stretch>
            <a:fillRect/>
          </a:stretch>
        </p:blipFill>
        <p:spPr>
          <a:xfrm>
            <a:off x="9943498" y="1748196"/>
            <a:ext cx="2054156" cy="2409683"/>
          </a:xfrm>
          <a:prstGeom prst="rect">
            <a:avLst/>
          </a:prstGeom>
        </p:spPr>
      </p:pic>
      <p:pic>
        <p:nvPicPr>
          <p:cNvPr id="41" name="Picture 40" descr="A white and silver boat&#10;&#10;AI-generated content may be incorrect.">
            <a:extLst>
              <a:ext uri="{FF2B5EF4-FFF2-40B4-BE49-F238E27FC236}">
                <a16:creationId xmlns:a16="http://schemas.microsoft.com/office/drawing/2014/main" id="{7CE40CED-4CF3-1196-9144-04D99BB2EFE0}"/>
              </a:ext>
            </a:extLst>
          </p:cNvPr>
          <p:cNvPicPr>
            <a:picLocks noChangeAspect="1"/>
          </p:cNvPicPr>
          <p:nvPr/>
        </p:nvPicPr>
        <p:blipFill>
          <a:blip r:embed="rId12"/>
          <a:stretch>
            <a:fillRect/>
          </a:stretch>
        </p:blipFill>
        <p:spPr>
          <a:xfrm>
            <a:off x="7438731" y="4876714"/>
            <a:ext cx="2143968" cy="1830980"/>
          </a:xfrm>
          <a:prstGeom prst="rect">
            <a:avLst/>
          </a:prstGeom>
        </p:spPr>
      </p:pic>
      <p:sp>
        <p:nvSpPr>
          <p:cNvPr id="43" name="Content Placeholder 12">
            <a:extLst>
              <a:ext uri="{FF2B5EF4-FFF2-40B4-BE49-F238E27FC236}">
                <a16:creationId xmlns:a16="http://schemas.microsoft.com/office/drawing/2014/main" id="{75C8E398-C116-0E64-E349-C2138E97B637}"/>
              </a:ext>
            </a:extLst>
          </p:cNvPr>
          <p:cNvSpPr txBox="1">
            <a:spLocks/>
          </p:cNvSpPr>
          <p:nvPr/>
        </p:nvSpPr>
        <p:spPr>
          <a:xfrm>
            <a:off x="8330797" y="4371187"/>
            <a:ext cx="1132699" cy="507831"/>
          </a:xfrm>
          <a:prstGeom prst="rect">
            <a:avLst/>
          </a:prstGeom>
        </p:spPr>
        <p:txBody>
          <a:bodyPr vert="horz" wrap="square" lIns="9000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0C153B"/>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AU" sz="1500" b="1" i="1" dirty="0">
                <a:solidFill>
                  <a:schemeClr val="tx2"/>
                </a:solidFill>
                <a:latin typeface="Georgia" panose="02040502050405020303" pitchFamily="18" charset="0"/>
              </a:rPr>
              <a:t>Health products</a:t>
            </a:r>
          </a:p>
        </p:txBody>
      </p:sp>
      <p:sp>
        <p:nvSpPr>
          <p:cNvPr id="44" name="Content Placeholder 12">
            <a:extLst>
              <a:ext uri="{FF2B5EF4-FFF2-40B4-BE49-F238E27FC236}">
                <a16:creationId xmlns:a16="http://schemas.microsoft.com/office/drawing/2014/main" id="{4094D85A-DC52-1E0A-79F5-870B760D040C}"/>
              </a:ext>
            </a:extLst>
          </p:cNvPr>
          <p:cNvSpPr txBox="1">
            <a:spLocks/>
          </p:cNvSpPr>
          <p:nvPr/>
        </p:nvSpPr>
        <p:spPr>
          <a:xfrm>
            <a:off x="6919111" y="6261177"/>
            <a:ext cx="1674641" cy="531614"/>
          </a:xfrm>
          <a:prstGeom prst="rect">
            <a:avLst/>
          </a:prstGeom>
        </p:spPr>
        <p:txBody>
          <a:bodyPr vert="horz" wrap="square" lIns="9000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0C153B"/>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AU" sz="1500" b="1" i="1" dirty="0">
                <a:solidFill>
                  <a:schemeClr val="tx2"/>
                </a:solidFill>
                <a:latin typeface="Georgia" panose="02040502050405020303" pitchFamily="18" charset="0"/>
              </a:rPr>
              <a:t>Superyachts</a:t>
            </a:r>
          </a:p>
        </p:txBody>
      </p:sp>
      <p:sp>
        <p:nvSpPr>
          <p:cNvPr id="45" name="Content Placeholder 12">
            <a:extLst>
              <a:ext uri="{FF2B5EF4-FFF2-40B4-BE49-F238E27FC236}">
                <a16:creationId xmlns:a16="http://schemas.microsoft.com/office/drawing/2014/main" id="{668FB019-FD20-8F2B-DD42-7395D4926B8E}"/>
              </a:ext>
            </a:extLst>
          </p:cNvPr>
          <p:cNvSpPr txBox="1">
            <a:spLocks/>
          </p:cNvSpPr>
          <p:nvPr/>
        </p:nvSpPr>
        <p:spPr>
          <a:xfrm>
            <a:off x="9954438" y="4029167"/>
            <a:ext cx="1855896" cy="300082"/>
          </a:xfrm>
          <a:prstGeom prst="rect">
            <a:avLst/>
          </a:prstGeom>
        </p:spPr>
        <p:txBody>
          <a:bodyPr vert="horz" wrap="square" lIns="9000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0C153B"/>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AU" sz="1500" b="1" i="1" dirty="0">
                <a:solidFill>
                  <a:schemeClr val="tx2"/>
                </a:solidFill>
                <a:latin typeface="Georgia" panose="02040502050405020303" pitchFamily="18" charset="0"/>
              </a:rPr>
              <a:t>Insect repellent</a:t>
            </a:r>
          </a:p>
        </p:txBody>
      </p:sp>
      <p:sp>
        <p:nvSpPr>
          <p:cNvPr id="46" name="Content Placeholder 12">
            <a:extLst>
              <a:ext uri="{FF2B5EF4-FFF2-40B4-BE49-F238E27FC236}">
                <a16:creationId xmlns:a16="http://schemas.microsoft.com/office/drawing/2014/main" id="{83F9123D-5EC8-9E4B-BE7D-1BB63E3D6459}"/>
              </a:ext>
            </a:extLst>
          </p:cNvPr>
          <p:cNvSpPr txBox="1">
            <a:spLocks/>
          </p:cNvSpPr>
          <p:nvPr/>
        </p:nvSpPr>
        <p:spPr>
          <a:xfrm>
            <a:off x="9700681" y="6080313"/>
            <a:ext cx="1303030" cy="507831"/>
          </a:xfrm>
          <a:prstGeom prst="rect">
            <a:avLst/>
          </a:prstGeom>
        </p:spPr>
        <p:txBody>
          <a:bodyPr vert="horz" wrap="square" lIns="9000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0C153B"/>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AU" sz="1500" b="1" i="1" dirty="0">
                <a:solidFill>
                  <a:schemeClr val="tx2"/>
                </a:solidFill>
                <a:latin typeface="Georgia" panose="02040502050405020303" pitchFamily="18" charset="0"/>
              </a:rPr>
              <a:t>Aircraft equipment</a:t>
            </a:r>
          </a:p>
        </p:txBody>
      </p:sp>
      <p:grpSp>
        <p:nvGrpSpPr>
          <p:cNvPr id="47" name="Group 46">
            <a:extLst>
              <a:ext uri="{FF2B5EF4-FFF2-40B4-BE49-F238E27FC236}">
                <a16:creationId xmlns:a16="http://schemas.microsoft.com/office/drawing/2014/main" id="{479DE849-3B93-8662-EF86-B02BFF09AFE6}"/>
              </a:ext>
            </a:extLst>
          </p:cNvPr>
          <p:cNvGrpSpPr/>
          <p:nvPr/>
        </p:nvGrpSpPr>
        <p:grpSpPr>
          <a:xfrm>
            <a:off x="5167737" y="4403049"/>
            <a:ext cx="2014106" cy="1729111"/>
            <a:chOff x="4856906" y="4242109"/>
            <a:chExt cx="2213825" cy="1900570"/>
          </a:xfrm>
        </p:grpSpPr>
        <p:pic>
          <p:nvPicPr>
            <p:cNvPr id="29" name="Picture 28" descr="A close up of a cinnamon roll&#10;&#10;AI-generated content may be incorrect.">
              <a:extLst>
                <a:ext uri="{FF2B5EF4-FFF2-40B4-BE49-F238E27FC236}">
                  <a16:creationId xmlns:a16="http://schemas.microsoft.com/office/drawing/2014/main" id="{00A0DCF5-DABF-8DD8-BA59-1193A1C7DDE8}"/>
                </a:ext>
              </a:extLst>
            </p:cNvPr>
            <p:cNvPicPr>
              <a:picLocks noChangeAspect="1"/>
            </p:cNvPicPr>
            <p:nvPr/>
          </p:nvPicPr>
          <p:blipFill>
            <a:blip r:embed="rId13"/>
            <a:stretch>
              <a:fillRect/>
            </a:stretch>
          </p:blipFill>
          <p:spPr>
            <a:xfrm rot="2438541">
              <a:off x="4856906" y="4242109"/>
              <a:ext cx="798561" cy="826098"/>
            </a:xfrm>
            <a:prstGeom prst="rect">
              <a:avLst/>
            </a:prstGeom>
          </p:spPr>
        </p:pic>
        <p:pic>
          <p:nvPicPr>
            <p:cNvPr id="25" name="Picture 24" descr="Brownies falling in the air&#10;&#10;AI-generated content may be incorrect.">
              <a:extLst>
                <a:ext uri="{FF2B5EF4-FFF2-40B4-BE49-F238E27FC236}">
                  <a16:creationId xmlns:a16="http://schemas.microsoft.com/office/drawing/2014/main" id="{B77EA0B5-D3C7-1860-FAD4-6E3526AF947D}"/>
                </a:ext>
              </a:extLst>
            </p:cNvPr>
            <p:cNvPicPr>
              <a:picLocks noChangeAspect="1"/>
            </p:cNvPicPr>
            <p:nvPr/>
          </p:nvPicPr>
          <p:blipFill>
            <a:blip r:embed="rId14"/>
            <a:stretch>
              <a:fillRect/>
            </a:stretch>
          </p:blipFill>
          <p:spPr>
            <a:xfrm>
              <a:off x="5306515" y="4378463"/>
              <a:ext cx="1764216" cy="1764216"/>
            </a:xfrm>
            <a:prstGeom prst="rect">
              <a:avLst/>
            </a:prstGeom>
          </p:spPr>
        </p:pic>
      </p:grpSp>
    </p:spTree>
    <p:extLst>
      <p:ext uri="{BB962C8B-B14F-4D97-AF65-F5344CB8AC3E}">
        <p14:creationId xmlns:p14="http://schemas.microsoft.com/office/powerpoint/2010/main" val="3089825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4207B-713B-4AAF-1FCA-8A9AC897A69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4A5DB4-9EFD-343C-A4BE-AEBC72FB59C9}"/>
              </a:ext>
            </a:extLst>
          </p:cNvPr>
          <p:cNvSpPr>
            <a:spLocks noGrp="1"/>
          </p:cNvSpPr>
          <p:nvPr>
            <p:ph type="sldNum" sz="quarter" idx="12"/>
          </p:nvPr>
        </p:nvSpPr>
        <p:spPr/>
        <p:txBody>
          <a:bodyPr/>
          <a:lstStyle/>
          <a:p>
            <a:fld id="{3416A1FF-2737-2741-B1B3-229A9E5F3B94}" type="slidenum">
              <a:rPr lang="en-US" smtClean="0"/>
              <a:pPr/>
              <a:t>12</a:t>
            </a:fld>
            <a:endParaRPr lang="en-US" dirty="0"/>
          </a:p>
        </p:txBody>
      </p:sp>
      <p:sp>
        <p:nvSpPr>
          <p:cNvPr id="3" name="Title 2">
            <a:extLst>
              <a:ext uri="{FF2B5EF4-FFF2-40B4-BE49-F238E27FC236}">
                <a16:creationId xmlns:a16="http://schemas.microsoft.com/office/drawing/2014/main" id="{11B95CBA-3E15-B082-ABF3-3CDA05A18449}"/>
              </a:ext>
            </a:extLst>
          </p:cNvPr>
          <p:cNvSpPr>
            <a:spLocks noGrp="1"/>
          </p:cNvSpPr>
          <p:nvPr>
            <p:ph type="title"/>
          </p:nvPr>
        </p:nvSpPr>
        <p:spPr>
          <a:xfrm>
            <a:off x="838200" y="867149"/>
            <a:ext cx="10515600" cy="1325563"/>
          </a:xfrm>
        </p:spPr>
        <p:txBody>
          <a:bodyPr/>
          <a:lstStyle/>
          <a:p>
            <a:r>
              <a:rPr lang="en-US" dirty="0"/>
              <a:t>Time to apply</a:t>
            </a:r>
            <a:br>
              <a:rPr lang="en-US" dirty="0"/>
            </a:br>
            <a:r>
              <a:rPr lang="en-US" dirty="0"/>
              <a:t>what we </a:t>
            </a:r>
            <a:r>
              <a:rPr lang="en-US" b="1" dirty="0"/>
              <a:t>know</a:t>
            </a:r>
            <a:r>
              <a:rPr lang="en-US" dirty="0"/>
              <a:t>!</a:t>
            </a:r>
          </a:p>
        </p:txBody>
      </p:sp>
    </p:spTree>
    <p:extLst>
      <p:ext uri="{BB962C8B-B14F-4D97-AF65-F5344CB8AC3E}">
        <p14:creationId xmlns:p14="http://schemas.microsoft.com/office/powerpoint/2010/main" val="1308498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EF751-0C70-01CA-B7B1-549A562FD1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22AD89-EC88-49E4-6723-CD0F2B1B1F65}"/>
              </a:ext>
            </a:extLst>
          </p:cNvPr>
          <p:cNvSpPr>
            <a:spLocks noGrp="1"/>
          </p:cNvSpPr>
          <p:nvPr>
            <p:ph type="title"/>
          </p:nvPr>
        </p:nvSpPr>
        <p:spPr/>
        <p:txBody>
          <a:bodyPr/>
          <a:lstStyle/>
          <a:p>
            <a:r>
              <a:rPr lang="en-US" dirty="0"/>
              <a:t>Self-scoring time!</a:t>
            </a:r>
          </a:p>
        </p:txBody>
      </p:sp>
      <p:sp>
        <p:nvSpPr>
          <p:cNvPr id="3" name="Content Placeholder 2">
            <a:extLst>
              <a:ext uri="{FF2B5EF4-FFF2-40B4-BE49-F238E27FC236}">
                <a16:creationId xmlns:a16="http://schemas.microsoft.com/office/drawing/2014/main" id="{F7B0F70D-EA86-EB50-BE80-E7EC3A5F4FAE}"/>
              </a:ext>
            </a:extLst>
          </p:cNvPr>
          <p:cNvSpPr>
            <a:spLocks noGrp="1"/>
          </p:cNvSpPr>
          <p:nvPr>
            <p:ph idx="1"/>
          </p:nvPr>
        </p:nvSpPr>
        <p:spPr/>
        <p:txBody>
          <a:bodyPr/>
          <a:lstStyle/>
          <a:p>
            <a:r>
              <a:rPr lang="en-US" dirty="0"/>
              <a:t>I can describe/explain what manufacturing is.</a:t>
            </a:r>
          </a:p>
        </p:txBody>
      </p:sp>
      <p:sp>
        <p:nvSpPr>
          <p:cNvPr id="4" name="Slide Number Placeholder 3">
            <a:extLst>
              <a:ext uri="{FF2B5EF4-FFF2-40B4-BE49-F238E27FC236}">
                <a16:creationId xmlns:a16="http://schemas.microsoft.com/office/drawing/2014/main" id="{3E32901D-E2F7-29C6-D6A5-39918BFE1EF8}"/>
              </a:ext>
            </a:extLst>
          </p:cNvPr>
          <p:cNvSpPr>
            <a:spLocks noGrp="1"/>
          </p:cNvSpPr>
          <p:nvPr>
            <p:ph type="sldNum" sz="quarter" idx="4"/>
          </p:nvPr>
        </p:nvSpPr>
        <p:spPr/>
        <p:txBody>
          <a:bodyPr/>
          <a:lstStyle/>
          <a:p>
            <a:fld id="{3416A1FF-2737-2741-B1B3-229A9E5F3B94}" type="slidenum">
              <a:rPr lang="en-US" smtClean="0"/>
              <a:pPr/>
              <a:t>13</a:t>
            </a:fld>
            <a:endParaRPr lang="en-US" dirty="0"/>
          </a:p>
        </p:txBody>
      </p:sp>
      <p:sp>
        <p:nvSpPr>
          <p:cNvPr id="5" name="TextBox 4">
            <a:extLst>
              <a:ext uri="{FF2B5EF4-FFF2-40B4-BE49-F238E27FC236}">
                <a16:creationId xmlns:a16="http://schemas.microsoft.com/office/drawing/2014/main" id="{2484F5AE-E49E-6461-4051-A8476477DEBA}"/>
              </a:ext>
            </a:extLst>
          </p:cNvPr>
          <p:cNvSpPr txBox="1"/>
          <p:nvPr/>
        </p:nvSpPr>
        <p:spPr>
          <a:xfrm>
            <a:off x="1230922" y="4794738"/>
            <a:ext cx="996462" cy="1107996"/>
          </a:xfrm>
          <a:prstGeom prst="rect">
            <a:avLst/>
          </a:prstGeom>
          <a:noFill/>
        </p:spPr>
        <p:txBody>
          <a:bodyPr wrap="square" rtlCol="0">
            <a:spAutoFit/>
          </a:bodyPr>
          <a:lstStyle/>
          <a:p>
            <a:pPr algn="ctr"/>
            <a:r>
              <a:rPr lang="en-US" sz="6600" b="1" dirty="0">
                <a:solidFill>
                  <a:schemeClr val="tx2"/>
                </a:solidFill>
                <a:latin typeface="Arial" panose="020B0604020202020204" pitchFamily="34" charset="0"/>
                <a:cs typeface="Arial" panose="020B0604020202020204" pitchFamily="34" charset="0"/>
              </a:rPr>
              <a:t>1</a:t>
            </a:r>
          </a:p>
        </p:txBody>
      </p:sp>
      <p:sp>
        <p:nvSpPr>
          <p:cNvPr id="6" name="TextBox 5">
            <a:extLst>
              <a:ext uri="{FF2B5EF4-FFF2-40B4-BE49-F238E27FC236}">
                <a16:creationId xmlns:a16="http://schemas.microsoft.com/office/drawing/2014/main" id="{0C68A8F7-8507-9F80-453D-D18B4C98A649}"/>
              </a:ext>
            </a:extLst>
          </p:cNvPr>
          <p:cNvSpPr txBox="1"/>
          <p:nvPr/>
        </p:nvSpPr>
        <p:spPr>
          <a:xfrm>
            <a:off x="4161691" y="4794738"/>
            <a:ext cx="996462" cy="1107996"/>
          </a:xfrm>
          <a:prstGeom prst="rect">
            <a:avLst/>
          </a:prstGeom>
          <a:noFill/>
        </p:spPr>
        <p:txBody>
          <a:bodyPr wrap="square" rtlCol="0">
            <a:spAutoFit/>
          </a:bodyPr>
          <a:lstStyle/>
          <a:p>
            <a:pPr algn="ctr"/>
            <a:r>
              <a:rPr lang="en-US" sz="6600" b="1" dirty="0">
                <a:solidFill>
                  <a:schemeClr val="tx2"/>
                </a:solidFill>
                <a:latin typeface="Arial" panose="020B0604020202020204" pitchFamily="34" charset="0"/>
                <a:cs typeface="Arial" panose="020B0604020202020204" pitchFamily="34" charset="0"/>
              </a:rPr>
              <a:t>2</a:t>
            </a:r>
          </a:p>
        </p:txBody>
      </p:sp>
      <p:sp>
        <p:nvSpPr>
          <p:cNvPr id="7" name="TextBox 6">
            <a:extLst>
              <a:ext uri="{FF2B5EF4-FFF2-40B4-BE49-F238E27FC236}">
                <a16:creationId xmlns:a16="http://schemas.microsoft.com/office/drawing/2014/main" id="{5AA18D3F-7B89-932B-5BFC-EDC3C2C2745C}"/>
              </a:ext>
            </a:extLst>
          </p:cNvPr>
          <p:cNvSpPr txBox="1"/>
          <p:nvPr/>
        </p:nvSpPr>
        <p:spPr>
          <a:xfrm>
            <a:off x="7092460" y="4794738"/>
            <a:ext cx="996462" cy="1107996"/>
          </a:xfrm>
          <a:prstGeom prst="rect">
            <a:avLst/>
          </a:prstGeom>
          <a:noFill/>
        </p:spPr>
        <p:txBody>
          <a:bodyPr wrap="square" rtlCol="0">
            <a:spAutoFit/>
          </a:bodyPr>
          <a:lstStyle/>
          <a:p>
            <a:pPr algn="ctr"/>
            <a:r>
              <a:rPr lang="en-US" sz="6600" b="1" dirty="0">
                <a:solidFill>
                  <a:schemeClr val="tx2"/>
                </a:solidFill>
                <a:latin typeface="Arial" panose="020B0604020202020204" pitchFamily="34" charset="0"/>
                <a:cs typeface="Arial" panose="020B0604020202020204" pitchFamily="34" charset="0"/>
              </a:rPr>
              <a:t>3</a:t>
            </a:r>
          </a:p>
        </p:txBody>
      </p:sp>
      <p:sp>
        <p:nvSpPr>
          <p:cNvPr id="8" name="TextBox 7">
            <a:extLst>
              <a:ext uri="{FF2B5EF4-FFF2-40B4-BE49-F238E27FC236}">
                <a16:creationId xmlns:a16="http://schemas.microsoft.com/office/drawing/2014/main" id="{66D3C55B-0707-696A-EBD8-CEB365095956}"/>
              </a:ext>
            </a:extLst>
          </p:cNvPr>
          <p:cNvSpPr txBox="1"/>
          <p:nvPr/>
        </p:nvSpPr>
        <p:spPr>
          <a:xfrm>
            <a:off x="9964616" y="4794738"/>
            <a:ext cx="996462" cy="1107996"/>
          </a:xfrm>
          <a:prstGeom prst="rect">
            <a:avLst/>
          </a:prstGeom>
          <a:noFill/>
        </p:spPr>
        <p:txBody>
          <a:bodyPr wrap="square" rtlCol="0">
            <a:spAutoFit/>
          </a:bodyPr>
          <a:lstStyle/>
          <a:p>
            <a:pPr algn="ctr"/>
            <a:r>
              <a:rPr lang="en-US" sz="6600" b="1" dirty="0">
                <a:solidFill>
                  <a:schemeClr val="tx2"/>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2129807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5BD66-1D4D-7AE1-EC66-128E5DD0151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053D477-0D92-8A18-E825-9142C9C48A5F}"/>
              </a:ext>
            </a:extLst>
          </p:cNvPr>
          <p:cNvSpPr>
            <a:spLocks noGrp="1"/>
          </p:cNvSpPr>
          <p:nvPr>
            <p:ph type="sldNum" sz="quarter" idx="12"/>
          </p:nvPr>
        </p:nvSpPr>
        <p:spPr/>
        <p:txBody>
          <a:bodyPr/>
          <a:lstStyle/>
          <a:p>
            <a:fld id="{3416A1FF-2737-2741-B1B3-229A9E5F3B94}" type="slidenum">
              <a:rPr lang="en-US" smtClean="0"/>
              <a:pPr/>
              <a:t>14</a:t>
            </a:fld>
            <a:endParaRPr lang="en-US" dirty="0"/>
          </a:p>
        </p:txBody>
      </p:sp>
      <p:sp>
        <p:nvSpPr>
          <p:cNvPr id="4" name="Text Placeholder 3">
            <a:extLst>
              <a:ext uri="{FF2B5EF4-FFF2-40B4-BE49-F238E27FC236}">
                <a16:creationId xmlns:a16="http://schemas.microsoft.com/office/drawing/2014/main" id="{EE757102-6DD2-0AC3-33CB-CC377309121C}"/>
              </a:ext>
            </a:extLst>
          </p:cNvPr>
          <p:cNvSpPr>
            <a:spLocks noGrp="1"/>
          </p:cNvSpPr>
          <p:nvPr>
            <p:ph type="body" sz="quarter" idx="13"/>
          </p:nvPr>
        </p:nvSpPr>
        <p:spPr/>
        <p:txBody>
          <a:bodyPr/>
          <a:lstStyle/>
          <a:p>
            <a:r>
              <a:rPr lang="en-US" dirty="0"/>
              <a:t>PART TWO:</a:t>
            </a:r>
          </a:p>
        </p:txBody>
      </p:sp>
      <p:sp>
        <p:nvSpPr>
          <p:cNvPr id="5" name="Text Placeholder 4">
            <a:extLst>
              <a:ext uri="{FF2B5EF4-FFF2-40B4-BE49-F238E27FC236}">
                <a16:creationId xmlns:a16="http://schemas.microsoft.com/office/drawing/2014/main" id="{0D095208-82EE-69E4-FEB8-AE18A7556835}"/>
              </a:ext>
            </a:extLst>
          </p:cNvPr>
          <p:cNvSpPr>
            <a:spLocks noGrp="1"/>
          </p:cNvSpPr>
          <p:nvPr>
            <p:ph type="body" sz="quarter" idx="14"/>
          </p:nvPr>
        </p:nvSpPr>
        <p:spPr/>
        <p:txBody>
          <a:bodyPr/>
          <a:lstStyle/>
          <a:p>
            <a:r>
              <a:rPr lang="en-US" dirty="0"/>
              <a:t>Who is involved in</a:t>
            </a:r>
          </a:p>
        </p:txBody>
      </p:sp>
      <p:sp>
        <p:nvSpPr>
          <p:cNvPr id="6" name="Text Placeholder 5">
            <a:extLst>
              <a:ext uri="{FF2B5EF4-FFF2-40B4-BE49-F238E27FC236}">
                <a16:creationId xmlns:a16="http://schemas.microsoft.com/office/drawing/2014/main" id="{03FA7265-52B9-6181-63EF-737055C465D1}"/>
              </a:ext>
            </a:extLst>
          </p:cNvPr>
          <p:cNvSpPr>
            <a:spLocks noGrp="1"/>
          </p:cNvSpPr>
          <p:nvPr>
            <p:ph type="body" sz="quarter" idx="15"/>
          </p:nvPr>
        </p:nvSpPr>
        <p:spPr/>
        <p:txBody>
          <a:bodyPr>
            <a:normAutofit lnSpcReduction="10000"/>
          </a:bodyPr>
          <a:lstStyle/>
          <a:p>
            <a:r>
              <a:rPr lang="en-US" dirty="0"/>
              <a:t>GOAL:</a:t>
            </a:r>
          </a:p>
        </p:txBody>
      </p:sp>
      <p:sp>
        <p:nvSpPr>
          <p:cNvPr id="7" name="Text Placeholder 6">
            <a:extLst>
              <a:ext uri="{FF2B5EF4-FFF2-40B4-BE49-F238E27FC236}">
                <a16:creationId xmlns:a16="http://schemas.microsoft.com/office/drawing/2014/main" id="{FB0E8CF5-D24D-05CE-0E6B-E0B4C8A6A0D8}"/>
              </a:ext>
            </a:extLst>
          </p:cNvPr>
          <p:cNvSpPr>
            <a:spLocks noGrp="1"/>
          </p:cNvSpPr>
          <p:nvPr>
            <p:ph type="body" sz="quarter" idx="16"/>
          </p:nvPr>
        </p:nvSpPr>
        <p:spPr>
          <a:xfrm>
            <a:off x="221284" y="6260374"/>
            <a:ext cx="6798081" cy="407781"/>
          </a:xfrm>
        </p:spPr>
        <p:txBody>
          <a:bodyPr>
            <a:noAutofit/>
          </a:bodyPr>
          <a:lstStyle/>
          <a:p>
            <a:r>
              <a:rPr lang="en-US" dirty="0"/>
              <a:t>I can describe/explain who is involved in manufacturing.</a:t>
            </a:r>
          </a:p>
        </p:txBody>
      </p:sp>
      <p:pic>
        <p:nvPicPr>
          <p:cNvPr id="10" name="Picture 9" descr="A cartoon of a child working with tools&#10;&#10;AI-generated content may be incorrect.">
            <a:extLst>
              <a:ext uri="{FF2B5EF4-FFF2-40B4-BE49-F238E27FC236}">
                <a16:creationId xmlns:a16="http://schemas.microsoft.com/office/drawing/2014/main" id="{4523C944-DB7E-9118-B77B-8877AD5C3DA3}"/>
              </a:ext>
            </a:extLst>
          </p:cNvPr>
          <p:cNvPicPr>
            <a:picLocks noChangeAspect="1"/>
          </p:cNvPicPr>
          <p:nvPr/>
        </p:nvPicPr>
        <p:blipFill>
          <a:blip r:embed="rId3"/>
          <a:stretch>
            <a:fillRect/>
          </a:stretch>
        </p:blipFill>
        <p:spPr>
          <a:xfrm>
            <a:off x="5732820" y="1577787"/>
            <a:ext cx="7375913" cy="5217457"/>
          </a:xfrm>
          <a:prstGeom prst="rect">
            <a:avLst/>
          </a:prstGeom>
        </p:spPr>
      </p:pic>
      <p:sp>
        <p:nvSpPr>
          <p:cNvPr id="2" name="Title 1">
            <a:extLst>
              <a:ext uri="{FF2B5EF4-FFF2-40B4-BE49-F238E27FC236}">
                <a16:creationId xmlns:a16="http://schemas.microsoft.com/office/drawing/2014/main" id="{370BCC26-1D3D-582A-A84C-BD35892F5F6E}"/>
              </a:ext>
            </a:extLst>
          </p:cNvPr>
          <p:cNvSpPr>
            <a:spLocks noGrp="1"/>
          </p:cNvSpPr>
          <p:nvPr>
            <p:ph type="title"/>
          </p:nvPr>
        </p:nvSpPr>
        <p:spPr/>
        <p:txBody>
          <a:bodyPr/>
          <a:lstStyle/>
          <a:p>
            <a:r>
              <a:rPr lang="en-US" dirty="0"/>
              <a:t>Manufacturing?</a:t>
            </a:r>
          </a:p>
        </p:txBody>
      </p:sp>
    </p:spTree>
    <p:extLst>
      <p:ext uri="{BB962C8B-B14F-4D97-AF65-F5344CB8AC3E}">
        <p14:creationId xmlns:p14="http://schemas.microsoft.com/office/powerpoint/2010/main" val="3066185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F967F-31E3-6896-92E4-20103DB1D5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3F3420-422D-E1E2-9381-792800375DA1}"/>
              </a:ext>
            </a:extLst>
          </p:cNvPr>
          <p:cNvSpPr>
            <a:spLocks noGrp="1"/>
          </p:cNvSpPr>
          <p:nvPr>
            <p:ph type="title"/>
          </p:nvPr>
        </p:nvSpPr>
        <p:spPr/>
        <p:txBody>
          <a:bodyPr/>
          <a:lstStyle/>
          <a:p>
            <a:r>
              <a:rPr lang="en-US" dirty="0"/>
              <a:t>Self-scoring time!</a:t>
            </a:r>
          </a:p>
        </p:txBody>
      </p:sp>
      <p:sp>
        <p:nvSpPr>
          <p:cNvPr id="3" name="Content Placeholder 2">
            <a:extLst>
              <a:ext uri="{FF2B5EF4-FFF2-40B4-BE49-F238E27FC236}">
                <a16:creationId xmlns:a16="http://schemas.microsoft.com/office/drawing/2014/main" id="{BD96C33F-2C2C-9FD5-2FD2-24FF81C3AD07}"/>
              </a:ext>
            </a:extLst>
          </p:cNvPr>
          <p:cNvSpPr>
            <a:spLocks noGrp="1"/>
          </p:cNvSpPr>
          <p:nvPr>
            <p:ph idx="1"/>
          </p:nvPr>
        </p:nvSpPr>
        <p:spPr/>
        <p:txBody>
          <a:bodyPr/>
          <a:lstStyle/>
          <a:p>
            <a:r>
              <a:rPr lang="en-US" dirty="0"/>
              <a:t>I can describe/explain who is involved in manufacturing.</a:t>
            </a:r>
          </a:p>
        </p:txBody>
      </p:sp>
      <p:sp>
        <p:nvSpPr>
          <p:cNvPr id="4" name="Slide Number Placeholder 3">
            <a:extLst>
              <a:ext uri="{FF2B5EF4-FFF2-40B4-BE49-F238E27FC236}">
                <a16:creationId xmlns:a16="http://schemas.microsoft.com/office/drawing/2014/main" id="{1FEAF7E1-800D-D803-BC25-016A18484F75}"/>
              </a:ext>
            </a:extLst>
          </p:cNvPr>
          <p:cNvSpPr>
            <a:spLocks noGrp="1"/>
          </p:cNvSpPr>
          <p:nvPr>
            <p:ph type="sldNum" sz="quarter" idx="4"/>
          </p:nvPr>
        </p:nvSpPr>
        <p:spPr/>
        <p:txBody>
          <a:bodyPr/>
          <a:lstStyle/>
          <a:p>
            <a:fld id="{3416A1FF-2737-2741-B1B3-229A9E5F3B94}" type="slidenum">
              <a:rPr lang="en-US" smtClean="0"/>
              <a:pPr/>
              <a:t>15</a:t>
            </a:fld>
            <a:endParaRPr lang="en-US" dirty="0"/>
          </a:p>
        </p:txBody>
      </p:sp>
      <p:sp>
        <p:nvSpPr>
          <p:cNvPr id="5" name="TextBox 4">
            <a:extLst>
              <a:ext uri="{FF2B5EF4-FFF2-40B4-BE49-F238E27FC236}">
                <a16:creationId xmlns:a16="http://schemas.microsoft.com/office/drawing/2014/main" id="{3FF6B463-5161-3BF7-687F-80FD404B3944}"/>
              </a:ext>
            </a:extLst>
          </p:cNvPr>
          <p:cNvSpPr txBox="1"/>
          <p:nvPr/>
        </p:nvSpPr>
        <p:spPr>
          <a:xfrm>
            <a:off x="1230922" y="4794738"/>
            <a:ext cx="996462" cy="1107996"/>
          </a:xfrm>
          <a:prstGeom prst="rect">
            <a:avLst/>
          </a:prstGeom>
          <a:noFill/>
        </p:spPr>
        <p:txBody>
          <a:bodyPr wrap="square" rtlCol="0">
            <a:spAutoFit/>
          </a:bodyPr>
          <a:lstStyle/>
          <a:p>
            <a:pPr algn="ctr"/>
            <a:r>
              <a:rPr lang="en-US" sz="6600" b="1" dirty="0">
                <a:solidFill>
                  <a:schemeClr val="tx2"/>
                </a:solidFill>
                <a:latin typeface="Arial" panose="020B0604020202020204" pitchFamily="34" charset="0"/>
                <a:cs typeface="Arial" panose="020B0604020202020204" pitchFamily="34" charset="0"/>
              </a:rPr>
              <a:t>1</a:t>
            </a:r>
          </a:p>
        </p:txBody>
      </p:sp>
      <p:sp>
        <p:nvSpPr>
          <p:cNvPr id="6" name="TextBox 5">
            <a:extLst>
              <a:ext uri="{FF2B5EF4-FFF2-40B4-BE49-F238E27FC236}">
                <a16:creationId xmlns:a16="http://schemas.microsoft.com/office/drawing/2014/main" id="{A38941D7-039E-CB05-810C-D10ACBDBA584}"/>
              </a:ext>
            </a:extLst>
          </p:cNvPr>
          <p:cNvSpPr txBox="1"/>
          <p:nvPr/>
        </p:nvSpPr>
        <p:spPr>
          <a:xfrm>
            <a:off x="4161691" y="4794738"/>
            <a:ext cx="996462" cy="1107996"/>
          </a:xfrm>
          <a:prstGeom prst="rect">
            <a:avLst/>
          </a:prstGeom>
          <a:noFill/>
        </p:spPr>
        <p:txBody>
          <a:bodyPr wrap="square" rtlCol="0">
            <a:spAutoFit/>
          </a:bodyPr>
          <a:lstStyle/>
          <a:p>
            <a:pPr algn="ctr"/>
            <a:r>
              <a:rPr lang="en-US" sz="6600" b="1" dirty="0">
                <a:solidFill>
                  <a:schemeClr val="tx2"/>
                </a:solidFill>
                <a:latin typeface="Arial" panose="020B0604020202020204" pitchFamily="34" charset="0"/>
                <a:cs typeface="Arial" panose="020B0604020202020204" pitchFamily="34" charset="0"/>
              </a:rPr>
              <a:t>2</a:t>
            </a:r>
          </a:p>
        </p:txBody>
      </p:sp>
      <p:sp>
        <p:nvSpPr>
          <p:cNvPr id="7" name="TextBox 6">
            <a:extLst>
              <a:ext uri="{FF2B5EF4-FFF2-40B4-BE49-F238E27FC236}">
                <a16:creationId xmlns:a16="http://schemas.microsoft.com/office/drawing/2014/main" id="{61996A02-7D3C-580D-F585-6E898E96AB9D}"/>
              </a:ext>
            </a:extLst>
          </p:cNvPr>
          <p:cNvSpPr txBox="1"/>
          <p:nvPr/>
        </p:nvSpPr>
        <p:spPr>
          <a:xfrm>
            <a:off x="7092460" y="4794738"/>
            <a:ext cx="996462" cy="1107996"/>
          </a:xfrm>
          <a:prstGeom prst="rect">
            <a:avLst/>
          </a:prstGeom>
          <a:noFill/>
        </p:spPr>
        <p:txBody>
          <a:bodyPr wrap="square" rtlCol="0">
            <a:spAutoFit/>
          </a:bodyPr>
          <a:lstStyle/>
          <a:p>
            <a:pPr algn="ctr"/>
            <a:r>
              <a:rPr lang="en-US" sz="6600" b="1" dirty="0">
                <a:solidFill>
                  <a:schemeClr val="tx2"/>
                </a:solidFill>
                <a:latin typeface="Arial" panose="020B0604020202020204" pitchFamily="34" charset="0"/>
                <a:cs typeface="Arial" panose="020B0604020202020204" pitchFamily="34" charset="0"/>
              </a:rPr>
              <a:t>3</a:t>
            </a:r>
          </a:p>
        </p:txBody>
      </p:sp>
      <p:sp>
        <p:nvSpPr>
          <p:cNvPr id="8" name="TextBox 7">
            <a:extLst>
              <a:ext uri="{FF2B5EF4-FFF2-40B4-BE49-F238E27FC236}">
                <a16:creationId xmlns:a16="http://schemas.microsoft.com/office/drawing/2014/main" id="{36B23FD5-C934-E309-1CBC-78D8211EE728}"/>
              </a:ext>
            </a:extLst>
          </p:cNvPr>
          <p:cNvSpPr txBox="1"/>
          <p:nvPr/>
        </p:nvSpPr>
        <p:spPr>
          <a:xfrm>
            <a:off x="9964616" y="4794738"/>
            <a:ext cx="996462" cy="1107996"/>
          </a:xfrm>
          <a:prstGeom prst="rect">
            <a:avLst/>
          </a:prstGeom>
          <a:noFill/>
        </p:spPr>
        <p:txBody>
          <a:bodyPr wrap="square" rtlCol="0">
            <a:spAutoFit/>
          </a:bodyPr>
          <a:lstStyle/>
          <a:p>
            <a:pPr algn="ctr"/>
            <a:r>
              <a:rPr lang="en-US" sz="6600" b="1" dirty="0">
                <a:solidFill>
                  <a:schemeClr val="tx2"/>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51551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DC71D3-A684-9D83-D759-B445F0167C56}"/>
              </a:ext>
            </a:extLst>
          </p:cNvPr>
          <p:cNvSpPr/>
          <p:nvPr/>
        </p:nvSpPr>
        <p:spPr>
          <a:xfrm>
            <a:off x="0" y="0"/>
            <a:ext cx="12192000" cy="6858000"/>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BF0B3A5-D97B-8DAD-9107-D2BD1AB9D0DB}"/>
              </a:ext>
            </a:extLst>
          </p:cNvPr>
          <p:cNvSpPr>
            <a:spLocks noGrp="1"/>
          </p:cNvSpPr>
          <p:nvPr>
            <p:ph type="title"/>
          </p:nvPr>
        </p:nvSpPr>
        <p:spPr>
          <a:xfrm>
            <a:off x="838200" y="276439"/>
            <a:ext cx="10515600" cy="1325563"/>
          </a:xfrm>
        </p:spPr>
        <p:txBody>
          <a:bodyPr/>
          <a:lstStyle/>
          <a:p>
            <a:r>
              <a:rPr lang="en-US" dirty="0"/>
              <a:t>Let’s explore!</a:t>
            </a:r>
          </a:p>
        </p:txBody>
      </p:sp>
      <p:sp>
        <p:nvSpPr>
          <p:cNvPr id="2" name="Slide Number Placeholder 1">
            <a:extLst>
              <a:ext uri="{FF2B5EF4-FFF2-40B4-BE49-F238E27FC236}">
                <a16:creationId xmlns:a16="http://schemas.microsoft.com/office/drawing/2014/main" id="{DB1A43D9-5522-F82E-536E-833353E6D4A3}"/>
              </a:ext>
            </a:extLst>
          </p:cNvPr>
          <p:cNvSpPr>
            <a:spLocks noGrp="1"/>
          </p:cNvSpPr>
          <p:nvPr>
            <p:ph type="sldNum" sz="quarter" idx="4"/>
          </p:nvPr>
        </p:nvSpPr>
        <p:spPr/>
        <p:txBody>
          <a:bodyPr/>
          <a:lstStyle/>
          <a:p>
            <a:fld id="{3416A1FF-2737-2741-B1B3-229A9E5F3B94}" type="slidenum">
              <a:rPr lang="en-US" smtClean="0"/>
              <a:pPr/>
              <a:t>16</a:t>
            </a:fld>
            <a:endParaRPr lang="en-US" dirty="0"/>
          </a:p>
        </p:txBody>
      </p:sp>
      <p:sp>
        <p:nvSpPr>
          <p:cNvPr id="8" name="TextBox 7">
            <a:extLst>
              <a:ext uri="{FF2B5EF4-FFF2-40B4-BE49-F238E27FC236}">
                <a16:creationId xmlns:a16="http://schemas.microsoft.com/office/drawing/2014/main" id="{A66D715F-97C7-DF30-F878-79415AAAD184}"/>
              </a:ext>
            </a:extLst>
          </p:cNvPr>
          <p:cNvSpPr txBox="1"/>
          <p:nvPr/>
        </p:nvSpPr>
        <p:spPr>
          <a:xfrm>
            <a:off x="3340444" y="2405693"/>
            <a:ext cx="2697897" cy="646331"/>
          </a:xfrm>
          <a:prstGeom prst="rect">
            <a:avLst/>
          </a:prstGeom>
          <a:solidFill>
            <a:schemeClr val="bg1"/>
          </a:solidFill>
        </p:spPr>
        <p:txBody>
          <a:bodyPr wrap="square" rtlCol="0">
            <a:spAutoFit/>
          </a:bodyPr>
          <a:lstStyle/>
          <a:p>
            <a:pPr algn="ctr"/>
            <a:r>
              <a:rPr lang="en-AU" i="1" dirty="0">
                <a:latin typeface="Arial" panose="020B0604020202020204" pitchFamily="34" charset="0"/>
                <a:cs typeface="Arial" panose="020B0604020202020204" pitchFamily="34" charset="0"/>
              </a:rPr>
              <a:t>I like writing the </a:t>
            </a:r>
            <a:br>
              <a:rPr lang="en-AU" i="1" dirty="0">
                <a:latin typeface="Arial" panose="020B0604020202020204" pitchFamily="34" charset="0"/>
                <a:cs typeface="Arial" panose="020B0604020202020204" pitchFamily="34" charset="0"/>
              </a:rPr>
            </a:br>
            <a:r>
              <a:rPr lang="en-AU" i="1" dirty="0">
                <a:latin typeface="Arial" panose="020B0604020202020204" pitchFamily="34" charset="0"/>
                <a:cs typeface="Arial" panose="020B0604020202020204" pitchFamily="34" charset="0"/>
              </a:rPr>
              <a:t>team’s plan.</a:t>
            </a:r>
          </a:p>
        </p:txBody>
      </p:sp>
      <p:sp>
        <p:nvSpPr>
          <p:cNvPr id="9" name="TextBox 8">
            <a:extLst>
              <a:ext uri="{FF2B5EF4-FFF2-40B4-BE49-F238E27FC236}">
                <a16:creationId xmlns:a16="http://schemas.microsoft.com/office/drawing/2014/main" id="{B24F788A-E80D-012F-9D2F-001D51129EBA}"/>
              </a:ext>
            </a:extLst>
          </p:cNvPr>
          <p:cNvSpPr txBox="1"/>
          <p:nvPr/>
        </p:nvSpPr>
        <p:spPr>
          <a:xfrm>
            <a:off x="270952" y="2405693"/>
            <a:ext cx="2941375" cy="646331"/>
          </a:xfrm>
          <a:prstGeom prst="rect">
            <a:avLst/>
          </a:prstGeom>
          <a:solidFill>
            <a:schemeClr val="bg1"/>
          </a:solidFill>
        </p:spPr>
        <p:txBody>
          <a:bodyPr wrap="square" rtlCol="0">
            <a:spAutoFit/>
          </a:bodyPr>
          <a:lstStyle/>
          <a:p>
            <a:pPr algn="ctr"/>
            <a:r>
              <a:rPr lang="en-AU" i="1" dirty="0">
                <a:latin typeface="Arial" panose="020B0604020202020204" pitchFamily="34" charset="0"/>
                <a:cs typeface="Arial" panose="020B0604020202020204" pitchFamily="34" charset="0"/>
              </a:rPr>
              <a:t>I like being given </a:t>
            </a:r>
            <a:br>
              <a:rPr lang="en-AU" i="1" dirty="0">
                <a:latin typeface="Arial" panose="020B0604020202020204" pitchFamily="34" charset="0"/>
                <a:cs typeface="Arial" panose="020B0604020202020204" pitchFamily="34" charset="0"/>
              </a:rPr>
            </a:br>
            <a:r>
              <a:rPr lang="en-AU" i="1" dirty="0">
                <a:latin typeface="Arial" panose="020B0604020202020204" pitchFamily="34" charset="0"/>
                <a:cs typeface="Arial" panose="020B0604020202020204" pitchFamily="34" charset="0"/>
              </a:rPr>
              <a:t>a plan to follow.</a:t>
            </a:r>
          </a:p>
        </p:txBody>
      </p:sp>
      <p:sp>
        <p:nvSpPr>
          <p:cNvPr id="10" name="TextBox 9">
            <a:extLst>
              <a:ext uri="{FF2B5EF4-FFF2-40B4-BE49-F238E27FC236}">
                <a16:creationId xmlns:a16="http://schemas.microsoft.com/office/drawing/2014/main" id="{6BDEC3FA-7D85-757B-EE3A-FD44EA3147E8}"/>
              </a:ext>
            </a:extLst>
          </p:cNvPr>
          <p:cNvSpPr txBox="1"/>
          <p:nvPr/>
        </p:nvSpPr>
        <p:spPr>
          <a:xfrm>
            <a:off x="270952" y="3529809"/>
            <a:ext cx="1820241" cy="1400383"/>
          </a:xfrm>
          <a:prstGeom prst="rect">
            <a:avLst/>
          </a:prstGeom>
          <a:solidFill>
            <a:schemeClr val="bg1"/>
          </a:solidFill>
        </p:spPr>
        <p:txBody>
          <a:bodyPr wrap="square" rtlCol="0">
            <a:spAutoFit/>
          </a:bodyPr>
          <a:lstStyle/>
          <a:p>
            <a:pPr algn="ctr"/>
            <a:r>
              <a:rPr lang="en-AU" sz="1700" i="1" dirty="0">
                <a:latin typeface="Arial" panose="020B0604020202020204" pitchFamily="34" charset="0"/>
                <a:cs typeface="Arial" panose="020B0604020202020204" pitchFamily="34" charset="0"/>
              </a:rPr>
              <a:t>I like ‘going with the flow’ and considering the opinions of others.</a:t>
            </a:r>
          </a:p>
        </p:txBody>
      </p:sp>
      <p:sp>
        <p:nvSpPr>
          <p:cNvPr id="11" name="TextBox 10">
            <a:extLst>
              <a:ext uri="{FF2B5EF4-FFF2-40B4-BE49-F238E27FC236}">
                <a16:creationId xmlns:a16="http://schemas.microsoft.com/office/drawing/2014/main" id="{1603A044-0E36-8F2D-669C-0EFB6D08E82D}"/>
              </a:ext>
            </a:extLst>
          </p:cNvPr>
          <p:cNvSpPr txBox="1"/>
          <p:nvPr/>
        </p:nvSpPr>
        <p:spPr>
          <a:xfrm>
            <a:off x="2219010" y="3529809"/>
            <a:ext cx="1871273" cy="1400383"/>
          </a:xfrm>
          <a:prstGeom prst="rect">
            <a:avLst/>
          </a:prstGeom>
          <a:solidFill>
            <a:schemeClr val="bg1"/>
          </a:solidFill>
        </p:spPr>
        <p:txBody>
          <a:bodyPr wrap="square" rtlCol="0">
            <a:spAutoFit/>
          </a:bodyPr>
          <a:lstStyle/>
          <a:p>
            <a:pPr algn="ctr"/>
            <a:r>
              <a:rPr lang="en-AU" sz="1700" i="1" dirty="0">
                <a:latin typeface="Arial" panose="020B0604020202020204" pitchFamily="34" charset="0"/>
                <a:cs typeface="Arial" panose="020B0604020202020204" pitchFamily="34" charset="0"/>
              </a:rPr>
              <a:t>I like talking about my opinions and enjoy having them challenged.</a:t>
            </a:r>
          </a:p>
        </p:txBody>
      </p:sp>
      <p:sp>
        <p:nvSpPr>
          <p:cNvPr id="12" name="TextBox 11">
            <a:extLst>
              <a:ext uri="{FF2B5EF4-FFF2-40B4-BE49-F238E27FC236}">
                <a16:creationId xmlns:a16="http://schemas.microsoft.com/office/drawing/2014/main" id="{3692480B-B51E-DDFE-B18E-DD2609BDA808}"/>
              </a:ext>
            </a:extLst>
          </p:cNvPr>
          <p:cNvSpPr txBox="1"/>
          <p:nvPr/>
        </p:nvSpPr>
        <p:spPr>
          <a:xfrm>
            <a:off x="4218101" y="3529809"/>
            <a:ext cx="1820240" cy="1400383"/>
          </a:xfrm>
          <a:prstGeom prst="rect">
            <a:avLst/>
          </a:prstGeom>
          <a:solidFill>
            <a:schemeClr val="bg1"/>
          </a:solidFill>
        </p:spPr>
        <p:txBody>
          <a:bodyPr wrap="square" rtlCol="0">
            <a:spAutoFit/>
          </a:bodyPr>
          <a:lstStyle/>
          <a:p>
            <a:pPr algn="ctr"/>
            <a:r>
              <a:rPr lang="en-AU" sz="1700" i="1" dirty="0">
                <a:latin typeface="Arial" panose="020B0604020202020204" pitchFamily="34" charset="0"/>
                <a:cs typeface="Arial" panose="020B0604020202020204" pitchFamily="34" charset="0"/>
              </a:rPr>
              <a:t>I like using processes that I know from experience </a:t>
            </a:r>
            <a:br>
              <a:rPr lang="en-AU" sz="1700" i="1" dirty="0">
                <a:latin typeface="Arial" panose="020B0604020202020204" pitchFamily="34" charset="0"/>
                <a:cs typeface="Arial" panose="020B0604020202020204" pitchFamily="34" charset="0"/>
              </a:rPr>
            </a:br>
            <a:r>
              <a:rPr lang="en-AU" sz="1700" i="1" dirty="0">
                <a:latin typeface="Arial" panose="020B0604020202020204" pitchFamily="34" charset="0"/>
                <a:cs typeface="Arial" panose="020B0604020202020204" pitchFamily="34" charset="0"/>
              </a:rPr>
              <a:t>will work. </a:t>
            </a:r>
          </a:p>
        </p:txBody>
      </p:sp>
      <p:sp>
        <p:nvSpPr>
          <p:cNvPr id="13" name="TextBox 12">
            <a:extLst>
              <a:ext uri="{FF2B5EF4-FFF2-40B4-BE49-F238E27FC236}">
                <a16:creationId xmlns:a16="http://schemas.microsoft.com/office/drawing/2014/main" id="{97FE0F0A-5C1C-2F18-B5FE-FBC5BD31A212}"/>
              </a:ext>
            </a:extLst>
          </p:cNvPr>
          <p:cNvSpPr txBox="1"/>
          <p:nvPr/>
        </p:nvSpPr>
        <p:spPr>
          <a:xfrm>
            <a:off x="6166157" y="3529809"/>
            <a:ext cx="1820241" cy="1400383"/>
          </a:xfrm>
          <a:prstGeom prst="rect">
            <a:avLst/>
          </a:prstGeom>
          <a:solidFill>
            <a:schemeClr val="bg1"/>
          </a:solidFill>
        </p:spPr>
        <p:txBody>
          <a:bodyPr wrap="square" rtlCol="0">
            <a:spAutoFit/>
          </a:bodyPr>
          <a:lstStyle/>
          <a:p>
            <a:pPr algn="ctr"/>
            <a:r>
              <a:rPr lang="en-AU" sz="1700" i="1" dirty="0">
                <a:latin typeface="Arial" panose="020B0604020202020204" pitchFamily="34" charset="0"/>
                <a:cs typeface="Arial" panose="020B0604020202020204" pitchFamily="34" charset="0"/>
              </a:rPr>
              <a:t>I like researching </a:t>
            </a:r>
            <a:br>
              <a:rPr lang="en-AU" sz="1700" i="1" dirty="0">
                <a:latin typeface="Arial" panose="020B0604020202020204" pitchFamily="34" charset="0"/>
                <a:cs typeface="Arial" panose="020B0604020202020204" pitchFamily="34" charset="0"/>
              </a:rPr>
            </a:br>
            <a:r>
              <a:rPr lang="en-AU" sz="1700" i="1" dirty="0">
                <a:latin typeface="Arial" panose="020B0604020202020204" pitchFamily="34" charset="0"/>
                <a:cs typeface="Arial" panose="020B0604020202020204" pitchFamily="34" charset="0"/>
              </a:rPr>
              <a:t>new facts and figures to support my plans and ideas.</a:t>
            </a:r>
          </a:p>
        </p:txBody>
      </p:sp>
      <p:sp>
        <p:nvSpPr>
          <p:cNvPr id="14" name="TextBox 13">
            <a:extLst>
              <a:ext uri="{FF2B5EF4-FFF2-40B4-BE49-F238E27FC236}">
                <a16:creationId xmlns:a16="http://schemas.microsoft.com/office/drawing/2014/main" id="{86E12E84-3F44-93FD-58C8-E7DDEEF19884}"/>
              </a:ext>
            </a:extLst>
          </p:cNvPr>
          <p:cNvSpPr txBox="1"/>
          <p:nvPr/>
        </p:nvSpPr>
        <p:spPr>
          <a:xfrm>
            <a:off x="270952" y="5436274"/>
            <a:ext cx="1820241" cy="677108"/>
          </a:xfrm>
          <a:prstGeom prst="rect">
            <a:avLst/>
          </a:prstGeom>
          <a:solidFill>
            <a:schemeClr val="accent4"/>
          </a:solidFill>
        </p:spPr>
        <p:txBody>
          <a:bodyPr wrap="square" rtlCol="0">
            <a:spAutoFit/>
          </a:bodyPr>
          <a:lstStyle/>
          <a:p>
            <a:pPr algn="ctr"/>
            <a:r>
              <a:rPr lang="en-AU" sz="2200" b="1" i="1" dirty="0">
                <a:solidFill>
                  <a:schemeClr val="bg1"/>
                </a:solidFill>
                <a:latin typeface="Georgia" panose="02040502050405020303" pitchFamily="18" charset="0"/>
                <a:cs typeface="Arial" panose="020B0604020202020204" pitchFamily="34" charset="0"/>
              </a:rPr>
              <a:t>Helpers</a:t>
            </a:r>
            <a:br>
              <a:rPr lang="en-AU" dirty="0">
                <a:solidFill>
                  <a:schemeClr val="bg1"/>
                </a:solidFill>
                <a:latin typeface="Arial" panose="020B0604020202020204" pitchFamily="34" charset="0"/>
                <a:cs typeface="Arial" panose="020B0604020202020204" pitchFamily="34" charset="0"/>
              </a:rPr>
            </a:br>
            <a:r>
              <a:rPr lang="en-AU" sz="1600" dirty="0">
                <a:solidFill>
                  <a:schemeClr val="bg1"/>
                </a:solidFill>
                <a:latin typeface="Arial" panose="020B0604020202020204" pitchFamily="34" charset="0"/>
                <a:cs typeface="Arial" panose="020B0604020202020204" pitchFamily="34" charset="0"/>
              </a:rPr>
              <a:t>Turn to Page 13</a:t>
            </a:r>
          </a:p>
        </p:txBody>
      </p:sp>
      <p:sp>
        <p:nvSpPr>
          <p:cNvPr id="15" name="TextBox 14">
            <a:extLst>
              <a:ext uri="{FF2B5EF4-FFF2-40B4-BE49-F238E27FC236}">
                <a16:creationId xmlns:a16="http://schemas.microsoft.com/office/drawing/2014/main" id="{0F64AD5C-AA89-4661-5330-92B36B0436D7}"/>
              </a:ext>
            </a:extLst>
          </p:cNvPr>
          <p:cNvSpPr txBox="1"/>
          <p:nvPr/>
        </p:nvSpPr>
        <p:spPr>
          <a:xfrm>
            <a:off x="2219010" y="5431522"/>
            <a:ext cx="1871273" cy="677108"/>
          </a:xfrm>
          <a:prstGeom prst="rect">
            <a:avLst/>
          </a:prstGeom>
          <a:solidFill>
            <a:schemeClr val="accent1"/>
          </a:solidFill>
        </p:spPr>
        <p:txBody>
          <a:bodyPr wrap="square" rtlCol="0">
            <a:spAutoFit/>
          </a:bodyPr>
          <a:lstStyle/>
          <a:p>
            <a:pPr algn="ctr"/>
            <a:r>
              <a:rPr lang="en-AU" sz="2200" b="1" i="1" dirty="0">
                <a:solidFill>
                  <a:schemeClr val="bg1"/>
                </a:solidFill>
                <a:latin typeface="Georgia" panose="02040502050405020303" pitchFamily="18" charset="0"/>
                <a:cs typeface="Arial" panose="020B0604020202020204" pitchFamily="34" charset="0"/>
              </a:rPr>
              <a:t>Persuaders</a:t>
            </a:r>
            <a:br>
              <a:rPr lang="en-AU" dirty="0">
                <a:latin typeface="Arial" panose="020B0604020202020204" pitchFamily="34" charset="0"/>
                <a:cs typeface="Arial" panose="020B0604020202020204" pitchFamily="34" charset="0"/>
              </a:rPr>
            </a:br>
            <a:r>
              <a:rPr lang="en-AU" sz="1600" dirty="0">
                <a:solidFill>
                  <a:schemeClr val="bg1"/>
                </a:solidFill>
                <a:latin typeface="Arial" panose="020B0604020202020204" pitchFamily="34" charset="0"/>
                <a:cs typeface="Arial" panose="020B0604020202020204" pitchFamily="34" charset="0"/>
              </a:rPr>
              <a:t>Turn to Page 13</a:t>
            </a:r>
          </a:p>
        </p:txBody>
      </p:sp>
      <p:sp>
        <p:nvSpPr>
          <p:cNvPr id="16" name="TextBox 15">
            <a:extLst>
              <a:ext uri="{FF2B5EF4-FFF2-40B4-BE49-F238E27FC236}">
                <a16:creationId xmlns:a16="http://schemas.microsoft.com/office/drawing/2014/main" id="{26FBC41D-B997-6DD4-D86B-386D691EB606}"/>
              </a:ext>
            </a:extLst>
          </p:cNvPr>
          <p:cNvSpPr txBox="1"/>
          <p:nvPr/>
        </p:nvSpPr>
        <p:spPr>
          <a:xfrm>
            <a:off x="4218100" y="5431522"/>
            <a:ext cx="1820241" cy="677108"/>
          </a:xfrm>
          <a:prstGeom prst="rect">
            <a:avLst/>
          </a:prstGeom>
          <a:solidFill>
            <a:srgbClr val="9B88B2"/>
          </a:solidFill>
        </p:spPr>
        <p:txBody>
          <a:bodyPr wrap="square" rtlCol="0">
            <a:spAutoFit/>
          </a:bodyPr>
          <a:lstStyle/>
          <a:p>
            <a:pPr algn="ctr"/>
            <a:r>
              <a:rPr lang="en-AU" sz="2200" b="1" i="1" dirty="0">
                <a:solidFill>
                  <a:schemeClr val="bg1"/>
                </a:solidFill>
                <a:latin typeface="Georgia" panose="02040502050405020303" pitchFamily="18" charset="0"/>
                <a:cs typeface="Arial" panose="020B0604020202020204" pitchFamily="34" charset="0"/>
              </a:rPr>
              <a:t>Organisers</a:t>
            </a:r>
            <a:br>
              <a:rPr lang="en-AU" dirty="0">
                <a:latin typeface="Arial" panose="020B0604020202020204" pitchFamily="34" charset="0"/>
                <a:cs typeface="Arial" panose="020B0604020202020204" pitchFamily="34" charset="0"/>
              </a:rPr>
            </a:br>
            <a:r>
              <a:rPr lang="en-AU" sz="1600" dirty="0">
                <a:solidFill>
                  <a:schemeClr val="bg1"/>
                </a:solidFill>
                <a:latin typeface="Arial" panose="020B0604020202020204" pitchFamily="34" charset="0"/>
                <a:cs typeface="Arial" panose="020B0604020202020204" pitchFamily="34" charset="0"/>
              </a:rPr>
              <a:t>Turn to Page 27</a:t>
            </a:r>
          </a:p>
        </p:txBody>
      </p:sp>
      <p:sp>
        <p:nvSpPr>
          <p:cNvPr id="17" name="TextBox 16">
            <a:extLst>
              <a:ext uri="{FF2B5EF4-FFF2-40B4-BE49-F238E27FC236}">
                <a16:creationId xmlns:a16="http://schemas.microsoft.com/office/drawing/2014/main" id="{85E79043-AD24-262D-38AF-CD69D2B9EA4D}"/>
              </a:ext>
            </a:extLst>
          </p:cNvPr>
          <p:cNvSpPr txBox="1"/>
          <p:nvPr/>
        </p:nvSpPr>
        <p:spPr>
          <a:xfrm>
            <a:off x="6166158" y="5431522"/>
            <a:ext cx="1820240" cy="677108"/>
          </a:xfrm>
          <a:prstGeom prst="rect">
            <a:avLst/>
          </a:prstGeom>
          <a:solidFill>
            <a:schemeClr val="accent2"/>
          </a:solidFill>
        </p:spPr>
        <p:txBody>
          <a:bodyPr wrap="square" rtlCol="0">
            <a:spAutoFit/>
          </a:bodyPr>
          <a:lstStyle/>
          <a:p>
            <a:pPr algn="ctr"/>
            <a:r>
              <a:rPr lang="en-AU" sz="2200" b="1" i="1" dirty="0">
                <a:solidFill>
                  <a:schemeClr val="bg1"/>
                </a:solidFill>
                <a:latin typeface="Georgia" panose="02040502050405020303" pitchFamily="18" charset="0"/>
                <a:cs typeface="Arial" panose="020B0604020202020204" pitchFamily="34" charset="0"/>
              </a:rPr>
              <a:t>Thinkers</a:t>
            </a:r>
            <a:br>
              <a:rPr lang="en-AU" dirty="0">
                <a:latin typeface="Arial" panose="020B0604020202020204" pitchFamily="34" charset="0"/>
                <a:cs typeface="Arial" panose="020B0604020202020204" pitchFamily="34" charset="0"/>
              </a:rPr>
            </a:br>
            <a:r>
              <a:rPr lang="en-AU" sz="1600" dirty="0">
                <a:solidFill>
                  <a:schemeClr val="bg1"/>
                </a:solidFill>
                <a:latin typeface="Arial" panose="020B0604020202020204" pitchFamily="34" charset="0"/>
                <a:cs typeface="Arial" panose="020B0604020202020204" pitchFamily="34" charset="0"/>
              </a:rPr>
              <a:t>Turn to Page 23</a:t>
            </a:r>
          </a:p>
        </p:txBody>
      </p:sp>
      <p:sp>
        <p:nvSpPr>
          <p:cNvPr id="18" name="TextBox 17">
            <a:extLst>
              <a:ext uri="{FF2B5EF4-FFF2-40B4-BE49-F238E27FC236}">
                <a16:creationId xmlns:a16="http://schemas.microsoft.com/office/drawing/2014/main" id="{A3118D14-8047-6F80-4783-CEC619778133}"/>
              </a:ext>
            </a:extLst>
          </p:cNvPr>
          <p:cNvSpPr txBox="1"/>
          <p:nvPr/>
        </p:nvSpPr>
        <p:spPr>
          <a:xfrm>
            <a:off x="8114215" y="5431522"/>
            <a:ext cx="1871273" cy="677108"/>
          </a:xfrm>
          <a:prstGeom prst="rect">
            <a:avLst/>
          </a:prstGeom>
          <a:solidFill>
            <a:schemeClr val="accent3"/>
          </a:solidFill>
        </p:spPr>
        <p:txBody>
          <a:bodyPr wrap="square" rtlCol="0">
            <a:spAutoFit/>
          </a:bodyPr>
          <a:lstStyle/>
          <a:p>
            <a:pPr algn="ctr"/>
            <a:r>
              <a:rPr lang="en-AU" sz="2200" b="1" i="1" dirty="0">
                <a:solidFill>
                  <a:schemeClr val="bg1"/>
                </a:solidFill>
                <a:latin typeface="Georgia" panose="02040502050405020303" pitchFamily="18" charset="0"/>
                <a:cs typeface="Arial" panose="020B0604020202020204" pitchFamily="34" charset="0"/>
              </a:rPr>
              <a:t>Creators</a:t>
            </a:r>
            <a:br>
              <a:rPr lang="en-AU" dirty="0">
                <a:latin typeface="Arial" panose="020B0604020202020204" pitchFamily="34" charset="0"/>
                <a:cs typeface="Arial" panose="020B0604020202020204" pitchFamily="34" charset="0"/>
              </a:rPr>
            </a:br>
            <a:r>
              <a:rPr lang="en-AU" sz="1600" dirty="0">
                <a:solidFill>
                  <a:schemeClr val="bg1"/>
                </a:solidFill>
                <a:latin typeface="Arial" panose="020B0604020202020204" pitchFamily="34" charset="0"/>
                <a:cs typeface="Arial" panose="020B0604020202020204" pitchFamily="34" charset="0"/>
              </a:rPr>
              <a:t>Turn to Page 10</a:t>
            </a:r>
          </a:p>
        </p:txBody>
      </p:sp>
      <p:sp>
        <p:nvSpPr>
          <p:cNvPr id="19" name="TextBox 18">
            <a:extLst>
              <a:ext uri="{FF2B5EF4-FFF2-40B4-BE49-F238E27FC236}">
                <a16:creationId xmlns:a16="http://schemas.microsoft.com/office/drawing/2014/main" id="{27B87709-B9E9-982F-3B9D-3BB06FDAFDE6}"/>
              </a:ext>
            </a:extLst>
          </p:cNvPr>
          <p:cNvSpPr txBox="1"/>
          <p:nvPr/>
        </p:nvSpPr>
        <p:spPr>
          <a:xfrm>
            <a:off x="10113304" y="5431522"/>
            <a:ext cx="1820240" cy="677108"/>
          </a:xfrm>
          <a:prstGeom prst="rect">
            <a:avLst/>
          </a:prstGeom>
          <a:solidFill>
            <a:schemeClr val="accent1">
              <a:lumMod val="60000"/>
              <a:lumOff val="40000"/>
            </a:schemeClr>
          </a:solidFill>
        </p:spPr>
        <p:txBody>
          <a:bodyPr wrap="square" rtlCol="0">
            <a:spAutoFit/>
          </a:bodyPr>
          <a:lstStyle/>
          <a:p>
            <a:pPr algn="ctr"/>
            <a:r>
              <a:rPr lang="en-AU" sz="2200" b="1" i="1" dirty="0">
                <a:solidFill>
                  <a:schemeClr val="bg1"/>
                </a:solidFill>
                <a:latin typeface="Georgia" panose="02040502050405020303" pitchFamily="18" charset="0"/>
                <a:cs typeface="Arial" panose="020B0604020202020204" pitchFamily="34" charset="0"/>
              </a:rPr>
              <a:t>Doers</a:t>
            </a:r>
            <a:br>
              <a:rPr lang="en-AU" dirty="0">
                <a:latin typeface="Arial" panose="020B0604020202020204" pitchFamily="34" charset="0"/>
                <a:cs typeface="Arial" panose="020B0604020202020204" pitchFamily="34" charset="0"/>
              </a:rPr>
            </a:br>
            <a:r>
              <a:rPr lang="en-AU" sz="1600" dirty="0">
                <a:solidFill>
                  <a:schemeClr val="bg1"/>
                </a:solidFill>
                <a:latin typeface="Arial" panose="020B0604020202020204" pitchFamily="34" charset="0"/>
                <a:cs typeface="Arial" panose="020B0604020202020204" pitchFamily="34" charset="0"/>
              </a:rPr>
              <a:t>Turn to Page 18</a:t>
            </a:r>
          </a:p>
        </p:txBody>
      </p:sp>
      <p:sp>
        <p:nvSpPr>
          <p:cNvPr id="20" name="TextBox 19">
            <a:extLst>
              <a:ext uri="{FF2B5EF4-FFF2-40B4-BE49-F238E27FC236}">
                <a16:creationId xmlns:a16="http://schemas.microsoft.com/office/drawing/2014/main" id="{CAE8B42C-6995-83E3-F2AC-6A922E659864}"/>
              </a:ext>
            </a:extLst>
          </p:cNvPr>
          <p:cNvSpPr txBox="1"/>
          <p:nvPr/>
        </p:nvSpPr>
        <p:spPr>
          <a:xfrm>
            <a:off x="6166157" y="2405693"/>
            <a:ext cx="2743200" cy="646331"/>
          </a:xfrm>
          <a:prstGeom prst="rect">
            <a:avLst/>
          </a:prstGeom>
          <a:solidFill>
            <a:schemeClr val="bg1"/>
          </a:solidFill>
        </p:spPr>
        <p:txBody>
          <a:bodyPr wrap="square" rtlCol="0">
            <a:spAutoFit/>
          </a:bodyPr>
          <a:lstStyle/>
          <a:p>
            <a:pPr algn="ctr"/>
            <a:r>
              <a:rPr lang="en-AU" i="1" dirty="0">
                <a:latin typeface="Arial" panose="020B0604020202020204" pitchFamily="34" charset="0"/>
                <a:cs typeface="Arial" panose="020B0604020202020204" pitchFamily="34" charset="0"/>
              </a:rPr>
              <a:t>I like designing and drawing my ideas.</a:t>
            </a:r>
          </a:p>
        </p:txBody>
      </p:sp>
      <p:sp>
        <p:nvSpPr>
          <p:cNvPr id="21" name="TextBox 20">
            <a:extLst>
              <a:ext uri="{FF2B5EF4-FFF2-40B4-BE49-F238E27FC236}">
                <a16:creationId xmlns:a16="http://schemas.microsoft.com/office/drawing/2014/main" id="{46D76A5B-92D5-B89D-E7D3-B2322782826C}"/>
              </a:ext>
            </a:extLst>
          </p:cNvPr>
          <p:cNvSpPr txBox="1"/>
          <p:nvPr/>
        </p:nvSpPr>
        <p:spPr>
          <a:xfrm>
            <a:off x="9039950" y="2405693"/>
            <a:ext cx="2881097" cy="646331"/>
          </a:xfrm>
          <a:prstGeom prst="rect">
            <a:avLst/>
          </a:prstGeom>
          <a:solidFill>
            <a:schemeClr val="bg1"/>
          </a:solidFill>
        </p:spPr>
        <p:txBody>
          <a:bodyPr wrap="square" rtlCol="0">
            <a:spAutoFit/>
          </a:bodyPr>
          <a:lstStyle/>
          <a:p>
            <a:pPr algn="ctr"/>
            <a:r>
              <a:rPr lang="en-AU" i="1" dirty="0">
                <a:latin typeface="Arial" panose="020B0604020202020204" pitchFamily="34" charset="0"/>
                <a:cs typeface="Arial" panose="020B0604020202020204" pitchFamily="34" charset="0"/>
              </a:rPr>
              <a:t>I like using my hands </a:t>
            </a:r>
            <a:br>
              <a:rPr lang="en-AU" i="1" dirty="0">
                <a:latin typeface="Arial" panose="020B0604020202020204" pitchFamily="34" charset="0"/>
                <a:cs typeface="Arial" panose="020B0604020202020204" pitchFamily="34" charset="0"/>
              </a:rPr>
            </a:br>
            <a:r>
              <a:rPr lang="en-AU" i="1" dirty="0">
                <a:latin typeface="Arial" panose="020B0604020202020204" pitchFamily="34" charset="0"/>
                <a:cs typeface="Arial" panose="020B0604020202020204" pitchFamily="34" charset="0"/>
              </a:rPr>
              <a:t>to bring ideas ‘to life’.</a:t>
            </a:r>
          </a:p>
        </p:txBody>
      </p:sp>
      <p:sp>
        <p:nvSpPr>
          <p:cNvPr id="22" name="TextBox 21">
            <a:extLst>
              <a:ext uri="{FF2B5EF4-FFF2-40B4-BE49-F238E27FC236}">
                <a16:creationId xmlns:a16="http://schemas.microsoft.com/office/drawing/2014/main" id="{DCF50596-65C1-8D00-1D30-556EF63AD93B}"/>
              </a:ext>
            </a:extLst>
          </p:cNvPr>
          <p:cNvSpPr txBox="1"/>
          <p:nvPr/>
        </p:nvSpPr>
        <p:spPr>
          <a:xfrm>
            <a:off x="8114214" y="3529809"/>
            <a:ext cx="1871273" cy="1400383"/>
          </a:xfrm>
          <a:prstGeom prst="rect">
            <a:avLst/>
          </a:prstGeom>
          <a:solidFill>
            <a:schemeClr val="bg1"/>
          </a:solidFill>
        </p:spPr>
        <p:txBody>
          <a:bodyPr wrap="square" rtlCol="0">
            <a:spAutoFit/>
          </a:bodyPr>
          <a:lstStyle/>
          <a:p>
            <a:pPr algn="ctr"/>
            <a:r>
              <a:rPr lang="en-AU" sz="1700" i="1" dirty="0">
                <a:latin typeface="Arial" panose="020B0604020202020204" pitchFamily="34" charset="0"/>
                <a:cs typeface="Arial" panose="020B0604020202020204" pitchFamily="34" charset="0"/>
              </a:rPr>
              <a:t>I like using my imagination </a:t>
            </a:r>
            <a:br>
              <a:rPr lang="en-AU" sz="1700" i="1" dirty="0">
                <a:latin typeface="Arial" panose="020B0604020202020204" pitchFamily="34" charset="0"/>
                <a:cs typeface="Arial" panose="020B0604020202020204" pitchFamily="34" charset="0"/>
              </a:rPr>
            </a:br>
            <a:r>
              <a:rPr lang="en-AU" sz="1700" i="1" dirty="0">
                <a:latin typeface="Arial" panose="020B0604020202020204" pitchFamily="34" charset="0"/>
                <a:cs typeface="Arial" panose="020B0604020202020204" pitchFamily="34" charset="0"/>
              </a:rPr>
              <a:t>to explore </a:t>
            </a:r>
            <a:br>
              <a:rPr lang="en-AU" sz="1700" i="1" dirty="0">
                <a:latin typeface="Arial" panose="020B0604020202020204" pitchFamily="34" charset="0"/>
                <a:cs typeface="Arial" panose="020B0604020202020204" pitchFamily="34" charset="0"/>
              </a:rPr>
            </a:br>
            <a:r>
              <a:rPr lang="en-AU" sz="1700" i="1" dirty="0">
                <a:latin typeface="Arial" panose="020B0604020202020204" pitchFamily="34" charset="0"/>
                <a:cs typeface="Arial" panose="020B0604020202020204" pitchFamily="34" charset="0"/>
              </a:rPr>
              <a:t>all the possibilities.</a:t>
            </a:r>
          </a:p>
        </p:txBody>
      </p:sp>
      <p:sp>
        <p:nvSpPr>
          <p:cNvPr id="23" name="TextBox 22">
            <a:extLst>
              <a:ext uri="{FF2B5EF4-FFF2-40B4-BE49-F238E27FC236}">
                <a16:creationId xmlns:a16="http://schemas.microsoft.com/office/drawing/2014/main" id="{589634FF-CA0D-34CA-66C8-B7324D2C97C2}"/>
              </a:ext>
            </a:extLst>
          </p:cNvPr>
          <p:cNvSpPr txBox="1"/>
          <p:nvPr/>
        </p:nvSpPr>
        <p:spPr>
          <a:xfrm>
            <a:off x="10113303" y="3529809"/>
            <a:ext cx="1807745" cy="1400383"/>
          </a:xfrm>
          <a:prstGeom prst="rect">
            <a:avLst/>
          </a:prstGeom>
          <a:solidFill>
            <a:schemeClr val="bg1"/>
          </a:solidFill>
        </p:spPr>
        <p:txBody>
          <a:bodyPr wrap="square" rtlCol="0">
            <a:spAutoFit/>
          </a:bodyPr>
          <a:lstStyle/>
          <a:p>
            <a:pPr algn="ctr"/>
            <a:r>
              <a:rPr lang="en-AU" sz="1700" i="1" dirty="0">
                <a:latin typeface="Arial" panose="020B0604020202020204" pitchFamily="34" charset="0"/>
                <a:cs typeface="Arial" panose="020B0604020202020204" pitchFamily="34" charset="0"/>
              </a:rPr>
              <a:t>I like to </a:t>
            </a:r>
            <a:br>
              <a:rPr lang="en-AU" sz="1700" i="1" dirty="0">
                <a:latin typeface="Arial" panose="020B0604020202020204" pitchFamily="34" charset="0"/>
                <a:cs typeface="Arial" panose="020B0604020202020204" pitchFamily="34" charset="0"/>
              </a:rPr>
            </a:br>
            <a:r>
              <a:rPr lang="en-AU" sz="1700" i="1" dirty="0">
                <a:latin typeface="Arial" panose="020B0604020202020204" pitchFamily="34" charset="0"/>
                <a:cs typeface="Arial" panose="020B0604020202020204" pitchFamily="34" charset="0"/>
              </a:rPr>
              <a:t>think practically about how something </a:t>
            </a:r>
            <a:br>
              <a:rPr lang="en-AU" sz="1700" i="1" dirty="0">
                <a:latin typeface="Arial" panose="020B0604020202020204" pitchFamily="34" charset="0"/>
                <a:cs typeface="Arial" panose="020B0604020202020204" pitchFamily="34" charset="0"/>
              </a:rPr>
            </a:br>
            <a:r>
              <a:rPr lang="en-AU" sz="1700" i="1" dirty="0">
                <a:latin typeface="Arial" panose="020B0604020202020204" pitchFamily="34" charset="0"/>
                <a:cs typeface="Arial" panose="020B0604020202020204" pitchFamily="34" charset="0"/>
              </a:rPr>
              <a:t>will work.</a:t>
            </a:r>
          </a:p>
        </p:txBody>
      </p:sp>
      <p:sp>
        <p:nvSpPr>
          <p:cNvPr id="7" name="TextBox 6">
            <a:extLst>
              <a:ext uri="{FF2B5EF4-FFF2-40B4-BE49-F238E27FC236}">
                <a16:creationId xmlns:a16="http://schemas.microsoft.com/office/drawing/2014/main" id="{74907FA7-E092-5A4A-5723-5395D68F5183}"/>
              </a:ext>
            </a:extLst>
          </p:cNvPr>
          <p:cNvSpPr txBox="1"/>
          <p:nvPr/>
        </p:nvSpPr>
        <p:spPr>
          <a:xfrm>
            <a:off x="6166157" y="1527798"/>
            <a:ext cx="5754890" cy="400110"/>
          </a:xfrm>
          <a:prstGeom prst="rect">
            <a:avLst/>
          </a:prstGeom>
          <a:solidFill>
            <a:schemeClr val="bg1"/>
          </a:solidFill>
        </p:spPr>
        <p:txBody>
          <a:bodyPr wrap="square" rtlCol="0">
            <a:spAutoFit/>
          </a:bodyPr>
          <a:lstStyle/>
          <a:p>
            <a:pPr algn="ctr"/>
            <a:r>
              <a:rPr lang="en-AU" sz="2000" b="1" i="1" dirty="0">
                <a:solidFill>
                  <a:schemeClr val="tx2"/>
                </a:solidFill>
                <a:latin typeface="Arial" panose="020B0604020202020204" pitchFamily="34" charset="0"/>
                <a:cs typeface="Arial" panose="020B0604020202020204" pitchFamily="34" charset="0"/>
              </a:rPr>
              <a:t>I prefer working independently.</a:t>
            </a:r>
          </a:p>
        </p:txBody>
      </p:sp>
      <p:sp>
        <p:nvSpPr>
          <p:cNvPr id="6" name="TextBox 5">
            <a:extLst>
              <a:ext uri="{FF2B5EF4-FFF2-40B4-BE49-F238E27FC236}">
                <a16:creationId xmlns:a16="http://schemas.microsoft.com/office/drawing/2014/main" id="{8270EE66-AC8B-F41D-441C-E4615A60EBFF}"/>
              </a:ext>
            </a:extLst>
          </p:cNvPr>
          <p:cNvSpPr txBox="1"/>
          <p:nvPr/>
        </p:nvSpPr>
        <p:spPr>
          <a:xfrm>
            <a:off x="270952" y="1527798"/>
            <a:ext cx="5767389" cy="400110"/>
          </a:xfrm>
          <a:prstGeom prst="rect">
            <a:avLst/>
          </a:prstGeom>
          <a:solidFill>
            <a:schemeClr val="bg1"/>
          </a:solidFill>
        </p:spPr>
        <p:txBody>
          <a:bodyPr wrap="square" rtlCol="0">
            <a:spAutoFit/>
          </a:bodyPr>
          <a:lstStyle/>
          <a:p>
            <a:pPr algn="ctr"/>
            <a:r>
              <a:rPr lang="en-AU" sz="2000" b="1" i="1" dirty="0">
                <a:solidFill>
                  <a:schemeClr val="tx2"/>
                </a:solidFill>
                <a:latin typeface="Arial" panose="020B0604020202020204" pitchFamily="34" charset="0"/>
                <a:cs typeface="Arial" panose="020B0604020202020204" pitchFamily="34" charset="0"/>
              </a:rPr>
              <a:t>I like working in a team best.</a:t>
            </a:r>
          </a:p>
        </p:txBody>
      </p:sp>
      <p:grpSp>
        <p:nvGrpSpPr>
          <p:cNvPr id="62" name="Group 61">
            <a:extLst>
              <a:ext uri="{FF2B5EF4-FFF2-40B4-BE49-F238E27FC236}">
                <a16:creationId xmlns:a16="http://schemas.microsoft.com/office/drawing/2014/main" id="{D70EC01C-64AE-B5F5-67B3-EB187C5FF9AA}"/>
              </a:ext>
            </a:extLst>
          </p:cNvPr>
          <p:cNvGrpSpPr/>
          <p:nvPr/>
        </p:nvGrpSpPr>
        <p:grpSpPr>
          <a:xfrm>
            <a:off x="2782957" y="1927912"/>
            <a:ext cx="986556" cy="477786"/>
            <a:chOff x="2782957" y="1927912"/>
            <a:chExt cx="986556" cy="477786"/>
          </a:xfrm>
        </p:grpSpPr>
        <p:cxnSp>
          <p:nvCxnSpPr>
            <p:cNvPr id="50" name="Elbow Connector 49">
              <a:extLst>
                <a:ext uri="{FF2B5EF4-FFF2-40B4-BE49-F238E27FC236}">
                  <a16:creationId xmlns:a16="http://schemas.microsoft.com/office/drawing/2014/main" id="{EABD34E4-6A01-828A-303F-4DC8E9B7F924}"/>
                </a:ext>
              </a:extLst>
            </p:cNvPr>
            <p:cNvCxnSpPr>
              <a:cxnSpLocks/>
            </p:cNvCxnSpPr>
            <p:nvPr/>
          </p:nvCxnSpPr>
          <p:spPr>
            <a:xfrm rot="5400000">
              <a:off x="2758751" y="1952118"/>
              <a:ext cx="477784" cy="429371"/>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8" name="Elbow Connector 57">
              <a:extLst>
                <a:ext uri="{FF2B5EF4-FFF2-40B4-BE49-F238E27FC236}">
                  <a16:creationId xmlns:a16="http://schemas.microsoft.com/office/drawing/2014/main" id="{3B40FD56-BF83-3790-553F-F7F6C015EA1C}"/>
                </a:ext>
              </a:extLst>
            </p:cNvPr>
            <p:cNvCxnSpPr>
              <a:cxnSpLocks/>
            </p:cNvCxnSpPr>
            <p:nvPr/>
          </p:nvCxnSpPr>
          <p:spPr>
            <a:xfrm rot="16200000" flipH="1">
              <a:off x="3315936" y="1952120"/>
              <a:ext cx="477784" cy="429371"/>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61" name="Group 60">
            <a:extLst>
              <a:ext uri="{FF2B5EF4-FFF2-40B4-BE49-F238E27FC236}">
                <a16:creationId xmlns:a16="http://schemas.microsoft.com/office/drawing/2014/main" id="{8D715A86-5851-52D3-B2BB-14EFF4ABF20E}"/>
              </a:ext>
            </a:extLst>
          </p:cNvPr>
          <p:cNvGrpSpPr/>
          <p:nvPr/>
        </p:nvGrpSpPr>
        <p:grpSpPr>
          <a:xfrm>
            <a:off x="8476092" y="1927913"/>
            <a:ext cx="986556" cy="477786"/>
            <a:chOff x="8476092" y="1927913"/>
            <a:chExt cx="986556" cy="477786"/>
          </a:xfrm>
        </p:grpSpPr>
        <p:cxnSp>
          <p:nvCxnSpPr>
            <p:cNvPr id="59" name="Elbow Connector 58">
              <a:extLst>
                <a:ext uri="{FF2B5EF4-FFF2-40B4-BE49-F238E27FC236}">
                  <a16:creationId xmlns:a16="http://schemas.microsoft.com/office/drawing/2014/main" id="{6BFA4844-0195-75DC-16EA-141907526729}"/>
                </a:ext>
              </a:extLst>
            </p:cNvPr>
            <p:cNvCxnSpPr>
              <a:cxnSpLocks/>
            </p:cNvCxnSpPr>
            <p:nvPr/>
          </p:nvCxnSpPr>
          <p:spPr>
            <a:xfrm rot="5400000">
              <a:off x="8451886" y="1952119"/>
              <a:ext cx="477784" cy="429371"/>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0" name="Elbow Connector 59">
              <a:extLst>
                <a:ext uri="{FF2B5EF4-FFF2-40B4-BE49-F238E27FC236}">
                  <a16:creationId xmlns:a16="http://schemas.microsoft.com/office/drawing/2014/main" id="{A9F002CF-735E-0C77-50AF-80365FDAF2E5}"/>
                </a:ext>
              </a:extLst>
            </p:cNvPr>
            <p:cNvCxnSpPr>
              <a:cxnSpLocks/>
            </p:cNvCxnSpPr>
            <p:nvPr/>
          </p:nvCxnSpPr>
          <p:spPr>
            <a:xfrm rot="16200000" flipH="1">
              <a:off x="9009071" y="1952121"/>
              <a:ext cx="477784" cy="429371"/>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63" name="Group 62">
            <a:extLst>
              <a:ext uri="{FF2B5EF4-FFF2-40B4-BE49-F238E27FC236}">
                <a16:creationId xmlns:a16="http://schemas.microsoft.com/office/drawing/2014/main" id="{8F18EDE2-A73E-FE6F-54F6-36B930B8BBD7}"/>
              </a:ext>
            </a:extLst>
          </p:cNvPr>
          <p:cNvGrpSpPr/>
          <p:nvPr/>
        </p:nvGrpSpPr>
        <p:grpSpPr>
          <a:xfrm>
            <a:off x="1659875" y="3056997"/>
            <a:ext cx="986556" cy="477786"/>
            <a:chOff x="2782957" y="1927912"/>
            <a:chExt cx="986556" cy="477786"/>
          </a:xfrm>
        </p:grpSpPr>
        <p:cxnSp>
          <p:nvCxnSpPr>
            <p:cNvPr id="64" name="Elbow Connector 63">
              <a:extLst>
                <a:ext uri="{FF2B5EF4-FFF2-40B4-BE49-F238E27FC236}">
                  <a16:creationId xmlns:a16="http://schemas.microsoft.com/office/drawing/2014/main" id="{7EB61362-182E-605C-430D-6592BA1CEE85}"/>
                </a:ext>
              </a:extLst>
            </p:cNvPr>
            <p:cNvCxnSpPr>
              <a:cxnSpLocks/>
            </p:cNvCxnSpPr>
            <p:nvPr/>
          </p:nvCxnSpPr>
          <p:spPr>
            <a:xfrm rot="5400000">
              <a:off x="2758751" y="1952118"/>
              <a:ext cx="477784" cy="429371"/>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5" name="Elbow Connector 64">
              <a:extLst>
                <a:ext uri="{FF2B5EF4-FFF2-40B4-BE49-F238E27FC236}">
                  <a16:creationId xmlns:a16="http://schemas.microsoft.com/office/drawing/2014/main" id="{63D0D439-9777-31E7-218A-C63B84770E7E}"/>
                </a:ext>
              </a:extLst>
            </p:cNvPr>
            <p:cNvCxnSpPr>
              <a:cxnSpLocks/>
            </p:cNvCxnSpPr>
            <p:nvPr/>
          </p:nvCxnSpPr>
          <p:spPr>
            <a:xfrm rot="16200000" flipH="1">
              <a:off x="3315936" y="1952120"/>
              <a:ext cx="477784" cy="429371"/>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66" name="Group 65">
            <a:extLst>
              <a:ext uri="{FF2B5EF4-FFF2-40B4-BE49-F238E27FC236}">
                <a16:creationId xmlns:a16="http://schemas.microsoft.com/office/drawing/2014/main" id="{E2D42A68-524E-2F00-8F26-E9C18BDBAFC4}"/>
              </a:ext>
            </a:extLst>
          </p:cNvPr>
          <p:cNvGrpSpPr/>
          <p:nvPr/>
        </p:nvGrpSpPr>
        <p:grpSpPr>
          <a:xfrm>
            <a:off x="3655653" y="3056997"/>
            <a:ext cx="986556" cy="477786"/>
            <a:chOff x="2782957" y="1927912"/>
            <a:chExt cx="986556" cy="477786"/>
          </a:xfrm>
        </p:grpSpPr>
        <p:cxnSp>
          <p:nvCxnSpPr>
            <p:cNvPr id="67" name="Elbow Connector 66">
              <a:extLst>
                <a:ext uri="{FF2B5EF4-FFF2-40B4-BE49-F238E27FC236}">
                  <a16:creationId xmlns:a16="http://schemas.microsoft.com/office/drawing/2014/main" id="{F80D6712-AD45-3D02-0A60-06D2A3687551}"/>
                </a:ext>
              </a:extLst>
            </p:cNvPr>
            <p:cNvCxnSpPr>
              <a:cxnSpLocks/>
            </p:cNvCxnSpPr>
            <p:nvPr/>
          </p:nvCxnSpPr>
          <p:spPr>
            <a:xfrm rot="5400000">
              <a:off x="2758751" y="1952118"/>
              <a:ext cx="477784" cy="429371"/>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8" name="Elbow Connector 67">
              <a:extLst>
                <a:ext uri="{FF2B5EF4-FFF2-40B4-BE49-F238E27FC236}">
                  <a16:creationId xmlns:a16="http://schemas.microsoft.com/office/drawing/2014/main" id="{8CFD7189-689B-C6F6-F396-FCF189F747EC}"/>
                </a:ext>
              </a:extLst>
            </p:cNvPr>
            <p:cNvCxnSpPr>
              <a:cxnSpLocks/>
            </p:cNvCxnSpPr>
            <p:nvPr/>
          </p:nvCxnSpPr>
          <p:spPr>
            <a:xfrm rot="16200000" flipH="1">
              <a:off x="3315936" y="1952120"/>
              <a:ext cx="477784" cy="429371"/>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69" name="Group 68">
            <a:extLst>
              <a:ext uri="{FF2B5EF4-FFF2-40B4-BE49-F238E27FC236}">
                <a16:creationId xmlns:a16="http://schemas.microsoft.com/office/drawing/2014/main" id="{316DBB8A-9F70-5A4D-B2C3-C1843FB384AB}"/>
              </a:ext>
            </a:extLst>
          </p:cNvPr>
          <p:cNvGrpSpPr/>
          <p:nvPr/>
        </p:nvGrpSpPr>
        <p:grpSpPr>
          <a:xfrm>
            <a:off x="7564999" y="3056997"/>
            <a:ext cx="986556" cy="477786"/>
            <a:chOff x="2782957" y="1927912"/>
            <a:chExt cx="986556" cy="477786"/>
          </a:xfrm>
        </p:grpSpPr>
        <p:cxnSp>
          <p:nvCxnSpPr>
            <p:cNvPr id="70" name="Elbow Connector 69">
              <a:extLst>
                <a:ext uri="{FF2B5EF4-FFF2-40B4-BE49-F238E27FC236}">
                  <a16:creationId xmlns:a16="http://schemas.microsoft.com/office/drawing/2014/main" id="{68F2BB34-B0AC-10B4-CE67-08F7A8E9B470}"/>
                </a:ext>
              </a:extLst>
            </p:cNvPr>
            <p:cNvCxnSpPr>
              <a:cxnSpLocks/>
            </p:cNvCxnSpPr>
            <p:nvPr/>
          </p:nvCxnSpPr>
          <p:spPr>
            <a:xfrm rot="5400000">
              <a:off x="2758751" y="1952118"/>
              <a:ext cx="477784" cy="429371"/>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1" name="Elbow Connector 70">
              <a:extLst>
                <a:ext uri="{FF2B5EF4-FFF2-40B4-BE49-F238E27FC236}">
                  <a16:creationId xmlns:a16="http://schemas.microsoft.com/office/drawing/2014/main" id="{B3259094-0529-25CB-38C9-DCC7E54A1B76}"/>
                </a:ext>
              </a:extLst>
            </p:cNvPr>
            <p:cNvCxnSpPr>
              <a:cxnSpLocks/>
            </p:cNvCxnSpPr>
            <p:nvPr/>
          </p:nvCxnSpPr>
          <p:spPr>
            <a:xfrm rot="16200000" flipH="1">
              <a:off x="3315936" y="1952120"/>
              <a:ext cx="477784" cy="429371"/>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76" name="Straight Arrow Connector 75">
            <a:extLst>
              <a:ext uri="{FF2B5EF4-FFF2-40B4-BE49-F238E27FC236}">
                <a16:creationId xmlns:a16="http://schemas.microsoft.com/office/drawing/2014/main" id="{6DB5AE84-50A5-3CCF-8838-E841985FFA4E}"/>
              </a:ext>
            </a:extLst>
          </p:cNvPr>
          <p:cNvCxnSpPr/>
          <p:nvPr/>
        </p:nvCxnSpPr>
        <p:spPr>
          <a:xfrm>
            <a:off x="1181072" y="4930192"/>
            <a:ext cx="0" cy="5013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ED83287C-5B80-6574-063F-3EB2950535C8}"/>
              </a:ext>
            </a:extLst>
          </p:cNvPr>
          <p:cNvCxnSpPr/>
          <p:nvPr/>
        </p:nvCxnSpPr>
        <p:spPr>
          <a:xfrm>
            <a:off x="3152698" y="4930192"/>
            <a:ext cx="0" cy="5013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ED745B46-A0AD-02EA-AF57-0D210FD82363}"/>
              </a:ext>
            </a:extLst>
          </p:cNvPr>
          <p:cNvCxnSpPr/>
          <p:nvPr/>
        </p:nvCxnSpPr>
        <p:spPr>
          <a:xfrm>
            <a:off x="5132201" y="4930192"/>
            <a:ext cx="0" cy="5013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a:extLst>
              <a:ext uri="{FF2B5EF4-FFF2-40B4-BE49-F238E27FC236}">
                <a16:creationId xmlns:a16="http://schemas.microsoft.com/office/drawing/2014/main" id="{FCADD619-240E-214F-13D1-AD8AC77BB13F}"/>
              </a:ext>
            </a:extLst>
          </p:cNvPr>
          <p:cNvCxnSpPr/>
          <p:nvPr/>
        </p:nvCxnSpPr>
        <p:spPr>
          <a:xfrm>
            <a:off x="7076277" y="4930192"/>
            <a:ext cx="0" cy="5013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CFF78357-A715-9DDF-B1BB-E819C68C96D9}"/>
              </a:ext>
            </a:extLst>
          </p:cNvPr>
          <p:cNvCxnSpPr/>
          <p:nvPr/>
        </p:nvCxnSpPr>
        <p:spPr>
          <a:xfrm>
            <a:off x="9057417" y="4930192"/>
            <a:ext cx="0" cy="5013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1" name="Straight Arrow Connector 80">
            <a:extLst>
              <a:ext uri="{FF2B5EF4-FFF2-40B4-BE49-F238E27FC236}">
                <a16:creationId xmlns:a16="http://schemas.microsoft.com/office/drawing/2014/main" id="{903C4330-32CC-5873-6DA2-A1C84BCB5CC1}"/>
              </a:ext>
            </a:extLst>
          </p:cNvPr>
          <p:cNvCxnSpPr/>
          <p:nvPr/>
        </p:nvCxnSpPr>
        <p:spPr>
          <a:xfrm>
            <a:off x="11026008" y="4930192"/>
            <a:ext cx="0" cy="5013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82" name="Group 81">
            <a:extLst>
              <a:ext uri="{FF2B5EF4-FFF2-40B4-BE49-F238E27FC236}">
                <a16:creationId xmlns:a16="http://schemas.microsoft.com/office/drawing/2014/main" id="{42B5148B-EA87-5562-7D01-EF36D316CDD3}"/>
              </a:ext>
            </a:extLst>
          </p:cNvPr>
          <p:cNvGrpSpPr/>
          <p:nvPr/>
        </p:nvGrpSpPr>
        <p:grpSpPr>
          <a:xfrm>
            <a:off x="9552825" y="3056997"/>
            <a:ext cx="986556" cy="477786"/>
            <a:chOff x="2782957" y="1927912"/>
            <a:chExt cx="986556" cy="477786"/>
          </a:xfrm>
        </p:grpSpPr>
        <p:cxnSp>
          <p:nvCxnSpPr>
            <p:cNvPr id="83" name="Elbow Connector 82">
              <a:extLst>
                <a:ext uri="{FF2B5EF4-FFF2-40B4-BE49-F238E27FC236}">
                  <a16:creationId xmlns:a16="http://schemas.microsoft.com/office/drawing/2014/main" id="{184C067E-9264-2AB5-16A1-9574F229BD93}"/>
                </a:ext>
              </a:extLst>
            </p:cNvPr>
            <p:cNvCxnSpPr>
              <a:cxnSpLocks/>
            </p:cNvCxnSpPr>
            <p:nvPr/>
          </p:nvCxnSpPr>
          <p:spPr>
            <a:xfrm rot="5400000">
              <a:off x="2758751" y="1952118"/>
              <a:ext cx="477784" cy="429371"/>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4" name="Elbow Connector 83">
              <a:extLst>
                <a:ext uri="{FF2B5EF4-FFF2-40B4-BE49-F238E27FC236}">
                  <a16:creationId xmlns:a16="http://schemas.microsoft.com/office/drawing/2014/main" id="{9D0D41E8-9F48-0575-FAC9-FEF8C1D9B6E8}"/>
                </a:ext>
              </a:extLst>
            </p:cNvPr>
            <p:cNvCxnSpPr>
              <a:cxnSpLocks/>
            </p:cNvCxnSpPr>
            <p:nvPr/>
          </p:nvCxnSpPr>
          <p:spPr>
            <a:xfrm rot="16200000" flipH="1">
              <a:off x="3315936" y="1952120"/>
              <a:ext cx="477784" cy="429371"/>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10066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32C778-B05C-3096-D3BE-F543ACC3CAB7}"/>
              </a:ext>
            </a:extLst>
          </p:cNvPr>
          <p:cNvSpPr/>
          <p:nvPr/>
        </p:nvSpPr>
        <p:spPr>
          <a:xfrm>
            <a:off x="0" y="5931673"/>
            <a:ext cx="12192000" cy="92632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573EA2-7E7B-11F9-1BFA-8586B2ADEC77}"/>
              </a:ext>
            </a:extLst>
          </p:cNvPr>
          <p:cNvSpPr>
            <a:spLocks noGrp="1"/>
          </p:cNvSpPr>
          <p:nvPr>
            <p:ph type="title"/>
          </p:nvPr>
        </p:nvSpPr>
        <p:spPr/>
        <p:txBody>
          <a:bodyPr/>
          <a:lstStyle/>
          <a:p>
            <a:r>
              <a:rPr lang="en-US" dirty="0"/>
              <a:t>Let’s explore!</a:t>
            </a:r>
          </a:p>
        </p:txBody>
      </p:sp>
      <p:sp>
        <p:nvSpPr>
          <p:cNvPr id="4" name="Slide Number Placeholder 3">
            <a:extLst>
              <a:ext uri="{FF2B5EF4-FFF2-40B4-BE49-F238E27FC236}">
                <a16:creationId xmlns:a16="http://schemas.microsoft.com/office/drawing/2014/main" id="{0B32D477-66CF-AF7C-A44F-017662EEDE52}"/>
              </a:ext>
            </a:extLst>
          </p:cNvPr>
          <p:cNvSpPr>
            <a:spLocks noGrp="1"/>
          </p:cNvSpPr>
          <p:nvPr>
            <p:ph type="sldNum" sz="quarter" idx="4"/>
          </p:nvPr>
        </p:nvSpPr>
        <p:spPr/>
        <p:txBody>
          <a:bodyPr/>
          <a:lstStyle/>
          <a:p>
            <a:fld id="{3416A1FF-2737-2741-B1B3-229A9E5F3B94}" type="slidenum">
              <a:rPr lang="en-US" smtClean="0"/>
              <a:pPr/>
              <a:t>17</a:t>
            </a:fld>
            <a:endParaRPr lang="en-US" dirty="0"/>
          </a:p>
        </p:txBody>
      </p:sp>
      <p:sp>
        <p:nvSpPr>
          <p:cNvPr id="5" name="Content Placeholder 12">
            <a:extLst>
              <a:ext uri="{FF2B5EF4-FFF2-40B4-BE49-F238E27FC236}">
                <a16:creationId xmlns:a16="http://schemas.microsoft.com/office/drawing/2014/main" id="{0411DB5B-2C5D-A002-4F7F-B1827BC2122A}"/>
              </a:ext>
            </a:extLst>
          </p:cNvPr>
          <p:cNvSpPr>
            <a:spLocks noGrp="1"/>
          </p:cNvSpPr>
          <p:nvPr>
            <p:ph idx="1"/>
          </p:nvPr>
        </p:nvSpPr>
        <p:spPr>
          <a:xfrm>
            <a:off x="188909" y="3299025"/>
            <a:ext cx="5680626" cy="3012875"/>
          </a:xfrm>
        </p:spPr>
        <p:txBody>
          <a:bodyPr>
            <a:normAutofit/>
          </a:bodyPr>
          <a:lstStyle/>
          <a:p>
            <a:pPr algn="l">
              <a:spcAft>
                <a:spcPts val="600"/>
              </a:spcAft>
            </a:pPr>
            <a:r>
              <a:rPr lang="en-AU" sz="2000" dirty="0"/>
              <a:t>Would you have predicted which </a:t>
            </a:r>
            <a:br>
              <a:rPr lang="en-AU" sz="2000" dirty="0"/>
            </a:br>
            <a:r>
              <a:rPr lang="en-AU" sz="2000" dirty="0"/>
              <a:t>Maker Squad member the quiz thinks </a:t>
            </a:r>
            <a:br>
              <a:rPr lang="en-AU" sz="2000" dirty="0"/>
            </a:br>
            <a:r>
              <a:rPr lang="en-AU" sz="2000" dirty="0"/>
              <a:t>you are most like? </a:t>
            </a:r>
          </a:p>
          <a:p>
            <a:pPr algn="l">
              <a:spcAft>
                <a:spcPts val="600"/>
              </a:spcAft>
            </a:pPr>
            <a:r>
              <a:rPr lang="en-AU" sz="2000" dirty="0"/>
              <a:t>Do you agree or disagree with the result? </a:t>
            </a:r>
          </a:p>
          <a:p>
            <a:pPr algn="l">
              <a:spcAft>
                <a:spcPts val="600"/>
              </a:spcAft>
            </a:pPr>
            <a:r>
              <a:rPr lang="en-AU" sz="2000" dirty="0"/>
              <a:t>What do you think each Maker Squad member might think is their greatest strength/weakness?</a:t>
            </a:r>
          </a:p>
        </p:txBody>
      </p:sp>
      <p:pic>
        <p:nvPicPr>
          <p:cNvPr id="7" name="Picture 6" descr="A group of children standing together&#10;&#10;AI-generated content may be incorrect.">
            <a:extLst>
              <a:ext uri="{FF2B5EF4-FFF2-40B4-BE49-F238E27FC236}">
                <a16:creationId xmlns:a16="http://schemas.microsoft.com/office/drawing/2014/main" id="{377A35AB-2618-B425-A787-1A882A15A8A0}"/>
              </a:ext>
            </a:extLst>
          </p:cNvPr>
          <p:cNvPicPr>
            <a:picLocks noChangeAspect="1"/>
          </p:cNvPicPr>
          <p:nvPr/>
        </p:nvPicPr>
        <p:blipFill>
          <a:blip r:embed="rId3"/>
          <a:stretch>
            <a:fillRect/>
          </a:stretch>
        </p:blipFill>
        <p:spPr>
          <a:xfrm>
            <a:off x="5788551" y="1422277"/>
            <a:ext cx="6260988" cy="5070598"/>
          </a:xfrm>
          <a:prstGeom prst="rect">
            <a:avLst/>
          </a:prstGeom>
        </p:spPr>
      </p:pic>
    </p:spTree>
    <p:extLst>
      <p:ext uri="{BB962C8B-B14F-4D97-AF65-F5344CB8AC3E}">
        <p14:creationId xmlns:p14="http://schemas.microsoft.com/office/powerpoint/2010/main" val="3991223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50D1D-78EC-0C91-7F69-C62327409D1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297DA0-4447-428A-AD94-812DE9B98CE3}"/>
              </a:ext>
            </a:extLst>
          </p:cNvPr>
          <p:cNvSpPr>
            <a:spLocks noGrp="1"/>
          </p:cNvSpPr>
          <p:nvPr>
            <p:ph type="sldNum" sz="quarter" idx="12"/>
          </p:nvPr>
        </p:nvSpPr>
        <p:spPr/>
        <p:txBody>
          <a:bodyPr/>
          <a:lstStyle/>
          <a:p>
            <a:fld id="{3416A1FF-2737-2741-B1B3-229A9E5F3B94}" type="slidenum">
              <a:rPr lang="en-US" smtClean="0"/>
              <a:pPr/>
              <a:t>18</a:t>
            </a:fld>
            <a:endParaRPr lang="en-US" dirty="0"/>
          </a:p>
        </p:txBody>
      </p:sp>
      <p:sp>
        <p:nvSpPr>
          <p:cNvPr id="3" name="Title 2">
            <a:extLst>
              <a:ext uri="{FF2B5EF4-FFF2-40B4-BE49-F238E27FC236}">
                <a16:creationId xmlns:a16="http://schemas.microsoft.com/office/drawing/2014/main" id="{A7936F88-D3C9-BFFD-B676-4A3198A24EB2}"/>
              </a:ext>
            </a:extLst>
          </p:cNvPr>
          <p:cNvSpPr>
            <a:spLocks noGrp="1"/>
          </p:cNvSpPr>
          <p:nvPr>
            <p:ph type="title"/>
          </p:nvPr>
        </p:nvSpPr>
        <p:spPr>
          <a:xfrm>
            <a:off x="838200" y="867149"/>
            <a:ext cx="10515600" cy="1325563"/>
          </a:xfrm>
        </p:spPr>
        <p:txBody>
          <a:bodyPr/>
          <a:lstStyle/>
          <a:p>
            <a:r>
              <a:rPr lang="en-US" dirty="0"/>
              <a:t>Time to apply</a:t>
            </a:r>
            <a:br>
              <a:rPr lang="en-US" dirty="0"/>
            </a:br>
            <a:r>
              <a:rPr lang="en-US" dirty="0"/>
              <a:t>what we </a:t>
            </a:r>
            <a:r>
              <a:rPr lang="en-US" b="1" dirty="0"/>
              <a:t>know</a:t>
            </a:r>
            <a:r>
              <a:rPr lang="en-US" dirty="0"/>
              <a:t>!</a:t>
            </a:r>
          </a:p>
        </p:txBody>
      </p:sp>
    </p:spTree>
    <p:extLst>
      <p:ext uri="{BB962C8B-B14F-4D97-AF65-F5344CB8AC3E}">
        <p14:creationId xmlns:p14="http://schemas.microsoft.com/office/powerpoint/2010/main" val="3332590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0C5C2-23BB-FBE9-26CF-52E3F6044294}"/>
              </a:ext>
            </a:extLst>
          </p:cNvPr>
          <p:cNvSpPr>
            <a:spLocks noGrp="1"/>
          </p:cNvSpPr>
          <p:nvPr>
            <p:ph type="title"/>
          </p:nvPr>
        </p:nvSpPr>
        <p:spPr/>
        <p:txBody>
          <a:bodyPr/>
          <a:lstStyle/>
          <a:p>
            <a:r>
              <a:rPr lang="en-US" dirty="0"/>
              <a:t>Let’s explore some more!</a:t>
            </a:r>
          </a:p>
        </p:txBody>
      </p:sp>
      <p:sp>
        <p:nvSpPr>
          <p:cNvPr id="3" name="Content Placeholder 2">
            <a:extLst>
              <a:ext uri="{FF2B5EF4-FFF2-40B4-BE49-F238E27FC236}">
                <a16:creationId xmlns:a16="http://schemas.microsoft.com/office/drawing/2014/main" id="{93BF5B24-3CBC-CC70-7BFF-9DA40DEB939F}"/>
              </a:ext>
            </a:extLst>
          </p:cNvPr>
          <p:cNvSpPr>
            <a:spLocks noGrp="1"/>
          </p:cNvSpPr>
          <p:nvPr>
            <p:ph idx="1"/>
          </p:nvPr>
        </p:nvSpPr>
        <p:spPr/>
        <p:txBody>
          <a:bodyPr/>
          <a:lstStyle/>
          <a:p>
            <a:r>
              <a:rPr lang="en-US" dirty="0"/>
              <a:t>Turn to </a:t>
            </a:r>
            <a:r>
              <a:rPr lang="en-US" b="1" dirty="0"/>
              <a:t>Page 11 </a:t>
            </a:r>
            <a:r>
              <a:rPr lang="en-US" dirty="0"/>
              <a:t>in your </a:t>
            </a:r>
            <a:r>
              <a:rPr lang="en-US" i="1" dirty="0"/>
              <a:t>You Can Make It! </a:t>
            </a:r>
            <a:r>
              <a:rPr lang="en-US" dirty="0"/>
              <a:t>book.</a:t>
            </a:r>
          </a:p>
        </p:txBody>
      </p:sp>
      <p:sp>
        <p:nvSpPr>
          <p:cNvPr id="4" name="Slide Number Placeholder 3">
            <a:extLst>
              <a:ext uri="{FF2B5EF4-FFF2-40B4-BE49-F238E27FC236}">
                <a16:creationId xmlns:a16="http://schemas.microsoft.com/office/drawing/2014/main" id="{3918DA1E-C9EC-A8CD-D84F-884521063669}"/>
              </a:ext>
            </a:extLst>
          </p:cNvPr>
          <p:cNvSpPr>
            <a:spLocks noGrp="1"/>
          </p:cNvSpPr>
          <p:nvPr>
            <p:ph type="sldNum" sz="quarter" idx="4"/>
          </p:nvPr>
        </p:nvSpPr>
        <p:spPr/>
        <p:txBody>
          <a:bodyPr/>
          <a:lstStyle/>
          <a:p>
            <a:fld id="{3416A1FF-2737-2741-B1B3-229A9E5F3B94}" type="slidenum">
              <a:rPr lang="en-US" smtClean="0"/>
              <a:pPr/>
              <a:t>19</a:t>
            </a:fld>
            <a:endParaRPr lang="en-US" dirty="0"/>
          </a:p>
        </p:txBody>
      </p:sp>
      <p:pic>
        <p:nvPicPr>
          <p:cNvPr id="8" name="Picture 7" descr="A close-up of a business card&#10;&#10;AI-generated content may be incorrect.">
            <a:extLst>
              <a:ext uri="{FF2B5EF4-FFF2-40B4-BE49-F238E27FC236}">
                <a16:creationId xmlns:a16="http://schemas.microsoft.com/office/drawing/2014/main" id="{FBC97E02-8D72-75CF-7926-D4253B5C74FA}"/>
              </a:ext>
            </a:extLst>
          </p:cNvPr>
          <p:cNvPicPr>
            <a:picLocks noChangeAspect="1"/>
          </p:cNvPicPr>
          <p:nvPr/>
        </p:nvPicPr>
        <p:blipFill>
          <a:blip r:embed="rId3"/>
          <a:stretch>
            <a:fillRect/>
          </a:stretch>
        </p:blipFill>
        <p:spPr>
          <a:xfrm>
            <a:off x="561601" y="1192694"/>
            <a:ext cx="11432417" cy="6231837"/>
          </a:xfrm>
          <a:prstGeom prst="rect">
            <a:avLst/>
          </a:prstGeom>
        </p:spPr>
      </p:pic>
    </p:spTree>
    <p:extLst>
      <p:ext uri="{BB962C8B-B14F-4D97-AF65-F5344CB8AC3E}">
        <p14:creationId xmlns:p14="http://schemas.microsoft.com/office/powerpoint/2010/main" val="219651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002F9-5AC5-12E1-3C77-7898D1A1E3BB}"/>
              </a:ext>
            </a:extLst>
          </p:cNvPr>
          <p:cNvSpPr>
            <a:spLocks noGrp="1"/>
          </p:cNvSpPr>
          <p:nvPr>
            <p:ph type="title"/>
          </p:nvPr>
        </p:nvSpPr>
        <p:spPr/>
        <p:txBody>
          <a:bodyPr/>
          <a:lstStyle/>
          <a:p>
            <a:r>
              <a:rPr lang="en-US" dirty="0"/>
              <a:t>manufacturing</a:t>
            </a:r>
          </a:p>
        </p:txBody>
      </p:sp>
      <p:sp>
        <p:nvSpPr>
          <p:cNvPr id="3" name="Slide Number Placeholder 2">
            <a:extLst>
              <a:ext uri="{FF2B5EF4-FFF2-40B4-BE49-F238E27FC236}">
                <a16:creationId xmlns:a16="http://schemas.microsoft.com/office/drawing/2014/main" id="{A04F152D-1DB9-B85C-EDD0-6C0972567C61}"/>
              </a:ext>
            </a:extLst>
          </p:cNvPr>
          <p:cNvSpPr>
            <a:spLocks noGrp="1"/>
          </p:cNvSpPr>
          <p:nvPr>
            <p:ph type="sldNum" sz="quarter" idx="12"/>
          </p:nvPr>
        </p:nvSpPr>
        <p:spPr/>
        <p:txBody>
          <a:bodyPr/>
          <a:lstStyle/>
          <a:p>
            <a:fld id="{3416A1FF-2737-2741-B1B3-229A9E5F3B94}" type="slidenum">
              <a:rPr lang="en-US" smtClean="0"/>
              <a:pPr/>
              <a:t>2</a:t>
            </a:fld>
            <a:endParaRPr lang="en-US" dirty="0"/>
          </a:p>
        </p:txBody>
      </p:sp>
      <p:sp>
        <p:nvSpPr>
          <p:cNvPr id="4" name="Text Placeholder 3">
            <a:extLst>
              <a:ext uri="{FF2B5EF4-FFF2-40B4-BE49-F238E27FC236}">
                <a16:creationId xmlns:a16="http://schemas.microsoft.com/office/drawing/2014/main" id="{2196B6E8-7418-DB38-CD04-26D1D1BE62E2}"/>
              </a:ext>
            </a:extLst>
          </p:cNvPr>
          <p:cNvSpPr>
            <a:spLocks noGrp="1"/>
          </p:cNvSpPr>
          <p:nvPr>
            <p:ph type="body" sz="quarter" idx="13"/>
          </p:nvPr>
        </p:nvSpPr>
        <p:spPr/>
        <p:txBody>
          <a:bodyPr/>
          <a:lstStyle/>
          <a:p>
            <a:r>
              <a:rPr lang="en-US" dirty="0"/>
              <a:t>PART ONE:</a:t>
            </a:r>
          </a:p>
        </p:txBody>
      </p:sp>
      <p:sp>
        <p:nvSpPr>
          <p:cNvPr id="5" name="Text Placeholder 4">
            <a:extLst>
              <a:ext uri="{FF2B5EF4-FFF2-40B4-BE49-F238E27FC236}">
                <a16:creationId xmlns:a16="http://schemas.microsoft.com/office/drawing/2014/main" id="{0950F0E4-1267-5037-63FB-4A43003E36D6}"/>
              </a:ext>
            </a:extLst>
          </p:cNvPr>
          <p:cNvSpPr>
            <a:spLocks noGrp="1"/>
          </p:cNvSpPr>
          <p:nvPr>
            <p:ph type="body" sz="quarter" idx="14"/>
          </p:nvPr>
        </p:nvSpPr>
        <p:spPr/>
        <p:txBody>
          <a:bodyPr/>
          <a:lstStyle/>
          <a:p>
            <a:r>
              <a:rPr lang="en-US" dirty="0"/>
              <a:t>Discover the world of</a:t>
            </a:r>
          </a:p>
        </p:txBody>
      </p:sp>
      <p:sp>
        <p:nvSpPr>
          <p:cNvPr id="6" name="Text Placeholder 5">
            <a:extLst>
              <a:ext uri="{FF2B5EF4-FFF2-40B4-BE49-F238E27FC236}">
                <a16:creationId xmlns:a16="http://schemas.microsoft.com/office/drawing/2014/main" id="{A018651C-7DEC-416C-C68F-03A66B4B9AD0}"/>
              </a:ext>
            </a:extLst>
          </p:cNvPr>
          <p:cNvSpPr>
            <a:spLocks noGrp="1"/>
          </p:cNvSpPr>
          <p:nvPr>
            <p:ph type="body" sz="quarter" idx="15"/>
          </p:nvPr>
        </p:nvSpPr>
        <p:spPr/>
        <p:txBody>
          <a:bodyPr>
            <a:normAutofit lnSpcReduction="10000"/>
          </a:bodyPr>
          <a:lstStyle/>
          <a:p>
            <a:r>
              <a:rPr lang="en-US" dirty="0"/>
              <a:t>GOAL:</a:t>
            </a:r>
          </a:p>
        </p:txBody>
      </p:sp>
      <p:sp>
        <p:nvSpPr>
          <p:cNvPr id="7" name="Text Placeholder 6">
            <a:extLst>
              <a:ext uri="{FF2B5EF4-FFF2-40B4-BE49-F238E27FC236}">
                <a16:creationId xmlns:a16="http://schemas.microsoft.com/office/drawing/2014/main" id="{3A789D2D-D448-4CFC-1498-B6E211F44ACB}"/>
              </a:ext>
            </a:extLst>
          </p:cNvPr>
          <p:cNvSpPr>
            <a:spLocks noGrp="1"/>
          </p:cNvSpPr>
          <p:nvPr>
            <p:ph type="body" sz="quarter" idx="16"/>
          </p:nvPr>
        </p:nvSpPr>
        <p:spPr/>
        <p:txBody>
          <a:bodyPr/>
          <a:lstStyle/>
          <a:p>
            <a:r>
              <a:rPr lang="en-US" dirty="0"/>
              <a:t>I can describe/explain what manufacturing is.</a:t>
            </a:r>
          </a:p>
        </p:txBody>
      </p:sp>
      <p:pic>
        <p:nvPicPr>
          <p:cNvPr id="9" name="Picture 8" descr="A book cover with many people&#10;&#10;AI-generated content may be incorrect.">
            <a:extLst>
              <a:ext uri="{FF2B5EF4-FFF2-40B4-BE49-F238E27FC236}">
                <a16:creationId xmlns:a16="http://schemas.microsoft.com/office/drawing/2014/main" id="{F1405C38-ED33-62B4-B61F-7EBA9FDA845C}"/>
              </a:ext>
            </a:extLst>
          </p:cNvPr>
          <p:cNvPicPr>
            <a:picLocks noChangeAspect="1"/>
          </p:cNvPicPr>
          <p:nvPr/>
        </p:nvPicPr>
        <p:blipFill>
          <a:blip r:embed="rId3"/>
          <a:stretch>
            <a:fillRect/>
          </a:stretch>
        </p:blipFill>
        <p:spPr>
          <a:xfrm>
            <a:off x="6814986" y="510827"/>
            <a:ext cx="4982705" cy="5827986"/>
          </a:xfrm>
          <a:prstGeom prst="rect">
            <a:avLst/>
          </a:prstGeom>
        </p:spPr>
      </p:pic>
    </p:spTree>
    <p:extLst>
      <p:ext uri="{BB962C8B-B14F-4D97-AF65-F5344CB8AC3E}">
        <p14:creationId xmlns:p14="http://schemas.microsoft.com/office/powerpoint/2010/main" val="3296418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D650B-7F85-377B-71A9-C379FDA893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11EF85-5B1B-3051-B3A7-81505D58C9AA}"/>
              </a:ext>
            </a:extLst>
          </p:cNvPr>
          <p:cNvSpPr>
            <a:spLocks noGrp="1"/>
          </p:cNvSpPr>
          <p:nvPr>
            <p:ph type="title"/>
          </p:nvPr>
        </p:nvSpPr>
        <p:spPr/>
        <p:txBody>
          <a:bodyPr/>
          <a:lstStyle/>
          <a:p>
            <a:r>
              <a:rPr lang="en-US" dirty="0"/>
              <a:t>Let’s explore some more!</a:t>
            </a:r>
          </a:p>
        </p:txBody>
      </p:sp>
      <p:sp>
        <p:nvSpPr>
          <p:cNvPr id="4" name="Slide Number Placeholder 3">
            <a:extLst>
              <a:ext uri="{FF2B5EF4-FFF2-40B4-BE49-F238E27FC236}">
                <a16:creationId xmlns:a16="http://schemas.microsoft.com/office/drawing/2014/main" id="{CC10F52A-3C32-8EB5-3EE2-0C8B01389D1E}"/>
              </a:ext>
            </a:extLst>
          </p:cNvPr>
          <p:cNvSpPr>
            <a:spLocks noGrp="1"/>
          </p:cNvSpPr>
          <p:nvPr>
            <p:ph type="sldNum" sz="quarter" idx="4"/>
          </p:nvPr>
        </p:nvSpPr>
        <p:spPr/>
        <p:txBody>
          <a:bodyPr/>
          <a:lstStyle/>
          <a:p>
            <a:fld id="{3416A1FF-2737-2741-B1B3-229A9E5F3B94}" type="slidenum">
              <a:rPr lang="en-US" smtClean="0"/>
              <a:pPr/>
              <a:t>20</a:t>
            </a:fld>
            <a:endParaRPr lang="en-US" dirty="0"/>
          </a:p>
        </p:txBody>
      </p:sp>
      <p:sp>
        <p:nvSpPr>
          <p:cNvPr id="13" name="Content Placeholder 12">
            <a:extLst>
              <a:ext uri="{FF2B5EF4-FFF2-40B4-BE49-F238E27FC236}">
                <a16:creationId xmlns:a16="http://schemas.microsoft.com/office/drawing/2014/main" id="{383F6DBB-D8CF-BB33-B2F6-9459AC746838}"/>
              </a:ext>
            </a:extLst>
          </p:cNvPr>
          <p:cNvSpPr>
            <a:spLocks noGrp="1"/>
          </p:cNvSpPr>
          <p:nvPr>
            <p:ph idx="1"/>
          </p:nvPr>
        </p:nvSpPr>
        <p:spPr>
          <a:xfrm>
            <a:off x="412896" y="4098497"/>
            <a:ext cx="1729112" cy="279368"/>
          </a:xfrm>
        </p:spPr>
        <p:txBody>
          <a:bodyPr>
            <a:normAutofit fontScale="62500" lnSpcReduction="20000"/>
          </a:bodyPr>
          <a:lstStyle/>
          <a:p>
            <a:pPr>
              <a:spcAft>
                <a:spcPts val="1200"/>
              </a:spcAft>
            </a:pPr>
            <a:r>
              <a:rPr lang="en-AU" b="1" i="1" dirty="0">
                <a:solidFill>
                  <a:schemeClr val="tx2"/>
                </a:solidFill>
                <a:latin typeface="Georgia" panose="02040502050405020303" pitchFamily="18" charset="0"/>
              </a:rPr>
              <a:t>Lick ice cream</a:t>
            </a:r>
          </a:p>
        </p:txBody>
      </p:sp>
      <p:pic>
        <p:nvPicPr>
          <p:cNvPr id="8" name="Picture 7" descr="A close up of a container&#10;&#10;AI-generated content may be incorrect.">
            <a:extLst>
              <a:ext uri="{FF2B5EF4-FFF2-40B4-BE49-F238E27FC236}">
                <a16:creationId xmlns:a16="http://schemas.microsoft.com/office/drawing/2014/main" id="{B0DDC276-828F-E252-302C-8DE43E1DE2DE}"/>
              </a:ext>
            </a:extLst>
          </p:cNvPr>
          <p:cNvPicPr>
            <a:picLocks noChangeAspect="1"/>
          </p:cNvPicPr>
          <p:nvPr/>
        </p:nvPicPr>
        <p:blipFill>
          <a:blip r:embed="rId3"/>
          <a:stretch>
            <a:fillRect/>
          </a:stretch>
        </p:blipFill>
        <p:spPr>
          <a:xfrm rot="807911">
            <a:off x="169490" y="1839566"/>
            <a:ext cx="2026046" cy="2118984"/>
          </a:xfrm>
          <a:prstGeom prst="rect">
            <a:avLst/>
          </a:prstGeom>
        </p:spPr>
      </p:pic>
      <p:pic>
        <p:nvPicPr>
          <p:cNvPr id="12" name="Picture 11" descr="A close-up of a hearing aid&#10;&#10;AI-generated content may be incorrect.">
            <a:extLst>
              <a:ext uri="{FF2B5EF4-FFF2-40B4-BE49-F238E27FC236}">
                <a16:creationId xmlns:a16="http://schemas.microsoft.com/office/drawing/2014/main" id="{DFAF5C08-A4BC-742D-96DB-B47CB51B5071}"/>
              </a:ext>
            </a:extLst>
          </p:cNvPr>
          <p:cNvPicPr>
            <a:picLocks noChangeAspect="1"/>
          </p:cNvPicPr>
          <p:nvPr/>
        </p:nvPicPr>
        <p:blipFill>
          <a:blip r:embed="rId4"/>
          <a:stretch>
            <a:fillRect/>
          </a:stretch>
        </p:blipFill>
        <p:spPr>
          <a:xfrm>
            <a:off x="-1" y="4590417"/>
            <a:ext cx="1729111" cy="1729111"/>
          </a:xfrm>
          <a:prstGeom prst="rect">
            <a:avLst/>
          </a:prstGeom>
        </p:spPr>
      </p:pic>
      <p:pic>
        <p:nvPicPr>
          <p:cNvPr id="17" name="Picture 16" descr="A pink record with a black circle&#10;&#10;AI-generated content may be incorrect.">
            <a:extLst>
              <a:ext uri="{FF2B5EF4-FFF2-40B4-BE49-F238E27FC236}">
                <a16:creationId xmlns:a16="http://schemas.microsoft.com/office/drawing/2014/main" id="{4130A995-098E-3F9D-EA9A-7AF7BFBB0BA6}"/>
              </a:ext>
            </a:extLst>
          </p:cNvPr>
          <p:cNvPicPr>
            <a:picLocks noChangeAspect="1"/>
          </p:cNvPicPr>
          <p:nvPr/>
        </p:nvPicPr>
        <p:blipFill>
          <a:blip r:embed="rId5"/>
          <a:stretch>
            <a:fillRect/>
          </a:stretch>
        </p:blipFill>
        <p:spPr>
          <a:xfrm>
            <a:off x="2190198" y="2537012"/>
            <a:ext cx="1779406" cy="1779406"/>
          </a:xfrm>
          <a:prstGeom prst="rect">
            <a:avLst/>
          </a:prstGeom>
        </p:spPr>
      </p:pic>
      <p:sp>
        <p:nvSpPr>
          <p:cNvPr id="18" name="Content Placeholder 12">
            <a:extLst>
              <a:ext uri="{FF2B5EF4-FFF2-40B4-BE49-F238E27FC236}">
                <a16:creationId xmlns:a16="http://schemas.microsoft.com/office/drawing/2014/main" id="{6C522610-2EE0-B38A-EA78-4160687D2700}"/>
              </a:ext>
            </a:extLst>
          </p:cNvPr>
          <p:cNvSpPr txBox="1">
            <a:spLocks/>
          </p:cNvSpPr>
          <p:nvPr/>
        </p:nvSpPr>
        <p:spPr>
          <a:xfrm>
            <a:off x="336924" y="5990746"/>
            <a:ext cx="1992032" cy="3883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0C153B"/>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AU" sz="1500" b="1" i="1" dirty="0">
                <a:solidFill>
                  <a:schemeClr val="tx2"/>
                </a:solidFill>
                <a:latin typeface="Georgia" panose="02040502050405020303" pitchFamily="18" charset="0"/>
              </a:rPr>
              <a:t>Medical technology</a:t>
            </a:r>
          </a:p>
        </p:txBody>
      </p:sp>
      <p:sp>
        <p:nvSpPr>
          <p:cNvPr id="19" name="Content Placeholder 12">
            <a:extLst>
              <a:ext uri="{FF2B5EF4-FFF2-40B4-BE49-F238E27FC236}">
                <a16:creationId xmlns:a16="http://schemas.microsoft.com/office/drawing/2014/main" id="{570295A8-ED88-C721-56A4-A07551870B56}"/>
              </a:ext>
            </a:extLst>
          </p:cNvPr>
          <p:cNvSpPr txBox="1">
            <a:spLocks/>
          </p:cNvSpPr>
          <p:nvPr/>
        </p:nvSpPr>
        <p:spPr>
          <a:xfrm>
            <a:off x="2770672" y="3790949"/>
            <a:ext cx="1729112" cy="27936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0C153B"/>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AU" sz="1500" b="1" i="1" dirty="0">
                <a:solidFill>
                  <a:schemeClr val="tx2"/>
                </a:solidFill>
                <a:latin typeface="Georgia" panose="02040502050405020303" pitchFamily="18" charset="0"/>
              </a:rPr>
              <a:t>Vinyl records</a:t>
            </a:r>
          </a:p>
        </p:txBody>
      </p:sp>
      <p:pic>
        <p:nvPicPr>
          <p:cNvPr id="15" name="Picture 14" descr="A black truck with a black background&#10;&#10;AI-generated content may be incorrect.">
            <a:extLst>
              <a:ext uri="{FF2B5EF4-FFF2-40B4-BE49-F238E27FC236}">
                <a16:creationId xmlns:a16="http://schemas.microsoft.com/office/drawing/2014/main" id="{4D594ED5-B68D-4912-71BE-8490650C01FD}"/>
              </a:ext>
            </a:extLst>
          </p:cNvPr>
          <p:cNvPicPr>
            <a:picLocks noChangeAspect="1"/>
          </p:cNvPicPr>
          <p:nvPr/>
        </p:nvPicPr>
        <p:blipFill>
          <a:blip r:embed="rId6"/>
          <a:stretch>
            <a:fillRect/>
          </a:stretch>
        </p:blipFill>
        <p:spPr>
          <a:xfrm>
            <a:off x="2390860" y="4590417"/>
            <a:ext cx="2444263" cy="2069477"/>
          </a:xfrm>
          <a:prstGeom prst="rect">
            <a:avLst/>
          </a:prstGeom>
        </p:spPr>
      </p:pic>
      <p:sp>
        <p:nvSpPr>
          <p:cNvPr id="20" name="Content Placeholder 12">
            <a:extLst>
              <a:ext uri="{FF2B5EF4-FFF2-40B4-BE49-F238E27FC236}">
                <a16:creationId xmlns:a16="http://schemas.microsoft.com/office/drawing/2014/main" id="{C0C45E9C-F201-7073-00D4-AA463FCB6857}"/>
              </a:ext>
            </a:extLst>
          </p:cNvPr>
          <p:cNvSpPr txBox="1">
            <a:spLocks/>
          </p:cNvSpPr>
          <p:nvPr/>
        </p:nvSpPr>
        <p:spPr>
          <a:xfrm>
            <a:off x="4054574" y="5412576"/>
            <a:ext cx="1038580" cy="50496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0C153B"/>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AU" sz="1500" b="1" i="1" dirty="0">
                <a:solidFill>
                  <a:schemeClr val="tx2"/>
                </a:solidFill>
                <a:latin typeface="Georgia" panose="02040502050405020303" pitchFamily="18" charset="0"/>
              </a:rPr>
              <a:t>Volvo trucks</a:t>
            </a:r>
          </a:p>
        </p:txBody>
      </p:sp>
      <p:pic>
        <p:nvPicPr>
          <p:cNvPr id="22" name="Picture 21" descr="A military tank with a black background&#10;&#10;AI-generated content may be incorrect.">
            <a:extLst>
              <a:ext uri="{FF2B5EF4-FFF2-40B4-BE49-F238E27FC236}">
                <a16:creationId xmlns:a16="http://schemas.microsoft.com/office/drawing/2014/main" id="{18499A0B-8C55-45E0-2CD0-507B224799A2}"/>
              </a:ext>
            </a:extLst>
          </p:cNvPr>
          <p:cNvPicPr>
            <a:picLocks noChangeAspect="1"/>
          </p:cNvPicPr>
          <p:nvPr/>
        </p:nvPicPr>
        <p:blipFill>
          <a:blip r:embed="rId7"/>
          <a:stretch>
            <a:fillRect/>
          </a:stretch>
        </p:blipFill>
        <p:spPr>
          <a:xfrm>
            <a:off x="4430803" y="1959182"/>
            <a:ext cx="3100853" cy="1830980"/>
          </a:xfrm>
          <a:prstGeom prst="rect">
            <a:avLst/>
          </a:prstGeom>
        </p:spPr>
      </p:pic>
      <p:pic>
        <p:nvPicPr>
          <p:cNvPr id="5" name="Picture 4" descr="A yellow sign with blue text and red balls&#10;&#10;AI-generated content may be incorrect.">
            <a:extLst>
              <a:ext uri="{FF2B5EF4-FFF2-40B4-BE49-F238E27FC236}">
                <a16:creationId xmlns:a16="http://schemas.microsoft.com/office/drawing/2014/main" id="{7F8203E3-36B7-E500-29EB-060E66564F84}"/>
              </a:ext>
            </a:extLst>
          </p:cNvPr>
          <p:cNvPicPr>
            <a:picLocks noChangeAspect="1"/>
          </p:cNvPicPr>
          <p:nvPr/>
        </p:nvPicPr>
        <p:blipFill>
          <a:blip r:embed="rId8"/>
          <a:stretch>
            <a:fillRect/>
          </a:stretch>
        </p:blipFill>
        <p:spPr>
          <a:xfrm rot="21415223">
            <a:off x="4506815" y="1575867"/>
            <a:ext cx="3344265" cy="750295"/>
          </a:xfrm>
          <a:prstGeom prst="rect">
            <a:avLst/>
          </a:prstGeom>
        </p:spPr>
      </p:pic>
      <p:sp>
        <p:nvSpPr>
          <p:cNvPr id="23" name="Content Placeholder 12">
            <a:extLst>
              <a:ext uri="{FF2B5EF4-FFF2-40B4-BE49-F238E27FC236}">
                <a16:creationId xmlns:a16="http://schemas.microsoft.com/office/drawing/2014/main" id="{74DFA696-1A21-26BA-DC21-D6F656991F9C}"/>
              </a:ext>
            </a:extLst>
          </p:cNvPr>
          <p:cNvSpPr txBox="1">
            <a:spLocks/>
          </p:cNvSpPr>
          <p:nvPr/>
        </p:nvSpPr>
        <p:spPr>
          <a:xfrm>
            <a:off x="5596346" y="3730350"/>
            <a:ext cx="1045718" cy="507831"/>
          </a:xfrm>
          <a:prstGeom prst="rect">
            <a:avLst/>
          </a:prstGeom>
        </p:spPr>
        <p:txBody>
          <a:bodyPr vert="horz" wrap="square" lIns="9000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0C153B"/>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AU" sz="1500" b="1" i="1" dirty="0">
                <a:solidFill>
                  <a:schemeClr val="tx2"/>
                </a:solidFill>
                <a:latin typeface="Georgia" panose="02040502050405020303" pitchFamily="18" charset="0"/>
              </a:rPr>
              <a:t>Military vehicles</a:t>
            </a:r>
          </a:p>
        </p:txBody>
      </p:sp>
      <p:sp>
        <p:nvSpPr>
          <p:cNvPr id="31" name="Content Placeholder 12">
            <a:extLst>
              <a:ext uri="{FF2B5EF4-FFF2-40B4-BE49-F238E27FC236}">
                <a16:creationId xmlns:a16="http://schemas.microsoft.com/office/drawing/2014/main" id="{AA54F008-1B76-6F4B-E6A5-B5E32D1AA3DD}"/>
              </a:ext>
            </a:extLst>
          </p:cNvPr>
          <p:cNvSpPr txBox="1">
            <a:spLocks/>
          </p:cNvSpPr>
          <p:nvPr/>
        </p:nvSpPr>
        <p:spPr>
          <a:xfrm>
            <a:off x="5465853" y="6057984"/>
            <a:ext cx="1260291" cy="507831"/>
          </a:xfrm>
          <a:prstGeom prst="rect">
            <a:avLst/>
          </a:prstGeom>
        </p:spPr>
        <p:txBody>
          <a:bodyPr vert="horz" wrap="square" lIns="9000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0C153B"/>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AU" sz="1500" b="1" i="1" dirty="0">
                <a:solidFill>
                  <a:schemeClr val="tx2"/>
                </a:solidFill>
                <a:latin typeface="Georgia" panose="02040502050405020303" pitchFamily="18" charset="0"/>
              </a:rPr>
              <a:t>Sweets and treats</a:t>
            </a:r>
          </a:p>
        </p:txBody>
      </p:sp>
      <p:pic>
        <p:nvPicPr>
          <p:cNvPr id="33" name="Picture 32" descr="A large metal engine with a black background&#10;&#10;AI-generated content may be incorrect.">
            <a:extLst>
              <a:ext uri="{FF2B5EF4-FFF2-40B4-BE49-F238E27FC236}">
                <a16:creationId xmlns:a16="http://schemas.microsoft.com/office/drawing/2014/main" id="{2A940ADC-2255-9978-A422-37F3FDCAF8AD}"/>
              </a:ext>
            </a:extLst>
          </p:cNvPr>
          <p:cNvPicPr>
            <a:picLocks noChangeAspect="1"/>
          </p:cNvPicPr>
          <p:nvPr/>
        </p:nvPicPr>
        <p:blipFill>
          <a:blip r:embed="rId9"/>
          <a:stretch>
            <a:fillRect/>
          </a:stretch>
        </p:blipFill>
        <p:spPr>
          <a:xfrm>
            <a:off x="10218076" y="4420635"/>
            <a:ext cx="1938758" cy="1938758"/>
          </a:xfrm>
          <a:prstGeom prst="rect">
            <a:avLst/>
          </a:prstGeom>
        </p:spPr>
      </p:pic>
      <p:pic>
        <p:nvPicPr>
          <p:cNvPr id="37" name="Picture 36" descr="A green bottle with white label&#10;&#10;AI-generated content may be incorrect.">
            <a:extLst>
              <a:ext uri="{FF2B5EF4-FFF2-40B4-BE49-F238E27FC236}">
                <a16:creationId xmlns:a16="http://schemas.microsoft.com/office/drawing/2014/main" id="{8044B794-0D67-2C88-F5A6-CB341CF3E5CE}"/>
              </a:ext>
            </a:extLst>
          </p:cNvPr>
          <p:cNvPicPr>
            <a:picLocks noChangeAspect="1"/>
          </p:cNvPicPr>
          <p:nvPr/>
        </p:nvPicPr>
        <p:blipFill>
          <a:blip r:embed="rId10"/>
          <a:stretch>
            <a:fillRect/>
          </a:stretch>
        </p:blipFill>
        <p:spPr>
          <a:xfrm>
            <a:off x="8901461" y="3365128"/>
            <a:ext cx="897794" cy="1434710"/>
          </a:xfrm>
          <a:prstGeom prst="rect">
            <a:avLst/>
          </a:prstGeom>
        </p:spPr>
      </p:pic>
      <p:pic>
        <p:nvPicPr>
          <p:cNvPr id="39" name="Picture 38" descr="A close up of a spray bottle&#10;&#10;AI-generated content may be incorrect.">
            <a:extLst>
              <a:ext uri="{FF2B5EF4-FFF2-40B4-BE49-F238E27FC236}">
                <a16:creationId xmlns:a16="http://schemas.microsoft.com/office/drawing/2014/main" id="{25CECDC7-9046-F1D9-D225-CFA5571DCB76}"/>
              </a:ext>
            </a:extLst>
          </p:cNvPr>
          <p:cNvPicPr>
            <a:picLocks noChangeAspect="1"/>
          </p:cNvPicPr>
          <p:nvPr/>
        </p:nvPicPr>
        <p:blipFill>
          <a:blip r:embed="rId11"/>
          <a:stretch>
            <a:fillRect/>
          </a:stretch>
        </p:blipFill>
        <p:spPr>
          <a:xfrm>
            <a:off x="9943498" y="1748196"/>
            <a:ext cx="2054156" cy="2409683"/>
          </a:xfrm>
          <a:prstGeom prst="rect">
            <a:avLst/>
          </a:prstGeom>
        </p:spPr>
      </p:pic>
      <p:pic>
        <p:nvPicPr>
          <p:cNvPr id="41" name="Picture 40" descr="A white and silver boat&#10;&#10;AI-generated content may be incorrect.">
            <a:extLst>
              <a:ext uri="{FF2B5EF4-FFF2-40B4-BE49-F238E27FC236}">
                <a16:creationId xmlns:a16="http://schemas.microsoft.com/office/drawing/2014/main" id="{44A19177-0135-494A-ED91-252D3C471BEA}"/>
              </a:ext>
            </a:extLst>
          </p:cNvPr>
          <p:cNvPicPr>
            <a:picLocks noChangeAspect="1"/>
          </p:cNvPicPr>
          <p:nvPr/>
        </p:nvPicPr>
        <p:blipFill>
          <a:blip r:embed="rId12"/>
          <a:stretch>
            <a:fillRect/>
          </a:stretch>
        </p:blipFill>
        <p:spPr>
          <a:xfrm>
            <a:off x="7438731" y="4876714"/>
            <a:ext cx="2143968" cy="1830980"/>
          </a:xfrm>
          <a:prstGeom prst="rect">
            <a:avLst/>
          </a:prstGeom>
        </p:spPr>
      </p:pic>
      <p:sp>
        <p:nvSpPr>
          <p:cNvPr id="43" name="Content Placeholder 12">
            <a:extLst>
              <a:ext uri="{FF2B5EF4-FFF2-40B4-BE49-F238E27FC236}">
                <a16:creationId xmlns:a16="http://schemas.microsoft.com/office/drawing/2014/main" id="{D42C84B0-CD74-E90D-0ABD-AEB0C0242D17}"/>
              </a:ext>
            </a:extLst>
          </p:cNvPr>
          <p:cNvSpPr txBox="1">
            <a:spLocks/>
          </p:cNvSpPr>
          <p:nvPr/>
        </p:nvSpPr>
        <p:spPr>
          <a:xfrm>
            <a:off x="8768233" y="4836909"/>
            <a:ext cx="1132699" cy="507831"/>
          </a:xfrm>
          <a:prstGeom prst="rect">
            <a:avLst/>
          </a:prstGeom>
        </p:spPr>
        <p:txBody>
          <a:bodyPr vert="horz" wrap="square" lIns="9000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0C153B"/>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AU" sz="1500" b="1" i="1" dirty="0">
                <a:solidFill>
                  <a:schemeClr val="tx2"/>
                </a:solidFill>
                <a:latin typeface="Georgia" panose="02040502050405020303" pitchFamily="18" charset="0"/>
              </a:rPr>
              <a:t>Health products</a:t>
            </a:r>
          </a:p>
        </p:txBody>
      </p:sp>
      <p:sp>
        <p:nvSpPr>
          <p:cNvPr id="44" name="Content Placeholder 12">
            <a:extLst>
              <a:ext uri="{FF2B5EF4-FFF2-40B4-BE49-F238E27FC236}">
                <a16:creationId xmlns:a16="http://schemas.microsoft.com/office/drawing/2014/main" id="{59C4C595-70A9-4A5E-0396-FFEF3EC4E575}"/>
              </a:ext>
            </a:extLst>
          </p:cNvPr>
          <p:cNvSpPr txBox="1">
            <a:spLocks/>
          </p:cNvSpPr>
          <p:nvPr/>
        </p:nvSpPr>
        <p:spPr>
          <a:xfrm>
            <a:off x="6919111" y="6261177"/>
            <a:ext cx="1674641" cy="531614"/>
          </a:xfrm>
          <a:prstGeom prst="rect">
            <a:avLst/>
          </a:prstGeom>
        </p:spPr>
        <p:txBody>
          <a:bodyPr vert="horz" wrap="square" lIns="9000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0C153B"/>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AU" sz="1500" b="1" i="1" dirty="0">
                <a:solidFill>
                  <a:schemeClr val="tx2"/>
                </a:solidFill>
                <a:latin typeface="Georgia" panose="02040502050405020303" pitchFamily="18" charset="0"/>
              </a:rPr>
              <a:t>Superyachts</a:t>
            </a:r>
          </a:p>
        </p:txBody>
      </p:sp>
      <p:sp>
        <p:nvSpPr>
          <p:cNvPr id="45" name="Content Placeholder 12">
            <a:extLst>
              <a:ext uri="{FF2B5EF4-FFF2-40B4-BE49-F238E27FC236}">
                <a16:creationId xmlns:a16="http://schemas.microsoft.com/office/drawing/2014/main" id="{1B56C946-7A75-7424-F07F-CCD9B744D7A4}"/>
              </a:ext>
            </a:extLst>
          </p:cNvPr>
          <p:cNvSpPr txBox="1">
            <a:spLocks/>
          </p:cNvSpPr>
          <p:nvPr/>
        </p:nvSpPr>
        <p:spPr>
          <a:xfrm>
            <a:off x="9954438" y="4029167"/>
            <a:ext cx="1855896" cy="300082"/>
          </a:xfrm>
          <a:prstGeom prst="rect">
            <a:avLst/>
          </a:prstGeom>
        </p:spPr>
        <p:txBody>
          <a:bodyPr vert="horz" wrap="square" lIns="9000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0C153B"/>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AU" sz="1500" b="1" i="1" dirty="0">
                <a:solidFill>
                  <a:schemeClr val="tx2"/>
                </a:solidFill>
                <a:latin typeface="Georgia" panose="02040502050405020303" pitchFamily="18" charset="0"/>
              </a:rPr>
              <a:t>Insect repellent</a:t>
            </a:r>
          </a:p>
        </p:txBody>
      </p:sp>
      <p:sp>
        <p:nvSpPr>
          <p:cNvPr id="46" name="Content Placeholder 12">
            <a:extLst>
              <a:ext uri="{FF2B5EF4-FFF2-40B4-BE49-F238E27FC236}">
                <a16:creationId xmlns:a16="http://schemas.microsoft.com/office/drawing/2014/main" id="{11CE059B-C10D-5CBD-AD8C-872FB5E24BE2}"/>
              </a:ext>
            </a:extLst>
          </p:cNvPr>
          <p:cNvSpPr txBox="1">
            <a:spLocks/>
          </p:cNvSpPr>
          <p:nvPr/>
        </p:nvSpPr>
        <p:spPr>
          <a:xfrm>
            <a:off x="9700681" y="6080313"/>
            <a:ext cx="1303030" cy="507831"/>
          </a:xfrm>
          <a:prstGeom prst="rect">
            <a:avLst/>
          </a:prstGeom>
        </p:spPr>
        <p:txBody>
          <a:bodyPr vert="horz" wrap="square" lIns="9000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0C153B"/>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AU" sz="1500" b="1" i="1" dirty="0">
                <a:solidFill>
                  <a:schemeClr val="tx2"/>
                </a:solidFill>
                <a:latin typeface="Georgia" panose="02040502050405020303" pitchFamily="18" charset="0"/>
              </a:rPr>
              <a:t>Aircraft equipment</a:t>
            </a:r>
          </a:p>
        </p:txBody>
      </p:sp>
      <p:grpSp>
        <p:nvGrpSpPr>
          <p:cNvPr id="47" name="Group 46">
            <a:extLst>
              <a:ext uri="{FF2B5EF4-FFF2-40B4-BE49-F238E27FC236}">
                <a16:creationId xmlns:a16="http://schemas.microsoft.com/office/drawing/2014/main" id="{2B4E0476-1D5B-F09F-821A-11D4155FA166}"/>
              </a:ext>
            </a:extLst>
          </p:cNvPr>
          <p:cNvGrpSpPr/>
          <p:nvPr/>
        </p:nvGrpSpPr>
        <p:grpSpPr>
          <a:xfrm>
            <a:off x="5167737" y="4403049"/>
            <a:ext cx="2014106" cy="1729111"/>
            <a:chOff x="4856906" y="4242109"/>
            <a:chExt cx="2213825" cy="1900570"/>
          </a:xfrm>
        </p:grpSpPr>
        <p:pic>
          <p:nvPicPr>
            <p:cNvPr id="29" name="Picture 28" descr="A close up of a cinnamon roll&#10;&#10;AI-generated content may be incorrect.">
              <a:extLst>
                <a:ext uri="{FF2B5EF4-FFF2-40B4-BE49-F238E27FC236}">
                  <a16:creationId xmlns:a16="http://schemas.microsoft.com/office/drawing/2014/main" id="{96AA653C-4F93-7AF6-9BB1-C99A7AAA3D86}"/>
                </a:ext>
              </a:extLst>
            </p:cNvPr>
            <p:cNvPicPr>
              <a:picLocks noChangeAspect="1"/>
            </p:cNvPicPr>
            <p:nvPr/>
          </p:nvPicPr>
          <p:blipFill>
            <a:blip r:embed="rId13"/>
            <a:stretch>
              <a:fillRect/>
            </a:stretch>
          </p:blipFill>
          <p:spPr>
            <a:xfrm rot="2438541">
              <a:off x="4856906" y="4242109"/>
              <a:ext cx="798561" cy="826098"/>
            </a:xfrm>
            <a:prstGeom prst="rect">
              <a:avLst/>
            </a:prstGeom>
          </p:spPr>
        </p:pic>
        <p:pic>
          <p:nvPicPr>
            <p:cNvPr id="25" name="Picture 24" descr="Brownies falling in the air&#10;&#10;AI-generated content may be incorrect.">
              <a:extLst>
                <a:ext uri="{FF2B5EF4-FFF2-40B4-BE49-F238E27FC236}">
                  <a16:creationId xmlns:a16="http://schemas.microsoft.com/office/drawing/2014/main" id="{4050900C-B03D-5DF2-029E-A7E028AE0CB4}"/>
                </a:ext>
              </a:extLst>
            </p:cNvPr>
            <p:cNvPicPr>
              <a:picLocks noChangeAspect="1"/>
            </p:cNvPicPr>
            <p:nvPr/>
          </p:nvPicPr>
          <p:blipFill>
            <a:blip r:embed="rId14"/>
            <a:stretch>
              <a:fillRect/>
            </a:stretch>
          </p:blipFill>
          <p:spPr>
            <a:xfrm>
              <a:off x="5306515" y="4378463"/>
              <a:ext cx="1764216" cy="1764216"/>
            </a:xfrm>
            <a:prstGeom prst="rect">
              <a:avLst/>
            </a:prstGeom>
          </p:spPr>
        </p:pic>
      </p:grpSp>
      <p:pic>
        <p:nvPicPr>
          <p:cNvPr id="3" name="Picture 2" descr="A bottle of ginger beer&#10;&#10;AI-generated content may be incorrect.">
            <a:extLst>
              <a:ext uri="{FF2B5EF4-FFF2-40B4-BE49-F238E27FC236}">
                <a16:creationId xmlns:a16="http://schemas.microsoft.com/office/drawing/2014/main" id="{5DDF4E88-0FB1-CEDC-8909-D8DEE7B6B3DF}"/>
              </a:ext>
            </a:extLst>
          </p:cNvPr>
          <p:cNvPicPr>
            <a:picLocks noChangeAspect="1"/>
          </p:cNvPicPr>
          <p:nvPr/>
        </p:nvPicPr>
        <p:blipFill>
          <a:blip r:embed="rId15"/>
          <a:stretch>
            <a:fillRect/>
          </a:stretch>
        </p:blipFill>
        <p:spPr>
          <a:xfrm>
            <a:off x="7302752" y="2085225"/>
            <a:ext cx="1115710" cy="2152664"/>
          </a:xfrm>
          <a:prstGeom prst="rect">
            <a:avLst/>
          </a:prstGeom>
        </p:spPr>
      </p:pic>
      <p:sp>
        <p:nvSpPr>
          <p:cNvPr id="6" name="Content Placeholder 12">
            <a:extLst>
              <a:ext uri="{FF2B5EF4-FFF2-40B4-BE49-F238E27FC236}">
                <a16:creationId xmlns:a16="http://schemas.microsoft.com/office/drawing/2014/main" id="{FCDCE6D4-982C-862B-2AAD-C0A41536779F}"/>
              </a:ext>
            </a:extLst>
          </p:cNvPr>
          <p:cNvSpPr txBox="1">
            <a:spLocks/>
          </p:cNvSpPr>
          <p:nvPr/>
        </p:nvSpPr>
        <p:spPr>
          <a:xfrm>
            <a:off x="7247137" y="4237889"/>
            <a:ext cx="1326508" cy="507831"/>
          </a:xfrm>
          <a:prstGeom prst="rect">
            <a:avLst/>
          </a:prstGeom>
        </p:spPr>
        <p:txBody>
          <a:bodyPr vert="horz" wrap="square" lIns="9000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0C153B"/>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AU" sz="1500" b="1" i="1" dirty="0">
                <a:solidFill>
                  <a:schemeClr val="tx2"/>
                </a:solidFill>
                <a:latin typeface="Georgia" panose="02040502050405020303" pitchFamily="18" charset="0"/>
              </a:rPr>
              <a:t>Bundaberg soft drinks</a:t>
            </a:r>
          </a:p>
        </p:txBody>
      </p:sp>
    </p:spTree>
    <p:extLst>
      <p:ext uri="{BB962C8B-B14F-4D97-AF65-F5344CB8AC3E}">
        <p14:creationId xmlns:p14="http://schemas.microsoft.com/office/powerpoint/2010/main" val="1622421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F4FF0-EFC6-748C-1DEE-6C77502AA44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AA9B68-B951-B529-C9C6-BAED42D0097A}"/>
              </a:ext>
            </a:extLst>
          </p:cNvPr>
          <p:cNvSpPr>
            <a:spLocks noGrp="1"/>
          </p:cNvSpPr>
          <p:nvPr>
            <p:ph type="sldNum" sz="quarter" idx="12"/>
          </p:nvPr>
        </p:nvSpPr>
        <p:spPr/>
        <p:txBody>
          <a:bodyPr/>
          <a:lstStyle/>
          <a:p>
            <a:fld id="{3416A1FF-2737-2741-B1B3-229A9E5F3B94}" type="slidenum">
              <a:rPr lang="en-US" smtClean="0"/>
              <a:pPr/>
              <a:t>21</a:t>
            </a:fld>
            <a:endParaRPr lang="en-US" dirty="0"/>
          </a:p>
        </p:txBody>
      </p:sp>
      <p:sp>
        <p:nvSpPr>
          <p:cNvPr id="3" name="Title 2">
            <a:extLst>
              <a:ext uri="{FF2B5EF4-FFF2-40B4-BE49-F238E27FC236}">
                <a16:creationId xmlns:a16="http://schemas.microsoft.com/office/drawing/2014/main" id="{998CCDF5-DB38-A4DD-D46E-43ADFA7F8607}"/>
              </a:ext>
            </a:extLst>
          </p:cNvPr>
          <p:cNvSpPr>
            <a:spLocks noGrp="1"/>
          </p:cNvSpPr>
          <p:nvPr>
            <p:ph type="title"/>
          </p:nvPr>
        </p:nvSpPr>
        <p:spPr>
          <a:xfrm>
            <a:off x="838200" y="867149"/>
            <a:ext cx="10515600" cy="1325563"/>
          </a:xfrm>
        </p:spPr>
        <p:txBody>
          <a:bodyPr/>
          <a:lstStyle/>
          <a:p>
            <a:r>
              <a:rPr lang="en-US" dirty="0"/>
              <a:t>Time to apply</a:t>
            </a:r>
            <a:br>
              <a:rPr lang="en-US" dirty="0"/>
            </a:br>
            <a:r>
              <a:rPr lang="en-US" dirty="0"/>
              <a:t>what we </a:t>
            </a:r>
            <a:r>
              <a:rPr lang="en-US" b="1" dirty="0"/>
              <a:t>know</a:t>
            </a:r>
            <a:r>
              <a:rPr lang="en-US" dirty="0"/>
              <a:t>!</a:t>
            </a:r>
          </a:p>
        </p:txBody>
      </p:sp>
    </p:spTree>
    <p:extLst>
      <p:ext uri="{BB962C8B-B14F-4D97-AF65-F5344CB8AC3E}">
        <p14:creationId xmlns:p14="http://schemas.microsoft.com/office/powerpoint/2010/main" val="2232638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7D17D-AEC0-A888-1403-4524EC6BDB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159EFA-3011-CA00-39F4-6B10C09929EA}"/>
              </a:ext>
            </a:extLst>
          </p:cNvPr>
          <p:cNvSpPr>
            <a:spLocks noGrp="1"/>
          </p:cNvSpPr>
          <p:nvPr>
            <p:ph type="title"/>
          </p:nvPr>
        </p:nvSpPr>
        <p:spPr/>
        <p:txBody>
          <a:bodyPr/>
          <a:lstStyle/>
          <a:p>
            <a:r>
              <a:rPr lang="en-US" dirty="0"/>
              <a:t>Self-scoring time!</a:t>
            </a:r>
          </a:p>
        </p:txBody>
      </p:sp>
      <p:sp>
        <p:nvSpPr>
          <p:cNvPr id="3" name="Content Placeholder 2">
            <a:extLst>
              <a:ext uri="{FF2B5EF4-FFF2-40B4-BE49-F238E27FC236}">
                <a16:creationId xmlns:a16="http://schemas.microsoft.com/office/drawing/2014/main" id="{5442045D-7AAE-78F3-23FB-4F3635259870}"/>
              </a:ext>
            </a:extLst>
          </p:cNvPr>
          <p:cNvSpPr>
            <a:spLocks noGrp="1"/>
          </p:cNvSpPr>
          <p:nvPr>
            <p:ph idx="1"/>
          </p:nvPr>
        </p:nvSpPr>
        <p:spPr/>
        <p:txBody>
          <a:bodyPr/>
          <a:lstStyle/>
          <a:p>
            <a:r>
              <a:rPr lang="en-US" dirty="0"/>
              <a:t>I can describe/explain who is involved in manufacturing.</a:t>
            </a:r>
          </a:p>
        </p:txBody>
      </p:sp>
      <p:sp>
        <p:nvSpPr>
          <p:cNvPr id="4" name="Slide Number Placeholder 3">
            <a:extLst>
              <a:ext uri="{FF2B5EF4-FFF2-40B4-BE49-F238E27FC236}">
                <a16:creationId xmlns:a16="http://schemas.microsoft.com/office/drawing/2014/main" id="{C527A7B5-BDAA-221E-1EF9-2E95CA9C6AD3}"/>
              </a:ext>
            </a:extLst>
          </p:cNvPr>
          <p:cNvSpPr>
            <a:spLocks noGrp="1"/>
          </p:cNvSpPr>
          <p:nvPr>
            <p:ph type="sldNum" sz="quarter" idx="4"/>
          </p:nvPr>
        </p:nvSpPr>
        <p:spPr/>
        <p:txBody>
          <a:bodyPr/>
          <a:lstStyle/>
          <a:p>
            <a:fld id="{3416A1FF-2737-2741-B1B3-229A9E5F3B94}" type="slidenum">
              <a:rPr lang="en-US" smtClean="0"/>
              <a:pPr/>
              <a:t>22</a:t>
            </a:fld>
            <a:endParaRPr lang="en-US" dirty="0"/>
          </a:p>
        </p:txBody>
      </p:sp>
      <p:sp>
        <p:nvSpPr>
          <p:cNvPr id="5" name="TextBox 4">
            <a:extLst>
              <a:ext uri="{FF2B5EF4-FFF2-40B4-BE49-F238E27FC236}">
                <a16:creationId xmlns:a16="http://schemas.microsoft.com/office/drawing/2014/main" id="{19D22106-2B46-B3E3-2282-29BA67053D10}"/>
              </a:ext>
            </a:extLst>
          </p:cNvPr>
          <p:cNvSpPr txBox="1"/>
          <p:nvPr/>
        </p:nvSpPr>
        <p:spPr>
          <a:xfrm>
            <a:off x="1230922" y="4794738"/>
            <a:ext cx="996462" cy="1107996"/>
          </a:xfrm>
          <a:prstGeom prst="rect">
            <a:avLst/>
          </a:prstGeom>
          <a:noFill/>
        </p:spPr>
        <p:txBody>
          <a:bodyPr wrap="square" rtlCol="0">
            <a:spAutoFit/>
          </a:bodyPr>
          <a:lstStyle/>
          <a:p>
            <a:pPr algn="ctr"/>
            <a:r>
              <a:rPr lang="en-US" sz="6600" b="1" dirty="0">
                <a:solidFill>
                  <a:schemeClr val="tx2"/>
                </a:solidFill>
                <a:latin typeface="Arial" panose="020B0604020202020204" pitchFamily="34" charset="0"/>
                <a:cs typeface="Arial" panose="020B0604020202020204" pitchFamily="34" charset="0"/>
              </a:rPr>
              <a:t>1</a:t>
            </a:r>
          </a:p>
        </p:txBody>
      </p:sp>
      <p:sp>
        <p:nvSpPr>
          <p:cNvPr id="6" name="TextBox 5">
            <a:extLst>
              <a:ext uri="{FF2B5EF4-FFF2-40B4-BE49-F238E27FC236}">
                <a16:creationId xmlns:a16="http://schemas.microsoft.com/office/drawing/2014/main" id="{D8170973-9674-6EA9-CFBB-091B95A496FD}"/>
              </a:ext>
            </a:extLst>
          </p:cNvPr>
          <p:cNvSpPr txBox="1"/>
          <p:nvPr/>
        </p:nvSpPr>
        <p:spPr>
          <a:xfrm>
            <a:off x="4161691" y="4794738"/>
            <a:ext cx="996462" cy="1107996"/>
          </a:xfrm>
          <a:prstGeom prst="rect">
            <a:avLst/>
          </a:prstGeom>
          <a:noFill/>
        </p:spPr>
        <p:txBody>
          <a:bodyPr wrap="square" rtlCol="0">
            <a:spAutoFit/>
          </a:bodyPr>
          <a:lstStyle/>
          <a:p>
            <a:pPr algn="ctr"/>
            <a:r>
              <a:rPr lang="en-US" sz="6600" b="1" dirty="0">
                <a:solidFill>
                  <a:schemeClr val="tx2"/>
                </a:solidFill>
                <a:latin typeface="Arial" panose="020B0604020202020204" pitchFamily="34" charset="0"/>
                <a:cs typeface="Arial" panose="020B0604020202020204" pitchFamily="34" charset="0"/>
              </a:rPr>
              <a:t>2</a:t>
            </a:r>
          </a:p>
        </p:txBody>
      </p:sp>
      <p:sp>
        <p:nvSpPr>
          <p:cNvPr id="7" name="TextBox 6">
            <a:extLst>
              <a:ext uri="{FF2B5EF4-FFF2-40B4-BE49-F238E27FC236}">
                <a16:creationId xmlns:a16="http://schemas.microsoft.com/office/drawing/2014/main" id="{7400D312-98ED-CE2F-C192-0917A93DB142}"/>
              </a:ext>
            </a:extLst>
          </p:cNvPr>
          <p:cNvSpPr txBox="1"/>
          <p:nvPr/>
        </p:nvSpPr>
        <p:spPr>
          <a:xfrm>
            <a:off x="7092460" y="4794738"/>
            <a:ext cx="996462" cy="1107996"/>
          </a:xfrm>
          <a:prstGeom prst="rect">
            <a:avLst/>
          </a:prstGeom>
          <a:noFill/>
        </p:spPr>
        <p:txBody>
          <a:bodyPr wrap="square" rtlCol="0">
            <a:spAutoFit/>
          </a:bodyPr>
          <a:lstStyle/>
          <a:p>
            <a:pPr algn="ctr"/>
            <a:r>
              <a:rPr lang="en-US" sz="6600" b="1" dirty="0">
                <a:solidFill>
                  <a:schemeClr val="tx2"/>
                </a:solidFill>
                <a:latin typeface="Arial" panose="020B0604020202020204" pitchFamily="34" charset="0"/>
                <a:cs typeface="Arial" panose="020B0604020202020204" pitchFamily="34" charset="0"/>
              </a:rPr>
              <a:t>3</a:t>
            </a:r>
          </a:p>
        </p:txBody>
      </p:sp>
      <p:sp>
        <p:nvSpPr>
          <p:cNvPr id="8" name="TextBox 7">
            <a:extLst>
              <a:ext uri="{FF2B5EF4-FFF2-40B4-BE49-F238E27FC236}">
                <a16:creationId xmlns:a16="http://schemas.microsoft.com/office/drawing/2014/main" id="{F4D7B4F3-9429-A32F-5423-7F76E6A3ACF4}"/>
              </a:ext>
            </a:extLst>
          </p:cNvPr>
          <p:cNvSpPr txBox="1"/>
          <p:nvPr/>
        </p:nvSpPr>
        <p:spPr>
          <a:xfrm>
            <a:off x="9964616" y="4794738"/>
            <a:ext cx="996462" cy="1107996"/>
          </a:xfrm>
          <a:prstGeom prst="rect">
            <a:avLst/>
          </a:prstGeom>
          <a:noFill/>
        </p:spPr>
        <p:txBody>
          <a:bodyPr wrap="square" rtlCol="0">
            <a:spAutoFit/>
          </a:bodyPr>
          <a:lstStyle/>
          <a:p>
            <a:pPr algn="ctr"/>
            <a:r>
              <a:rPr lang="en-US" sz="6600" b="1" dirty="0">
                <a:solidFill>
                  <a:schemeClr val="tx2"/>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623248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12F074-C88C-1E63-B3E1-A2A4C77355DB}"/>
              </a:ext>
            </a:extLst>
          </p:cNvPr>
          <p:cNvSpPr>
            <a:spLocks noGrp="1"/>
          </p:cNvSpPr>
          <p:nvPr>
            <p:ph type="sldNum" sz="quarter" idx="12"/>
          </p:nvPr>
        </p:nvSpPr>
        <p:spPr/>
        <p:txBody>
          <a:bodyPr/>
          <a:lstStyle/>
          <a:p>
            <a:fld id="{3416A1FF-2737-2741-B1B3-229A9E5F3B94}" type="slidenum">
              <a:rPr lang="en-US" smtClean="0"/>
              <a:pPr/>
              <a:t>23</a:t>
            </a:fld>
            <a:endParaRPr lang="en-US" dirty="0"/>
          </a:p>
        </p:txBody>
      </p:sp>
      <p:pic>
        <p:nvPicPr>
          <p:cNvPr id="3" name="Picture 2" descr="A black background with white text&#10;&#10;AI-generated content may be incorrect.">
            <a:extLst>
              <a:ext uri="{FF2B5EF4-FFF2-40B4-BE49-F238E27FC236}">
                <a16:creationId xmlns:a16="http://schemas.microsoft.com/office/drawing/2014/main" id="{A9D19DBB-DF98-E69A-E4DE-9537E98E1ED6}"/>
              </a:ext>
            </a:extLst>
          </p:cNvPr>
          <p:cNvPicPr>
            <a:picLocks noChangeAspect="1"/>
          </p:cNvPicPr>
          <p:nvPr/>
        </p:nvPicPr>
        <p:blipFill>
          <a:blip r:embed="rId3"/>
          <a:stretch>
            <a:fillRect/>
          </a:stretch>
        </p:blipFill>
        <p:spPr>
          <a:xfrm>
            <a:off x="321366" y="5835774"/>
            <a:ext cx="2286000" cy="730250"/>
          </a:xfrm>
          <a:prstGeom prst="rect">
            <a:avLst/>
          </a:prstGeom>
        </p:spPr>
      </p:pic>
      <p:pic>
        <p:nvPicPr>
          <p:cNvPr id="4" name="Picture 3" descr="A book cover with many people&#10;&#10;AI-generated content may be incorrect.">
            <a:extLst>
              <a:ext uri="{FF2B5EF4-FFF2-40B4-BE49-F238E27FC236}">
                <a16:creationId xmlns:a16="http://schemas.microsoft.com/office/drawing/2014/main" id="{2E6A9D65-A718-D57A-07E0-2998AFD53A1F}"/>
              </a:ext>
            </a:extLst>
          </p:cNvPr>
          <p:cNvPicPr>
            <a:picLocks noChangeAspect="1"/>
          </p:cNvPicPr>
          <p:nvPr/>
        </p:nvPicPr>
        <p:blipFill>
          <a:blip r:embed="rId4"/>
          <a:stretch>
            <a:fillRect/>
          </a:stretch>
        </p:blipFill>
        <p:spPr>
          <a:xfrm>
            <a:off x="6814986" y="510827"/>
            <a:ext cx="4982705" cy="5827986"/>
          </a:xfrm>
          <a:prstGeom prst="rect">
            <a:avLst/>
          </a:prstGeom>
        </p:spPr>
      </p:pic>
      <p:sp>
        <p:nvSpPr>
          <p:cNvPr id="5" name="Title 1">
            <a:extLst>
              <a:ext uri="{FF2B5EF4-FFF2-40B4-BE49-F238E27FC236}">
                <a16:creationId xmlns:a16="http://schemas.microsoft.com/office/drawing/2014/main" id="{1C548A62-CB9B-5129-032E-6BB9CBF44112}"/>
              </a:ext>
            </a:extLst>
          </p:cNvPr>
          <p:cNvSpPr txBox="1">
            <a:spLocks/>
          </p:cNvSpPr>
          <p:nvPr/>
        </p:nvSpPr>
        <p:spPr>
          <a:xfrm>
            <a:off x="978894" y="1486895"/>
            <a:ext cx="4509439" cy="904462"/>
          </a:xfrm>
          <a:prstGeom prst="rect">
            <a:avLst/>
          </a:prstGeom>
        </p:spPr>
        <p:txBody>
          <a:bodyPr/>
          <a:lstStyle>
            <a:lvl1pPr algn="l" defTabSz="914400" rtl="0" eaLnBrk="1" latinLnBrk="0" hangingPunct="1">
              <a:lnSpc>
                <a:spcPct val="90000"/>
              </a:lnSpc>
              <a:spcBef>
                <a:spcPct val="0"/>
              </a:spcBef>
              <a:buNone/>
              <a:defRPr sz="5000" b="0" i="1" kern="1200" baseline="0">
                <a:solidFill>
                  <a:srgbClr val="F25D3F"/>
                </a:solidFill>
                <a:latin typeface="Georgia" panose="02040502050405020303" pitchFamily="18" charset="0"/>
                <a:ea typeface="+mj-ea"/>
                <a:cs typeface="+mj-cs"/>
              </a:defRPr>
            </a:lvl1pPr>
          </a:lstStyle>
          <a:p>
            <a:r>
              <a:rPr lang="en-US" b="1" dirty="0">
                <a:solidFill>
                  <a:schemeClr val="accent4"/>
                </a:solidFill>
              </a:rPr>
              <a:t>There’s so much more to learn!</a:t>
            </a:r>
          </a:p>
        </p:txBody>
      </p:sp>
      <p:sp>
        <p:nvSpPr>
          <p:cNvPr id="6" name="Content Placeholder 2">
            <a:extLst>
              <a:ext uri="{FF2B5EF4-FFF2-40B4-BE49-F238E27FC236}">
                <a16:creationId xmlns:a16="http://schemas.microsoft.com/office/drawing/2014/main" id="{6B6D4FF4-CA94-FCE4-3453-AB09551A4F4E}"/>
              </a:ext>
            </a:extLst>
          </p:cNvPr>
          <p:cNvSpPr txBox="1">
            <a:spLocks/>
          </p:cNvSpPr>
          <p:nvPr/>
        </p:nvSpPr>
        <p:spPr>
          <a:xfrm>
            <a:off x="978894" y="3996331"/>
            <a:ext cx="4398121" cy="73025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rgbClr val="0C153B"/>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Take your book home and read it with your family and friends!</a:t>
            </a:r>
          </a:p>
        </p:txBody>
      </p:sp>
    </p:spTree>
    <p:extLst>
      <p:ext uri="{BB962C8B-B14F-4D97-AF65-F5344CB8AC3E}">
        <p14:creationId xmlns:p14="http://schemas.microsoft.com/office/powerpoint/2010/main" val="1061308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A1EC4F-C44C-1CC6-6211-3635E662AF80}"/>
              </a:ext>
            </a:extLst>
          </p:cNvPr>
          <p:cNvSpPr>
            <a:spLocks noGrp="1"/>
          </p:cNvSpPr>
          <p:nvPr>
            <p:ph type="sldNum" sz="quarter" idx="12"/>
          </p:nvPr>
        </p:nvSpPr>
        <p:spPr/>
        <p:txBody>
          <a:bodyPr/>
          <a:lstStyle/>
          <a:p>
            <a:fld id="{3416A1FF-2737-2741-B1B3-229A9E5F3B94}" type="slidenum">
              <a:rPr lang="en-US" smtClean="0"/>
              <a:t>3</a:t>
            </a:fld>
            <a:endParaRPr lang="en-US"/>
          </a:p>
        </p:txBody>
      </p:sp>
      <p:grpSp>
        <p:nvGrpSpPr>
          <p:cNvPr id="17" name="Group 16">
            <a:extLst>
              <a:ext uri="{FF2B5EF4-FFF2-40B4-BE49-F238E27FC236}">
                <a16:creationId xmlns:a16="http://schemas.microsoft.com/office/drawing/2014/main" id="{4EDB2CC7-46E6-FDAE-169F-67D5FBD88CC1}"/>
              </a:ext>
            </a:extLst>
          </p:cNvPr>
          <p:cNvGrpSpPr/>
          <p:nvPr/>
        </p:nvGrpSpPr>
        <p:grpSpPr>
          <a:xfrm>
            <a:off x="290459" y="282202"/>
            <a:ext cx="11611082" cy="6242167"/>
            <a:chOff x="704191" y="282202"/>
            <a:chExt cx="11056885" cy="6203957"/>
          </a:xfrm>
        </p:grpSpPr>
        <p:cxnSp>
          <p:nvCxnSpPr>
            <p:cNvPr id="6" name="Straight Connector 5">
              <a:extLst>
                <a:ext uri="{FF2B5EF4-FFF2-40B4-BE49-F238E27FC236}">
                  <a16:creationId xmlns:a16="http://schemas.microsoft.com/office/drawing/2014/main" id="{56F4E717-67A3-C565-CF43-9E54CFD7CDEB}"/>
                </a:ext>
              </a:extLst>
            </p:cNvPr>
            <p:cNvCxnSpPr>
              <a:cxnSpLocks/>
            </p:cNvCxnSpPr>
            <p:nvPr/>
          </p:nvCxnSpPr>
          <p:spPr>
            <a:xfrm>
              <a:off x="6232634" y="3785301"/>
              <a:ext cx="0" cy="2700858"/>
            </a:xfrm>
            <a:prstGeom prst="line">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916169F3-71A6-08EE-DE98-0D544797336F}"/>
                </a:ext>
              </a:extLst>
            </p:cNvPr>
            <p:cNvCxnSpPr>
              <a:cxnSpLocks/>
            </p:cNvCxnSpPr>
            <p:nvPr/>
          </p:nvCxnSpPr>
          <p:spPr>
            <a:xfrm flipV="1">
              <a:off x="6232634" y="282202"/>
              <a:ext cx="5528442" cy="3503099"/>
            </a:xfrm>
            <a:prstGeom prst="line">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3F7156DC-9EBA-492B-B318-C998B1C5C98C}"/>
                </a:ext>
              </a:extLst>
            </p:cNvPr>
            <p:cNvCxnSpPr>
              <a:cxnSpLocks/>
            </p:cNvCxnSpPr>
            <p:nvPr/>
          </p:nvCxnSpPr>
          <p:spPr>
            <a:xfrm flipH="1" flipV="1">
              <a:off x="704191" y="282202"/>
              <a:ext cx="5528442" cy="3503099"/>
            </a:xfrm>
            <a:prstGeom prst="line">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4" name="Picture 3" descr="A yellow sign with blue text&#10;&#10;AI-generated content may be incorrect.">
            <a:extLst>
              <a:ext uri="{FF2B5EF4-FFF2-40B4-BE49-F238E27FC236}">
                <a16:creationId xmlns:a16="http://schemas.microsoft.com/office/drawing/2014/main" id="{44F28593-7E7B-478A-3286-CC3BE581F376}"/>
              </a:ext>
            </a:extLst>
          </p:cNvPr>
          <p:cNvPicPr>
            <a:picLocks noChangeAspect="1"/>
          </p:cNvPicPr>
          <p:nvPr/>
        </p:nvPicPr>
        <p:blipFill>
          <a:blip r:embed="rId3"/>
          <a:stretch>
            <a:fillRect/>
          </a:stretch>
        </p:blipFill>
        <p:spPr>
          <a:xfrm>
            <a:off x="290459" y="282202"/>
            <a:ext cx="2235857" cy="1151436"/>
          </a:xfrm>
          <a:prstGeom prst="rect">
            <a:avLst/>
          </a:prstGeom>
        </p:spPr>
      </p:pic>
      <p:sp>
        <p:nvSpPr>
          <p:cNvPr id="16" name="TextBox 15">
            <a:extLst>
              <a:ext uri="{FF2B5EF4-FFF2-40B4-BE49-F238E27FC236}">
                <a16:creationId xmlns:a16="http://schemas.microsoft.com/office/drawing/2014/main" id="{DA19B50F-62EF-A628-98AB-1151D31F8EBF}"/>
              </a:ext>
            </a:extLst>
          </p:cNvPr>
          <p:cNvSpPr txBox="1"/>
          <p:nvPr/>
        </p:nvSpPr>
        <p:spPr>
          <a:xfrm>
            <a:off x="4362191" y="857920"/>
            <a:ext cx="3467617" cy="1077218"/>
          </a:xfrm>
          <a:prstGeom prst="rect">
            <a:avLst/>
          </a:prstGeom>
          <a:noFill/>
        </p:spPr>
        <p:txBody>
          <a:bodyPr wrap="none" rtlCol="0">
            <a:spAutoFit/>
          </a:bodyPr>
          <a:lstStyle/>
          <a:p>
            <a:pPr algn="ctr"/>
            <a:r>
              <a:rPr lang="en-US" sz="3200" b="1" i="1" dirty="0">
                <a:solidFill>
                  <a:schemeClr val="accent4"/>
                </a:solidFill>
                <a:latin typeface="Georgia" panose="02040502050405020303" pitchFamily="18" charset="0"/>
              </a:rPr>
              <a:t>What</a:t>
            </a:r>
            <a:r>
              <a:rPr lang="en-US" sz="3200" i="1" dirty="0">
                <a:solidFill>
                  <a:schemeClr val="accent4"/>
                </a:solidFill>
                <a:latin typeface="Georgia" panose="02040502050405020303" pitchFamily="18" charset="0"/>
              </a:rPr>
              <a:t> </a:t>
            </a:r>
          </a:p>
          <a:p>
            <a:pPr algn="ctr"/>
            <a:r>
              <a:rPr lang="en-US" sz="3200" dirty="0">
                <a:solidFill>
                  <a:schemeClr val="accent4"/>
                </a:solidFill>
                <a:latin typeface="Georgia" panose="02040502050405020303" pitchFamily="18" charset="0"/>
              </a:rPr>
              <a:t>is manufacturing?</a:t>
            </a:r>
          </a:p>
        </p:txBody>
      </p:sp>
      <p:sp>
        <p:nvSpPr>
          <p:cNvPr id="18" name="TextBox 17">
            <a:extLst>
              <a:ext uri="{FF2B5EF4-FFF2-40B4-BE49-F238E27FC236}">
                <a16:creationId xmlns:a16="http://schemas.microsoft.com/office/drawing/2014/main" id="{2164019F-CBA8-5461-76FF-62DE03C59577}"/>
              </a:ext>
            </a:extLst>
          </p:cNvPr>
          <p:cNvSpPr txBox="1"/>
          <p:nvPr/>
        </p:nvSpPr>
        <p:spPr>
          <a:xfrm>
            <a:off x="982736" y="3870266"/>
            <a:ext cx="3805850" cy="1569660"/>
          </a:xfrm>
          <a:prstGeom prst="rect">
            <a:avLst/>
          </a:prstGeom>
          <a:noFill/>
        </p:spPr>
        <p:txBody>
          <a:bodyPr wrap="none" rtlCol="0">
            <a:spAutoFit/>
          </a:bodyPr>
          <a:lstStyle/>
          <a:p>
            <a:pPr algn="ctr"/>
            <a:r>
              <a:rPr lang="en-US" sz="3200" b="1" i="1" dirty="0">
                <a:solidFill>
                  <a:schemeClr val="accent2"/>
                </a:solidFill>
                <a:latin typeface="Georgia" panose="02040502050405020303" pitchFamily="18" charset="0"/>
              </a:rPr>
              <a:t>Where</a:t>
            </a:r>
            <a:r>
              <a:rPr lang="en-US" sz="3200" i="1" dirty="0">
                <a:solidFill>
                  <a:schemeClr val="accent2"/>
                </a:solidFill>
                <a:latin typeface="Georgia" panose="02040502050405020303" pitchFamily="18" charset="0"/>
              </a:rPr>
              <a:t> </a:t>
            </a:r>
          </a:p>
          <a:p>
            <a:pPr algn="ctr"/>
            <a:r>
              <a:rPr lang="en-US" sz="3200" dirty="0">
                <a:solidFill>
                  <a:schemeClr val="accent2"/>
                </a:solidFill>
                <a:latin typeface="Georgia" panose="02040502050405020303" pitchFamily="18" charset="0"/>
              </a:rPr>
              <a:t>does manufacturing</a:t>
            </a:r>
            <a:br>
              <a:rPr lang="en-US" sz="3200" dirty="0">
                <a:solidFill>
                  <a:schemeClr val="accent2"/>
                </a:solidFill>
                <a:latin typeface="Georgia" panose="02040502050405020303" pitchFamily="18" charset="0"/>
              </a:rPr>
            </a:br>
            <a:r>
              <a:rPr lang="en-US" sz="3200" dirty="0">
                <a:solidFill>
                  <a:schemeClr val="accent2"/>
                </a:solidFill>
                <a:latin typeface="Georgia" panose="02040502050405020303" pitchFamily="18" charset="0"/>
              </a:rPr>
              <a:t>take place?</a:t>
            </a:r>
          </a:p>
        </p:txBody>
      </p:sp>
      <p:sp>
        <p:nvSpPr>
          <p:cNvPr id="20" name="TextBox 19">
            <a:extLst>
              <a:ext uri="{FF2B5EF4-FFF2-40B4-BE49-F238E27FC236}">
                <a16:creationId xmlns:a16="http://schemas.microsoft.com/office/drawing/2014/main" id="{8A0DD5ED-2C5B-B349-2412-1F985E16C05C}"/>
              </a:ext>
            </a:extLst>
          </p:cNvPr>
          <p:cNvSpPr txBox="1"/>
          <p:nvPr/>
        </p:nvSpPr>
        <p:spPr>
          <a:xfrm>
            <a:off x="7897838" y="3870266"/>
            <a:ext cx="2876107" cy="1077218"/>
          </a:xfrm>
          <a:prstGeom prst="rect">
            <a:avLst/>
          </a:prstGeom>
          <a:noFill/>
        </p:spPr>
        <p:txBody>
          <a:bodyPr wrap="none" rtlCol="0">
            <a:spAutoFit/>
          </a:bodyPr>
          <a:lstStyle/>
          <a:p>
            <a:pPr algn="ctr"/>
            <a:r>
              <a:rPr lang="en-US" sz="3200" b="1" i="1" dirty="0">
                <a:solidFill>
                  <a:schemeClr val="accent3"/>
                </a:solidFill>
                <a:latin typeface="Georgia" panose="02040502050405020303" pitchFamily="18" charset="0"/>
              </a:rPr>
              <a:t>Who</a:t>
            </a:r>
            <a:r>
              <a:rPr lang="en-US" sz="3200" i="1" dirty="0">
                <a:solidFill>
                  <a:schemeClr val="accent3"/>
                </a:solidFill>
                <a:latin typeface="Georgia" panose="02040502050405020303" pitchFamily="18" charset="0"/>
              </a:rPr>
              <a:t> </a:t>
            </a:r>
          </a:p>
          <a:p>
            <a:pPr algn="ctr"/>
            <a:r>
              <a:rPr lang="en-US" sz="3200" dirty="0">
                <a:solidFill>
                  <a:schemeClr val="accent3"/>
                </a:solidFill>
                <a:latin typeface="Georgia" panose="02040502050405020303" pitchFamily="18" charset="0"/>
              </a:rPr>
              <a:t>manufactures?</a:t>
            </a:r>
          </a:p>
        </p:txBody>
      </p:sp>
    </p:spTree>
    <p:extLst>
      <p:ext uri="{BB962C8B-B14F-4D97-AF65-F5344CB8AC3E}">
        <p14:creationId xmlns:p14="http://schemas.microsoft.com/office/powerpoint/2010/main" val="1446604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98B6F-D851-492D-228A-4E7F840C9A9D}"/>
              </a:ext>
            </a:extLst>
          </p:cNvPr>
          <p:cNvSpPr>
            <a:spLocks noGrp="1"/>
          </p:cNvSpPr>
          <p:nvPr>
            <p:ph type="title"/>
          </p:nvPr>
        </p:nvSpPr>
        <p:spPr/>
        <p:txBody>
          <a:bodyPr/>
          <a:lstStyle/>
          <a:p>
            <a:r>
              <a:rPr lang="en-US" dirty="0"/>
              <a:t>Self-scoring time!</a:t>
            </a:r>
          </a:p>
        </p:txBody>
      </p:sp>
      <p:sp>
        <p:nvSpPr>
          <p:cNvPr id="3" name="Content Placeholder 2">
            <a:extLst>
              <a:ext uri="{FF2B5EF4-FFF2-40B4-BE49-F238E27FC236}">
                <a16:creationId xmlns:a16="http://schemas.microsoft.com/office/drawing/2014/main" id="{DFFB6B02-D907-22EA-9486-798E48DBAE9B}"/>
              </a:ext>
            </a:extLst>
          </p:cNvPr>
          <p:cNvSpPr>
            <a:spLocks noGrp="1"/>
          </p:cNvSpPr>
          <p:nvPr>
            <p:ph idx="1"/>
          </p:nvPr>
        </p:nvSpPr>
        <p:spPr/>
        <p:txBody>
          <a:bodyPr/>
          <a:lstStyle/>
          <a:p>
            <a:r>
              <a:rPr lang="en-US" dirty="0"/>
              <a:t>I can describe/explain what manufacturing is.</a:t>
            </a:r>
          </a:p>
        </p:txBody>
      </p:sp>
      <p:sp>
        <p:nvSpPr>
          <p:cNvPr id="4" name="Slide Number Placeholder 3">
            <a:extLst>
              <a:ext uri="{FF2B5EF4-FFF2-40B4-BE49-F238E27FC236}">
                <a16:creationId xmlns:a16="http://schemas.microsoft.com/office/drawing/2014/main" id="{24B251F7-31F6-7D55-CAE7-B7B000138FF5}"/>
              </a:ext>
            </a:extLst>
          </p:cNvPr>
          <p:cNvSpPr>
            <a:spLocks noGrp="1"/>
          </p:cNvSpPr>
          <p:nvPr>
            <p:ph type="sldNum" sz="quarter" idx="4"/>
          </p:nvPr>
        </p:nvSpPr>
        <p:spPr/>
        <p:txBody>
          <a:bodyPr/>
          <a:lstStyle/>
          <a:p>
            <a:fld id="{3416A1FF-2737-2741-B1B3-229A9E5F3B94}" type="slidenum">
              <a:rPr lang="en-US" smtClean="0"/>
              <a:pPr/>
              <a:t>4</a:t>
            </a:fld>
            <a:endParaRPr lang="en-US" dirty="0"/>
          </a:p>
        </p:txBody>
      </p:sp>
      <p:sp>
        <p:nvSpPr>
          <p:cNvPr id="5" name="TextBox 4">
            <a:extLst>
              <a:ext uri="{FF2B5EF4-FFF2-40B4-BE49-F238E27FC236}">
                <a16:creationId xmlns:a16="http://schemas.microsoft.com/office/drawing/2014/main" id="{DD461E75-6EED-227D-6E6B-DB10E31E523A}"/>
              </a:ext>
            </a:extLst>
          </p:cNvPr>
          <p:cNvSpPr txBox="1"/>
          <p:nvPr/>
        </p:nvSpPr>
        <p:spPr>
          <a:xfrm>
            <a:off x="1230922" y="4794738"/>
            <a:ext cx="996462" cy="1107996"/>
          </a:xfrm>
          <a:prstGeom prst="rect">
            <a:avLst/>
          </a:prstGeom>
          <a:noFill/>
        </p:spPr>
        <p:txBody>
          <a:bodyPr wrap="square" rtlCol="0">
            <a:spAutoFit/>
          </a:bodyPr>
          <a:lstStyle/>
          <a:p>
            <a:pPr algn="ctr"/>
            <a:r>
              <a:rPr lang="en-US" sz="6600" b="1" dirty="0">
                <a:solidFill>
                  <a:schemeClr val="tx2"/>
                </a:solidFill>
                <a:latin typeface="Arial" panose="020B0604020202020204" pitchFamily="34" charset="0"/>
                <a:cs typeface="Arial" panose="020B0604020202020204" pitchFamily="34" charset="0"/>
              </a:rPr>
              <a:t>1</a:t>
            </a:r>
          </a:p>
        </p:txBody>
      </p:sp>
      <p:sp>
        <p:nvSpPr>
          <p:cNvPr id="6" name="TextBox 5">
            <a:extLst>
              <a:ext uri="{FF2B5EF4-FFF2-40B4-BE49-F238E27FC236}">
                <a16:creationId xmlns:a16="http://schemas.microsoft.com/office/drawing/2014/main" id="{CF27A2C3-54EA-05C0-5378-E42EB09BD827}"/>
              </a:ext>
            </a:extLst>
          </p:cNvPr>
          <p:cNvSpPr txBox="1"/>
          <p:nvPr/>
        </p:nvSpPr>
        <p:spPr>
          <a:xfrm>
            <a:off x="4161691" y="4794738"/>
            <a:ext cx="996462" cy="1107996"/>
          </a:xfrm>
          <a:prstGeom prst="rect">
            <a:avLst/>
          </a:prstGeom>
          <a:noFill/>
        </p:spPr>
        <p:txBody>
          <a:bodyPr wrap="square" rtlCol="0">
            <a:spAutoFit/>
          </a:bodyPr>
          <a:lstStyle/>
          <a:p>
            <a:pPr algn="ctr"/>
            <a:r>
              <a:rPr lang="en-US" sz="6600" b="1" dirty="0">
                <a:solidFill>
                  <a:schemeClr val="tx2"/>
                </a:solidFill>
                <a:latin typeface="Arial" panose="020B0604020202020204" pitchFamily="34" charset="0"/>
                <a:cs typeface="Arial" panose="020B0604020202020204" pitchFamily="34" charset="0"/>
              </a:rPr>
              <a:t>2</a:t>
            </a:r>
          </a:p>
        </p:txBody>
      </p:sp>
      <p:sp>
        <p:nvSpPr>
          <p:cNvPr id="7" name="TextBox 6">
            <a:extLst>
              <a:ext uri="{FF2B5EF4-FFF2-40B4-BE49-F238E27FC236}">
                <a16:creationId xmlns:a16="http://schemas.microsoft.com/office/drawing/2014/main" id="{66CB4531-CAB6-71A1-BE5D-6310CAD1EDEF}"/>
              </a:ext>
            </a:extLst>
          </p:cNvPr>
          <p:cNvSpPr txBox="1"/>
          <p:nvPr/>
        </p:nvSpPr>
        <p:spPr>
          <a:xfrm>
            <a:off x="7092460" y="4794738"/>
            <a:ext cx="996462" cy="1107996"/>
          </a:xfrm>
          <a:prstGeom prst="rect">
            <a:avLst/>
          </a:prstGeom>
          <a:noFill/>
        </p:spPr>
        <p:txBody>
          <a:bodyPr wrap="square" rtlCol="0">
            <a:spAutoFit/>
          </a:bodyPr>
          <a:lstStyle/>
          <a:p>
            <a:pPr algn="ctr"/>
            <a:r>
              <a:rPr lang="en-US" sz="6600" b="1" dirty="0">
                <a:solidFill>
                  <a:schemeClr val="tx2"/>
                </a:solidFill>
                <a:latin typeface="Arial" panose="020B0604020202020204" pitchFamily="34" charset="0"/>
                <a:cs typeface="Arial" panose="020B0604020202020204" pitchFamily="34" charset="0"/>
              </a:rPr>
              <a:t>3</a:t>
            </a:r>
          </a:p>
        </p:txBody>
      </p:sp>
      <p:sp>
        <p:nvSpPr>
          <p:cNvPr id="8" name="TextBox 7">
            <a:extLst>
              <a:ext uri="{FF2B5EF4-FFF2-40B4-BE49-F238E27FC236}">
                <a16:creationId xmlns:a16="http://schemas.microsoft.com/office/drawing/2014/main" id="{77AE005C-543C-79D4-7DD5-52A61EBFAF67}"/>
              </a:ext>
            </a:extLst>
          </p:cNvPr>
          <p:cNvSpPr txBox="1"/>
          <p:nvPr/>
        </p:nvSpPr>
        <p:spPr>
          <a:xfrm>
            <a:off x="9964616" y="4794738"/>
            <a:ext cx="996462" cy="1107996"/>
          </a:xfrm>
          <a:prstGeom prst="rect">
            <a:avLst/>
          </a:prstGeom>
          <a:noFill/>
        </p:spPr>
        <p:txBody>
          <a:bodyPr wrap="square" rtlCol="0">
            <a:spAutoFit/>
          </a:bodyPr>
          <a:lstStyle/>
          <a:p>
            <a:pPr algn="ctr"/>
            <a:r>
              <a:rPr lang="en-US" sz="6600" b="1" dirty="0">
                <a:solidFill>
                  <a:schemeClr val="tx2"/>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41439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BB57A-D37F-22E4-6F65-4B35AC2D7B65}"/>
              </a:ext>
            </a:extLst>
          </p:cNvPr>
          <p:cNvSpPr>
            <a:spLocks noGrp="1"/>
          </p:cNvSpPr>
          <p:nvPr>
            <p:ph type="title"/>
          </p:nvPr>
        </p:nvSpPr>
        <p:spPr/>
        <p:txBody>
          <a:bodyPr/>
          <a:lstStyle/>
          <a:p>
            <a:r>
              <a:rPr lang="en-US" dirty="0"/>
              <a:t>Let’s explore!</a:t>
            </a:r>
          </a:p>
        </p:txBody>
      </p:sp>
      <p:sp>
        <p:nvSpPr>
          <p:cNvPr id="3" name="Content Placeholder 2">
            <a:extLst>
              <a:ext uri="{FF2B5EF4-FFF2-40B4-BE49-F238E27FC236}">
                <a16:creationId xmlns:a16="http://schemas.microsoft.com/office/drawing/2014/main" id="{945062C7-885E-8E6D-99F7-1D47F85E81F0}"/>
              </a:ext>
            </a:extLst>
          </p:cNvPr>
          <p:cNvSpPr>
            <a:spLocks noGrp="1"/>
          </p:cNvSpPr>
          <p:nvPr>
            <p:ph idx="1"/>
          </p:nvPr>
        </p:nvSpPr>
        <p:spPr/>
        <p:txBody>
          <a:bodyPr/>
          <a:lstStyle/>
          <a:p>
            <a:r>
              <a:rPr lang="en-US" dirty="0"/>
              <a:t>Turn to </a:t>
            </a:r>
            <a:r>
              <a:rPr lang="en-US" b="1" dirty="0"/>
              <a:t>Page 2</a:t>
            </a:r>
            <a:r>
              <a:rPr lang="en-US" dirty="0"/>
              <a:t> in your </a:t>
            </a:r>
            <a:r>
              <a:rPr lang="en-US" i="1" dirty="0"/>
              <a:t>You Can Make </a:t>
            </a:r>
            <a:r>
              <a:rPr lang="en-US" dirty="0"/>
              <a:t>It book.</a:t>
            </a:r>
          </a:p>
        </p:txBody>
      </p:sp>
      <p:sp>
        <p:nvSpPr>
          <p:cNvPr id="4" name="Slide Number Placeholder 3">
            <a:extLst>
              <a:ext uri="{FF2B5EF4-FFF2-40B4-BE49-F238E27FC236}">
                <a16:creationId xmlns:a16="http://schemas.microsoft.com/office/drawing/2014/main" id="{5E078512-0667-4220-5A23-9C4A3BE06040}"/>
              </a:ext>
            </a:extLst>
          </p:cNvPr>
          <p:cNvSpPr>
            <a:spLocks noGrp="1"/>
          </p:cNvSpPr>
          <p:nvPr>
            <p:ph type="sldNum" sz="quarter" idx="4"/>
          </p:nvPr>
        </p:nvSpPr>
        <p:spPr/>
        <p:txBody>
          <a:bodyPr/>
          <a:lstStyle/>
          <a:p>
            <a:fld id="{3416A1FF-2737-2741-B1B3-229A9E5F3B94}" type="slidenum">
              <a:rPr lang="en-US" smtClean="0"/>
              <a:pPr/>
              <a:t>5</a:t>
            </a:fld>
            <a:endParaRPr lang="en-US" dirty="0"/>
          </a:p>
        </p:txBody>
      </p:sp>
      <p:pic>
        <p:nvPicPr>
          <p:cNvPr id="8" name="Picture 7" descr="A group of girls with their arms crossed&#10;&#10;AI-generated content may be incorrect.">
            <a:extLst>
              <a:ext uri="{FF2B5EF4-FFF2-40B4-BE49-F238E27FC236}">
                <a16:creationId xmlns:a16="http://schemas.microsoft.com/office/drawing/2014/main" id="{EA0E37EF-C96A-573E-1544-D80B89F60337}"/>
              </a:ext>
            </a:extLst>
          </p:cNvPr>
          <p:cNvPicPr>
            <a:picLocks noChangeAspect="1"/>
          </p:cNvPicPr>
          <p:nvPr/>
        </p:nvPicPr>
        <p:blipFill>
          <a:blip r:embed="rId3"/>
          <a:stretch>
            <a:fillRect/>
          </a:stretch>
        </p:blipFill>
        <p:spPr>
          <a:xfrm>
            <a:off x="-219348" y="2625970"/>
            <a:ext cx="12411348" cy="4267200"/>
          </a:xfrm>
          <a:prstGeom prst="rect">
            <a:avLst/>
          </a:prstGeom>
        </p:spPr>
      </p:pic>
    </p:spTree>
    <p:extLst>
      <p:ext uri="{BB962C8B-B14F-4D97-AF65-F5344CB8AC3E}">
        <p14:creationId xmlns:p14="http://schemas.microsoft.com/office/powerpoint/2010/main" val="2799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901EA-4255-A7FF-99D2-61A6399C5F17}"/>
              </a:ext>
            </a:extLst>
          </p:cNvPr>
          <p:cNvSpPr>
            <a:spLocks noGrp="1"/>
          </p:cNvSpPr>
          <p:nvPr>
            <p:ph type="title"/>
          </p:nvPr>
        </p:nvSpPr>
        <p:spPr/>
        <p:txBody>
          <a:bodyPr/>
          <a:lstStyle/>
          <a:p>
            <a:r>
              <a:rPr lang="en-US" dirty="0"/>
              <a:t>Let’s explore!</a:t>
            </a:r>
          </a:p>
        </p:txBody>
      </p:sp>
      <p:sp>
        <p:nvSpPr>
          <p:cNvPr id="3" name="Content Placeholder 2">
            <a:extLst>
              <a:ext uri="{FF2B5EF4-FFF2-40B4-BE49-F238E27FC236}">
                <a16:creationId xmlns:a16="http://schemas.microsoft.com/office/drawing/2014/main" id="{F06B1265-86D2-1060-44D0-E9746199DD3E}"/>
              </a:ext>
            </a:extLst>
          </p:cNvPr>
          <p:cNvSpPr>
            <a:spLocks noGrp="1"/>
          </p:cNvSpPr>
          <p:nvPr>
            <p:ph idx="1"/>
          </p:nvPr>
        </p:nvSpPr>
        <p:spPr>
          <a:xfrm>
            <a:off x="838200" y="1825625"/>
            <a:ext cx="10515600" cy="886044"/>
          </a:xfrm>
        </p:spPr>
        <p:txBody>
          <a:bodyPr/>
          <a:lstStyle/>
          <a:p>
            <a:r>
              <a:rPr lang="en-US" dirty="0"/>
              <a:t>Turn to </a:t>
            </a:r>
            <a:r>
              <a:rPr lang="en-US" b="1" dirty="0"/>
              <a:t>Page 6</a:t>
            </a:r>
            <a:r>
              <a:rPr lang="en-US" dirty="0"/>
              <a:t> in your </a:t>
            </a:r>
            <a:r>
              <a:rPr lang="en-US" i="1" dirty="0"/>
              <a:t>You Can Make </a:t>
            </a:r>
            <a:r>
              <a:rPr lang="en-US" dirty="0"/>
              <a:t>It book.</a:t>
            </a:r>
          </a:p>
        </p:txBody>
      </p:sp>
      <p:sp>
        <p:nvSpPr>
          <p:cNvPr id="4" name="Slide Number Placeholder 3">
            <a:extLst>
              <a:ext uri="{FF2B5EF4-FFF2-40B4-BE49-F238E27FC236}">
                <a16:creationId xmlns:a16="http://schemas.microsoft.com/office/drawing/2014/main" id="{A2649F08-78C3-DEB8-B58B-4E5BBDB0DA48}"/>
              </a:ext>
            </a:extLst>
          </p:cNvPr>
          <p:cNvSpPr>
            <a:spLocks noGrp="1"/>
          </p:cNvSpPr>
          <p:nvPr>
            <p:ph type="sldNum" sz="quarter" idx="4"/>
          </p:nvPr>
        </p:nvSpPr>
        <p:spPr/>
        <p:txBody>
          <a:bodyPr/>
          <a:lstStyle/>
          <a:p>
            <a:fld id="{3416A1FF-2737-2741-B1B3-229A9E5F3B94}" type="slidenum">
              <a:rPr lang="en-US" smtClean="0"/>
              <a:pPr/>
              <a:t>6</a:t>
            </a:fld>
            <a:endParaRPr lang="en-US" dirty="0"/>
          </a:p>
        </p:txBody>
      </p:sp>
      <p:pic>
        <p:nvPicPr>
          <p:cNvPr id="6" name="Picture 5" descr="A piece of paper with writing on it&#10;&#10;AI-generated content may be incorrect.">
            <a:extLst>
              <a:ext uri="{FF2B5EF4-FFF2-40B4-BE49-F238E27FC236}">
                <a16:creationId xmlns:a16="http://schemas.microsoft.com/office/drawing/2014/main" id="{F1C173DE-34CA-75CF-7E3B-E87668741757}"/>
              </a:ext>
            </a:extLst>
          </p:cNvPr>
          <p:cNvPicPr>
            <a:picLocks noChangeAspect="1"/>
          </p:cNvPicPr>
          <p:nvPr/>
        </p:nvPicPr>
        <p:blipFill>
          <a:blip r:embed="rId3"/>
          <a:stretch>
            <a:fillRect/>
          </a:stretch>
        </p:blipFill>
        <p:spPr>
          <a:xfrm>
            <a:off x="3332764" y="2204197"/>
            <a:ext cx="5526471" cy="2449606"/>
          </a:xfrm>
          <a:prstGeom prst="rect">
            <a:avLst/>
          </a:prstGeom>
        </p:spPr>
      </p:pic>
      <p:sp>
        <p:nvSpPr>
          <p:cNvPr id="7" name="Content Placeholder 2">
            <a:extLst>
              <a:ext uri="{FF2B5EF4-FFF2-40B4-BE49-F238E27FC236}">
                <a16:creationId xmlns:a16="http://schemas.microsoft.com/office/drawing/2014/main" id="{524C2642-B1E6-D502-C2AD-42953D8A2E2D}"/>
              </a:ext>
            </a:extLst>
          </p:cNvPr>
          <p:cNvSpPr txBox="1">
            <a:spLocks/>
          </p:cNvSpPr>
          <p:nvPr/>
        </p:nvSpPr>
        <p:spPr>
          <a:xfrm>
            <a:off x="838200" y="5146893"/>
            <a:ext cx="10515600" cy="88604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0C153B"/>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i="1" dirty="0">
                <a:solidFill>
                  <a:schemeClr val="tx2"/>
                </a:solidFill>
                <a:latin typeface="Georgia" panose="02040502050405020303" pitchFamily="18" charset="0"/>
              </a:rPr>
              <a:t>What </a:t>
            </a:r>
            <a:r>
              <a:rPr lang="en-US" sz="3600" b="1" i="1" dirty="0">
                <a:solidFill>
                  <a:schemeClr val="tx2"/>
                </a:solidFill>
                <a:latin typeface="Georgia" panose="02040502050405020303" pitchFamily="18" charset="0"/>
              </a:rPr>
              <a:t>five manufactured things </a:t>
            </a:r>
            <a:br>
              <a:rPr lang="en-US" sz="3600" i="1" dirty="0">
                <a:solidFill>
                  <a:schemeClr val="tx2"/>
                </a:solidFill>
                <a:latin typeface="Georgia" panose="02040502050405020303" pitchFamily="18" charset="0"/>
              </a:rPr>
            </a:br>
            <a:r>
              <a:rPr lang="en-US" sz="3600" i="1" dirty="0">
                <a:solidFill>
                  <a:schemeClr val="tx2"/>
                </a:solidFill>
                <a:latin typeface="Georgia" panose="02040502050405020303" pitchFamily="18" charset="0"/>
              </a:rPr>
              <a:t>can you see around you?</a:t>
            </a:r>
          </a:p>
        </p:txBody>
      </p:sp>
    </p:spTree>
    <p:extLst>
      <p:ext uri="{BB962C8B-B14F-4D97-AF65-F5344CB8AC3E}">
        <p14:creationId xmlns:p14="http://schemas.microsoft.com/office/powerpoint/2010/main" val="2090214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AEC79-F59E-5C6B-E91A-1B5D4B6655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0D0CAF-48CE-1AF7-4812-1293F8EEA67C}"/>
              </a:ext>
            </a:extLst>
          </p:cNvPr>
          <p:cNvSpPr>
            <a:spLocks noGrp="1"/>
          </p:cNvSpPr>
          <p:nvPr>
            <p:ph type="title"/>
          </p:nvPr>
        </p:nvSpPr>
        <p:spPr/>
        <p:txBody>
          <a:bodyPr/>
          <a:lstStyle/>
          <a:p>
            <a:r>
              <a:rPr lang="en-US" dirty="0"/>
              <a:t>Let’s explore!</a:t>
            </a:r>
          </a:p>
        </p:txBody>
      </p:sp>
      <p:sp>
        <p:nvSpPr>
          <p:cNvPr id="3" name="Content Placeholder 2">
            <a:extLst>
              <a:ext uri="{FF2B5EF4-FFF2-40B4-BE49-F238E27FC236}">
                <a16:creationId xmlns:a16="http://schemas.microsoft.com/office/drawing/2014/main" id="{308AC5B2-48F8-310B-E8C2-4E4B41EB220E}"/>
              </a:ext>
            </a:extLst>
          </p:cNvPr>
          <p:cNvSpPr>
            <a:spLocks noGrp="1"/>
          </p:cNvSpPr>
          <p:nvPr>
            <p:ph idx="1"/>
          </p:nvPr>
        </p:nvSpPr>
        <p:spPr/>
        <p:txBody>
          <a:bodyPr/>
          <a:lstStyle/>
          <a:p>
            <a:r>
              <a:rPr lang="en-US" dirty="0"/>
              <a:t>Turn to </a:t>
            </a:r>
            <a:r>
              <a:rPr lang="en-US" b="1" dirty="0"/>
              <a:t>Page 31</a:t>
            </a:r>
            <a:r>
              <a:rPr lang="en-US" dirty="0"/>
              <a:t> in your </a:t>
            </a:r>
            <a:r>
              <a:rPr lang="en-US" i="1" dirty="0"/>
              <a:t>You Can Make </a:t>
            </a:r>
            <a:r>
              <a:rPr lang="en-US" dirty="0"/>
              <a:t>It book.</a:t>
            </a:r>
          </a:p>
        </p:txBody>
      </p:sp>
      <p:sp>
        <p:nvSpPr>
          <p:cNvPr id="4" name="Slide Number Placeholder 3">
            <a:extLst>
              <a:ext uri="{FF2B5EF4-FFF2-40B4-BE49-F238E27FC236}">
                <a16:creationId xmlns:a16="http://schemas.microsoft.com/office/drawing/2014/main" id="{42FC5303-32F8-AC56-5EA1-EEFBA4D2374E}"/>
              </a:ext>
            </a:extLst>
          </p:cNvPr>
          <p:cNvSpPr>
            <a:spLocks noGrp="1"/>
          </p:cNvSpPr>
          <p:nvPr>
            <p:ph type="sldNum" sz="quarter" idx="4"/>
          </p:nvPr>
        </p:nvSpPr>
        <p:spPr/>
        <p:txBody>
          <a:bodyPr/>
          <a:lstStyle/>
          <a:p>
            <a:fld id="{3416A1FF-2737-2741-B1B3-229A9E5F3B94}" type="slidenum">
              <a:rPr lang="en-US" smtClean="0"/>
              <a:pPr/>
              <a:t>7</a:t>
            </a:fld>
            <a:endParaRPr lang="en-US" dirty="0"/>
          </a:p>
        </p:txBody>
      </p:sp>
      <p:pic>
        <p:nvPicPr>
          <p:cNvPr id="8" name="Picture 7" descr="A group of girls with their arms crossed&#10;&#10;AI-generated content may be incorrect.">
            <a:extLst>
              <a:ext uri="{FF2B5EF4-FFF2-40B4-BE49-F238E27FC236}">
                <a16:creationId xmlns:a16="http://schemas.microsoft.com/office/drawing/2014/main" id="{17570AE0-8B5C-81F3-006F-05736A576B85}"/>
              </a:ext>
            </a:extLst>
          </p:cNvPr>
          <p:cNvPicPr>
            <a:picLocks noChangeAspect="1"/>
          </p:cNvPicPr>
          <p:nvPr/>
        </p:nvPicPr>
        <p:blipFill>
          <a:blip r:embed="rId3"/>
          <a:stretch>
            <a:fillRect/>
          </a:stretch>
        </p:blipFill>
        <p:spPr>
          <a:xfrm>
            <a:off x="-219348" y="2625970"/>
            <a:ext cx="12411348" cy="4267200"/>
          </a:xfrm>
          <a:prstGeom prst="rect">
            <a:avLst/>
          </a:prstGeom>
        </p:spPr>
      </p:pic>
    </p:spTree>
    <p:extLst>
      <p:ext uri="{BB962C8B-B14F-4D97-AF65-F5344CB8AC3E}">
        <p14:creationId xmlns:p14="http://schemas.microsoft.com/office/powerpoint/2010/main" val="1864240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A5F59-55F4-590D-D43A-74E29D7175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9FA7DB-47C3-6BEB-2A98-7F52A75DB6AB}"/>
              </a:ext>
            </a:extLst>
          </p:cNvPr>
          <p:cNvSpPr>
            <a:spLocks noGrp="1"/>
          </p:cNvSpPr>
          <p:nvPr>
            <p:ph type="title"/>
          </p:nvPr>
        </p:nvSpPr>
        <p:spPr/>
        <p:txBody>
          <a:bodyPr/>
          <a:lstStyle/>
          <a:p>
            <a:r>
              <a:rPr lang="en-US" dirty="0"/>
              <a:t>Let’s explore!</a:t>
            </a:r>
          </a:p>
        </p:txBody>
      </p:sp>
      <p:sp>
        <p:nvSpPr>
          <p:cNvPr id="4" name="Slide Number Placeholder 3">
            <a:extLst>
              <a:ext uri="{FF2B5EF4-FFF2-40B4-BE49-F238E27FC236}">
                <a16:creationId xmlns:a16="http://schemas.microsoft.com/office/drawing/2014/main" id="{765BD915-4492-8796-10A4-B6D3A8DCEC00}"/>
              </a:ext>
            </a:extLst>
          </p:cNvPr>
          <p:cNvSpPr>
            <a:spLocks noGrp="1"/>
          </p:cNvSpPr>
          <p:nvPr>
            <p:ph type="sldNum" sz="quarter" idx="4"/>
          </p:nvPr>
        </p:nvSpPr>
        <p:spPr/>
        <p:txBody>
          <a:bodyPr/>
          <a:lstStyle/>
          <a:p>
            <a:fld id="{3416A1FF-2737-2741-B1B3-229A9E5F3B94}" type="slidenum">
              <a:rPr lang="en-US" smtClean="0"/>
              <a:pPr/>
              <a:t>8</a:t>
            </a:fld>
            <a:endParaRPr lang="en-US" dirty="0"/>
          </a:p>
        </p:txBody>
      </p:sp>
      <p:sp>
        <p:nvSpPr>
          <p:cNvPr id="10" name="Content Placeholder 2">
            <a:extLst>
              <a:ext uri="{FF2B5EF4-FFF2-40B4-BE49-F238E27FC236}">
                <a16:creationId xmlns:a16="http://schemas.microsoft.com/office/drawing/2014/main" id="{F8B9D60B-9CBD-A499-32CB-9823DE075EF4}"/>
              </a:ext>
            </a:extLst>
          </p:cNvPr>
          <p:cNvSpPr txBox="1">
            <a:spLocks/>
          </p:cNvSpPr>
          <p:nvPr/>
        </p:nvSpPr>
        <p:spPr>
          <a:xfrm>
            <a:off x="838200" y="3505091"/>
            <a:ext cx="10515600" cy="5964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0C153B"/>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baseline="0">
                <a:solidFill>
                  <a:srgbClr val="0C153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i="1" dirty="0">
                <a:solidFill>
                  <a:schemeClr val="tx2"/>
                </a:solidFill>
                <a:latin typeface="Georgia" panose="02040502050405020303" pitchFamily="18" charset="0"/>
              </a:rPr>
              <a:t>What would </a:t>
            </a:r>
            <a:r>
              <a:rPr lang="en-US" sz="3600" b="1" i="1" dirty="0">
                <a:solidFill>
                  <a:schemeClr val="tx2"/>
                </a:solidFill>
                <a:latin typeface="Georgia" panose="02040502050405020303" pitchFamily="18" charset="0"/>
              </a:rPr>
              <a:t>you </a:t>
            </a:r>
            <a:r>
              <a:rPr lang="en-US" sz="3600" i="1" dirty="0">
                <a:solidFill>
                  <a:schemeClr val="tx2"/>
                </a:solidFill>
                <a:latin typeface="Georgia" panose="02040502050405020303" pitchFamily="18" charset="0"/>
              </a:rPr>
              <a:t>like to manufacture?</a:t>
            </a:r>
          </a:p>
        </p:txBody>
      </p:sp>
      <p:sp>
        <p:nvSpPr>
          <p:cNvPr id="13" name="Content Placeholder 12">
            <a:extLst>
              <a:ext uri="{FF2B5EF4-FFF2-40B4-BE49-F238E27FC236}">
                <a16:creationId xmlns:a16="http://schemas.microsoft.com/office/drawing/2014/main" id="{4BECC977-4D52-6EA0-42DA-4A596B27F612}"/>
              </a:ext>
            </a:extLst>
          </p:cNvPr>
          <p:cNvSpPr>
            <a:spLocks noGrp="1"/>
          </p:cNvSpPr>
          <p:nvPr>
            <p:ph idx="1"/>
          </p:nvPr>
        </p:nvSpPr>
        <p:spPr>
          <a:xfrm>
            <a:off x="838200" y="4352323"/>
            <a:ext cx="10515600" cy="1992149"/>
          </a:xfrm>
        </p:spPr>
        <p:txBody>
          <a:bodyPr/>
          <a:lstStyle/>
          <a:p>
            <a:pPr>
              <a:spcAft>
                <a:spcPts val="1200"/>
              </a:spcAft>
            </a:pPr>
            <a:r>
              <a:rPr lang="en-AU" dirty="0"/>
              <a:t>Does it have to be something brand new or could it </a:t>
            </a:r>
            <a:br>
              <a:rPr lang="en-AU" dirty="0"/>
            </a:br>
            <a:r>
              <a:rPr lang="en-AU" dirty="0"/>
              <a:t>be a redesign or improvement on an existing product? </a:t>
            </a:r>
          </a:p>
          <a:p>
            <a:r>
              <a:rPr lang="en-AU" dirty="0"/>
              <a:t>Does it have to be large or can it be something small?</a:t>
            </a:r>
          </a:p>
        </p:txBody>
      </p:sp>
    </p:spTree>
    <p:extLst>
      <p:ext uri="{BB962C8B-B14F-4D97-AF65-F5344CB8AC3E}">
        <p14:creationId xmlns:p14="http://schemas.microsoft.com/office/powerpoint/2010/main" val="1991237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BA778C-0D19-6525-A64A-0DB52AC35EBD}"/>
              </a:ext>
            </a:extLst>
          </p:cNvPr>
          <p:cNvSpPr>
            <a:spLocks noGrp="1"/>
          </p:cNvSpPr>
          <p:nvPr>
            <p:ph type="sldNum" sz="quarter" idx="12"/>
          </p:nvPr>
        </p:nvSpPr>
        <p:spPr/>
        <p:txBody>
          <a:bodyPr/>
          <a:lstStyle/>
          <a:p>
            <a:fld id="{3416A1FF-2737-2741-B1B3-229A9E5F3B94}" type="slidenum">
              <a:rPr lang="en-US" smtClean="0"/>
              <a:pPr/>
              <a:t>9</a:t>
            </a:fld>
            <a:endParaRPr lang="en-US" dirty="0"/>
          </a:p>
        </p:txBody>
      </p:sp>
      <p:sp>
        <p:nvSpPr>
          <p:cNvPr id="3" name="Title 2">
            <a:extLst>
              <a:ext uri="{FF2B5EF4-FFF2-40B4-BE49-F238E27FC236}">
                <a16:creationId xmlns:a16="http://schemas.microsoft.com/office/drawing/2014/main" id="{1AF73C3C-2596-B08A-2658-B7ABF8086F03}"/>
              </a:ext>
            </a:extLst>
          </p:cNvPr>
          <p:cNvSpPr>
            <a:spLocks noGrp="1"/>
          </p:cNvSpPr>
          <p:nvPr>
            <p:ph type="title"/>
          </p:nvPr>
        </p:nvSpPr>
        <p:spPr>
          <a:xfrm>
            <a:off x="838200" y="867149"/>
            <a:ext cx="10515600" cy="1325563"/>
          </a:xfrm>
        </p:spPr>
        <p:txBody>
          <a:bodyPr/>
          <a:lstStyle/>
          <a:p>
            <a:r>
              <a:rPr lang="en-US" dirty="0"/>
              <a:t>Time to apply</a:t>
            </a:r>
            <a:br>
              <a:rPr lang="en-US" dirty="0"/>
            </a:br>
            <a:r>
              <a:rPr lang="en-US" dirty="0"/>
              <a:t>what we </a:t>
            </a:r>
            <a:r>
              <a:rPr lang="en-US" b="1" dirty="0"/>
              <a:t>know</a:t>
            </a:r>
            <a:r>
              <a:rPr lang="en-US" dirty="0"/>
              <a:t>!</a:t>
            </a:r>
          </a:p>
        </p:txBody>
      </p:sp>
    </p:spTree>
    <p:extLst>
      <p:ext uri="{BB962C8B-B14F-4D97-AF65-F5344CB8AC3E}">
        <p14:creationId xmlns:p14="http://schemas.microsoft.com/office/powerpoint/2010/main" val="861707345"/>
      </p:ext>
    </p:extLst>
  </p:cSld>
  <p:clrMapOvr>
    <a:masterClrMapping/>
  </p:clrMapOvr>
</p:sld>
</file>

<file path=ppt/theme/theme1.xml><?xml version="1.0" encoding="utf-8"?>
<a:theme xmlns:a="http://schemas.openxmlformats.org/drawingml/2006/main" name="Office Theme">
  <a:themeElements>
    <a:clrScheme name="MSQ You Can Make It!">
      <a:dk1>
        <a:srgbClr val="0B1235"/>
      </a:dk1>
      <a:lt1>
        <a:srgbClr val="FFFFFF"/>
      </a:lt1>
      <a:dk2>
        <a:srgbClr val="0D163B"/>
      </a:dk2>
      <a:lt2>
        <a:srgbClr val="FEEB99"/>
      </a:lt2>
      <a:accent1>
        <a:srgbClr val="F15D3F"/>
      </a:accent1>
      <a:accent2>
        <a:srgbClr val="60C1AE"/>
      </a:accent2>
      <a:accent3>
        <a:srgbClr val="78B4CF"/>
      </a:accent3>
      <a:accent4>
        <a:srgbClr val="EEC01B"/>
      </a:accent4>
      <a:accent5>
        <a:srgbClr val="FFD903"/>
      </a:accent5>
      <a:accent6>
        <a:srgbClr val="FEEB99"/>
      </a:accent6>
      <a:hlink>
        <a:srgbClr val="F15D3F"/>
      </a:hlink>
      <a:folHlink>
        <a:srgbClr val="0D163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f15ea92-d665-4eb4-91e3-7ae34e5e038a">
      <Terms xmlns="http://schemas.microsoft.com/office/infopath/2007/PartnerControls"/>
    </lcf76f155ced4ddcb4097134ff3c332f>
    <TaxCatchAll xmlns="b695005b-d803-47f4-974f-abac8cfe93b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E3F2482381A214485F148E738AE1B9A" ma:contentTypeVersion="16" ma:contentTypeDescription="Create a new document." ma:contentTypeScope="" ma:versionID="98993af99459435a43748aca3ef68176">
  <xsd:schema xmlns:xsd="http://www.w3.org/2001/XMLSchema" xmlns:xs="http://www.w3.org/2001/XMLSchema" xmlns:p="http://schemas.microsoft.com/office/2006/metadata/properties" xmlns:ns2="ef15ea92-d665-4eb4-91e3-7ae34e5e038a" xmlns:ns3="b695005b-d803-47f4-974f-abac8cfe93be" targetNamespace="http://schemas.microsoft.com/office/2006/metadata/properties" ma:root="true" ma:fieldsID="994b4f62000eb01eeee9af66c50a1f28" ns2:_="" ns3:_="">
    <xsd:import namespace="ef15ea92-d665-4eb4-91e3-7ae34e5e038a"/>
    <xsd:import namespace="b695005b-d803-47f4-974f-abac8cfe93b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element ref="ns2:MediaServiceDateTaken"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15ea92-d665-4eb4-91e3-7ae34e5e03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4ff7c53-18f0-4681-94f8-0b89ad069e15"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95005b-d803-47f4-974f-abac8cfe93b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a175014-054e-41b5-ab93-db1c70bf413f}" ma:internalName="TaxCatchAll" ma:showField="CatchAllData" ma:web="b695005b-d803-47f4-974f-abac8cfe93be">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0BC17E-E807-47CA-A9D0-A3758F78B2B3}">
  <ds:schemaRefs>
    <ds:schemaRef ds:uri="http://schemas.microsoft.com/sharepoint/v3/contenttype/forms"/>
  </ds:schemaRefs>
</ds:datastoreItem>
</file>

<file path=customXml/itemProps2.xml><?xml version="1.0" encoding="utf-8"?>
<ds:datastoreItem xmlns:ds="http://schemas.openxmlformats.org/officeDocument/2006/customXml" ds:itemID="{31D6BAF1-8D9A-41BB-8226-98AF93DC65DF}">
  <ds:schemaRefs>
    <ds:schemaRef ds:uri="http://schemas.microsoft.com/office/2006/documentManagement/types"/>
    <ds:schemaRef ds:uri="http://purl.org/dc/elements/1.1/"/>
    <ds:schemaRef ds:uri="http://schemas.openxmlformats.org/package/2006/metadata/core-properties"/>
    <ds:schemaRef ds:uri="http://purl.org/dc/terms/"/>
    <ds:schemaRef ds:uri="http://purl.org/dc/dcmitype/"/>
    <ds:schemaRef ds:uri="http://schemas.microsoft.com/office/infopath/2007/PartnerControls"/>
    <ds:schemaRef ds:uri="http://www.w3.org/XML/1998/namespace"/>
    <ds:schemaRef ds:uri="http://schemas.microsoft.com/office/2006/metadata/properties"/>
    <ds:schemaRef ds:uri="215115ca-c2c9-4a6a-8d80-885f3e9bc3e1"/>
    <ds:schemaRef ds:uri="ef15ea92-d665-4eb4-91e3-7ae34e5e038a"/>
    <ds:schemaRef ds:uri="b695005b-d803-47f4-974f-abac8cfe93be"/>
  </ds:schemaRefs>
</ds:datastoreItem>
</file>

<file path=customXml/itemProps3.xml><?xml version="1.0" encoding="utf-8"?>
<ds:datastoreItem xmlns:ds="http://schemas.openxmlformats.org/officeDocument/2006/customXml" ds:itemID="{4BBA266C-D40E-4612-8F4F-C341975523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15ea92-d665-4eb4-91e3-7ae34e5e038a"/>
    <ds:schemaRef ds:uri="b695005b-d803-47f4-974f-abac8cfe93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400</TotalTime>
  <Words>2034</Words>
  <Application>Microsoft Office PowerPoint</Application>
  <PresentationFormat>Widescreen</PresentationFormat>
  <Paragraphs>255</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Aptos</vt:lpstr>
      <vt:lpstr>Arial</vt:lpstr>
      <vt:lpstr>Georgia</vt:lpstr>
      <vt:lpstr>Office Theme</vt:lpstr>
      <vt:lpstr>PowerPoint Presentation</vt:lpstr>
      <vt:lpstr>manufacturing</vt:lpstr>
      <vt:lpstr>PowerPoint Presentation</vt:lpstr>
      <vt:lpstr>Self-scoring time!</vt:lpstr>
      <vt:lpstr>Let’s explore!</vt:lpstr>
      <vt:lpstr>Let’s explore!</vt:lpstr>
      <vt:lpstr>Let’s explore!</vt:lpstr>
      <vt:lpstr>Let’s explore!</vt:lpstr>
      <vt:lpstr>Time to apply what we know!</vt:lpstr>
      <vt:lpstr>Let’s explore some more!</vt:lpstr>
      <vt:lpstr>Let’s explore some more!</vt:lpstr>
      <vt:lpstr>Time to apply what we know!</vt:lpstr>
      <vt:lpstr>Self-scoring time!</vt:lpstr>
      <vt:lpstr>Manufacturing?</vt:lpstr>
      <vt:lpstr>Self-scoring time!</vt:lpstr>
      <vt:lpstr>Let’s explore!</vt:lpstr>
      <vt:lpstr>Let’s explore!</vt:lpstr>
      <vt:lpstr>Time to apply what we know!</vt:lpstr>
      <vt:lpstr>Let’s explore some more!</vt:lpstr>
      <vt:lpstr>Let’s explore some more!</vt:lpstr>
      <vt:lpstr>Time to apply what we know!</vt:lpstr>
      <vt:lpstr>Self-scoring time!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Christine Rosher</dc:creator>
  <cp:lastModifiedBy>Suzanne Kulk</cp:lastModifiedBy>
  <cp:revision>8</cp:revision>
  <dcterms:created xsi:type="dcterms:W3CDTF">2025-09-11T01:40:02Z</dcterms:created>
  <dcterms:modified xsi:type="dcterms:W3CDTF">2025-09-12T04:47:41Z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0x0101006E3F2482381A214485F148E738AE1B9A</vt:lpwstr>
  </property>
  <property fmtid="{D5CDD505-2E9C-101B-9397-08002B2CF9AE}" pid="3" name="MediaServiceImageTags">
    <vt:lpwstr/>
  </property>
  <property fmtid="{D5CDD505-2E9C-101B-9397-08002B2CF9AE}" pid="4" name="MSIP_Label_defa4170-0d19-0005-0004-bc88714345d2_Enabled">
    <vt:lpwstr>true</vt:lpwstr>
  </property>
  <property fmtid="{D5CDD505-2E9C-101B-9397-08002B2CF9AE}" pid="5" name="MSIP_Label_defa4170-0d19-0005-0004-bc88714345d2_SetDate">
    <vt:lpwstr>2025-09-12T04:27:02Z</vt:lpwstr>
  </property>
  <property fmtid="{D5CDD505-2E9C-101B-9397-08002B2CF9AE}" pid="6" name="MSIP_Label_defa4170-0d19-0005-0004-bc88714345d2_Method">
    <vt:lpwstr>Standard</vt:lpwstr>
  </property>
  <property fmtid="{D5CDD505-2E9C-101B-9397-08002B2CF9AE}" pid="7" name="MSIP_Label_defa4170-0d19-0005-0004-bc88714345d2_Name">
    <vt:lpwstr>defa4170-0d19-0005-0004-bc88714345d2</vt:lpwstr>
  </property>
  <property fmtid="{D5CDD505-2E9C-101B-9397-08002B2CF9AE}" pid="8" name="MSIP_Label_defa4170-0d19-0005-0004-bc88714345d2_SiteId">
    <vt:lpwstr>c5ccd573-ff69-4ff8-ada6-359bd6300982</vt:lpwstr>
  </property>
  <property fmtid="{D5CDD505-2E9C-101B-9397-08002B2CF9AE}" pid="9" name="MSIP_Label_defa4170-0d19-0005-0004-bc88714345d2_ActionId">
    <vt:lpwstr>402b484b-01dc-429a-b797-6f40aff8209c</vt:lpwstr>
  </property>
  <property fmtid="{D5CDD505-2E9C-101B-9397-08002B2CF9AE}" pid="10" name="MSIP_Label_defa4170-0d19-0005-0004-bc88714345d2_ContentBits">
    <vt:lpwstr>0</vt:lpwstr>
  </property>
  <property fmtid="{D5CDD505-2E9C-101B-9397-08002B2CF9AE}" pid="11" name="MSIP_Label_defa4170-0d19-0005-0004-bc88714345d2_Tag">
    <vt:lpwstr>10, 3, 0, 1</vt:lpwstr>
  </property>
</Properties>
</file>