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 id="2147483882" r:id="rId5"/>
  </p:sldMasterIdLst>
  <p:notesMasterIdLst>
    <p:notesMasterId r:id="rId23"/>
  </p:notesMasterIdLst>
  <p:handoutMasterIdLst>
    <p:handoutMasterId r:id="rId24"/>
  </p:handoutMasterIdLst>
  <p:sldIdLst>
    <p:sldId id="344" r:id="rId6"/>
    <p:sldId id="305" r:id="rId7"/>
    <p:sldId id="316" r:id="rId8"/>
    <p:sldId id="343" r:id="rId9"/>
    <p:sldId id="317" r:id="rId10"/>
    <p:sldId id="340" r:id="rId11"/>
    <p:sldId id="328" r:id="rId12"/>
    <p:sldId id="331" r:id="rId13"/>
    <p:sldId id="313" r:id="rId14"/>
    <p:sldId id="335" r:id="rId15"/>
    <p:sldId id="332" r:id="rId16"/>
    <p:sldId id="336" r:id="rId17"/>
    <p:sldId id="400" r:id="rId18"/>
    <p:sldId id="341" r:id="rId19"/>
    <p:sldId id="342" r:id="rId20"/>
    <p:sldId id="399" r:id="rId21"/>
    <p:sldId id="43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CA41DE-4A7B-481B-9BA5-926D786690C8}" v="3" dt="2026-01-22T23:47:07.429"/>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9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modSld">
      <pc:chgData name="Renee Dickens" userId="41aaf39a-ae07-4d0c-94a4-8c4aca9d6d4f" providerId="ADAL" clId="{001D7FCF-CFD3-4FF0-947F-DD9E67F864D7}" dt="2026-01-13T05:22:20.500" v="62" actId="20577"/>
      <pc:docMkLst>
        <pc:docMk/>
      </pc:docMkLst>
      <pc:sldChg chg="modSp mod">
        <pc:chgData name="Renee Dickens" userId="41aaf39a-ae07-4d0c-94a4-8c4aca9d6d4f" providerId="ADAL" clId="{001D7FCF-CFD3-4FF0-947F-DD9E67F864D7}" dt="2026-01-08T00:20:56.249" v="16" actId="207"/>
        <pc:sldMkLst>
          <pc:docMk/>
          <pc:sldMk cId="239836303" sldId="313"/>
        </pc:sldMkLst>
        <pc:spChg chg="mod">
          <ac:chgData name="Renee Dickens" userId="41aaf39a-ae07-4d0c-94a4-8c4aca9d6d4f" providerId="ADAL" clId="{001D7FCF-CFD3-4FF0-947F-DD9E67F864D7}" dt="2026-01-08T00:20:56.249" v="16" actId="207"/>
          <ac:spMkLst>
            <pc:docMk/>
            <pc:sldMk cId="239836303" sldId="313"/>
            <ac:spMk id="13" creationId="{95691D18-8539-1A92-9756-7A6E15E2E0D5}"/>
          </ac:spMkLst>
        </pc:spChg>
      </pc:sldChg>
      <pc:sldChg chg="modSp mod">
        <pc:chgData name="Renee Dickens" userId="41aaf39a-ae07-4d0c-94a4-8c4aca9d6d4f" providerId="ADAL" clId="{001D7FCF-CFD3-4FF0-947F-DD9E67F864D7}" dt="2026-01-07T23:58:54.811" v="4" actId="20577"/>
        <pc:sldMkLst>
          <pc:docMk/>
          <pc:sldMk cId="716582902" sldId="317"/>
        </pc:sldMkLst>
        <pc:spChg chg="mod">
          <ac:chgData name="Renee Dickens" userId="41aaf39a-ae07-4d0c-94a4-8c4aca9d6d4f" providerId="ADAL" clId="{001D7FCF-CFD3-4FF0-947F-DD9E67F864D7}" dt="2026-01-07T23:58:54.811" v="4" actId="20577"/>
          <ac:spMkLst>
            <pc:docMk/>
            <pc:sldMk cId="716582902" sldId="317"/>
            <ac:spMk id="10" creationId="{BEE75E15-6362-EC3A-F292-33EC7FEF3502}"/>
          </ac:spMkLst>
        </pc:spChg>
        <pc:spChg chg="mod">
          <ac:chgData name="Renee Dickens" userId="41aaf39a-ae07-4d0c-94a4-8c4aca9d6d4f" providerId="ADAL" clId="{001D7FCF-CFD3-4FF0-947F-DD9E67F864D7}" dt="2026-01-07T23:58:38.366" v="3" actId="1076"/>
          <ac:spMkLst>
            <pc:docMk/>
            <pc:sldMk cId="716582902" sldId="317"/>
            <ac:spMk id="27" creationId="{51B875C4-494C-5DDC-6FFE-A067ADD846CF}"/>
          </ac:spMkLst>
        </pc:spChg>
      </pc:sldChg>
      <pc:sldChg chg="modSp mod">
        <pc:chgData name="Renee Dickens" userId="41aaf39a-ae07-4d0c-94a4-8c4aca9d6d4f" providerId="ADAL" clId="{001D7FCF-CFD3-4FF0-947F-DD9E67F864D7}" dt="2026-01-08T00:01:08.825" v="10" actId="20577"/>
        <pc:sldMkLst>
          <pc:docMk/>
          <pc:sldMk cId="190592207" sldId="328"/>
        </pc:sldMkLst>
        <pc:spChg chg="mod">
          <ac:chgData name="Renee Dickens" userId="41aaf39a-ae07-4d0c-94a4-8c4aca9d6d4f" providerId="ADAL" clId="{001D7FCF-CFD3-4FF0-947F-DD9E67F864D7}" dt="2026-01-08T00:01:08.825" v="10" actId="20577"/>
          <ac:spMkLst>
            <pc:docMk/>
            <pc:sldMk cId="190592207" sldId="328"/>
            <ac:spMk id="9" creationId="{BE2F4CCD-504C-09FB-AAF5-94F0560E072E}"/>
          </ac:spMkLst>
        </pc:spChg>
      </pc:sldChg>
      <pc:sldChg chg="modSp mod">
        <pc:chgData name="Renee Dickens" userId="41aaf39a-ae07-4d0c-94a4-8c4aca9d6d4f" providerId="ADAL" clId="{001D7FCF-CFD3-4FF0-947F-DD9E67F864D7}" dt="2026-01-08T00:01:25.667" v="15" actId="207"/>
        <pc:sldMkLst>
          <pc:docMk/>
          <pc:sldMk cId="3250976751" sldId="331"/>
        </pc:sldMkLst>
        <pc:spChg chg="mod">
          <ac:chgData name="Renee Dickens" userId="41aaf39a-ae07-4d0c-94a4-8c4aca9d6d4f" providerId="ADAL" clId="{001D7FCF-CFD3-4FF0-947F-DD9E67F864D7}" dt="2026-01-08T00:01:25.667" v="15" actId="207"/>
          <ac:spMkLst>
            <pc:docMk/>
            <pc:sldMk cId="3250976751" sldId="331"/>
            <ac:spMk id="5" creationId="{6F32B0D1-3053-EE77-F9C7-9733FACFF4E5}"/>
          </ac:spMkLst>
        </pc:spChg>
        <pc:graphicFrameChg chg="modGraphic">
          <ac:chgData name="Renee Dickens" userId="41aaf39a-ae07-4d0c-94a4-8c4aca9d6d4f" providerId="ADAL" clId="{001D7FCF-CFD3-4FF0-947F-DD9E67F864D7}" dt="2026-01-08T00:01:21.477" v="14" actId="20577"/>
          <ac:graphicFrameMkLst>
            <pc:docMk/>
            <pc:sldMk cId="3250976751" sldId="331"/>
            <ac:graphicFrameMk id="10" creationId="{B86CF88F-2955-5F21-2417-5E13E9652A7B}"/>
          </ac:graphicFrameMkLst>
        </pc:graphicFrameChg>
      </pc:sldChg>
      <pc:sldChg chg="modSp mod">
        <pc:chgData name="Renee Dickens" userId="41aaf39a-ae07-4d0c-94a4-8c4aca9d6d4f" providerId="ADAL" clId="{001D7FCF-CFD3-4FF0-947F-DD9E67F864D7}" dt="2026-01-13T05:22:20.500" v="62" actId="20577"/>
        <pc:sldMkLst>
          <pc:docMk/>
          <pc:sldMk cId="3522609135" sldId="332"/>
        </pc:sldMkLst>
        <pc:graphicFrameChg chg="modGraphic">
          <ac:chgData name="Renee Dickens" userId="41aaf39a-ae07-4d0c-94a4-8c4aca9d6d4f" providerId="ADAL" clId="{001D7FCF-CFD3-4FF0-947F-DD9E67F864D7}" dt="2026-01-13T05:22:20.500" v="62" actId="20577"/>
          <ac:graphicFrameMkLst>
            <pc:docMk/>
            <pc:sldMk cId="3522609135" sldId="332"/>
            <ac:graphicFrameMk id="9" creationId="{B018C555-2051-B800-232E-A788B4DFEB31}"/>
          </ac:graphicFrameMkLst>
        </pc:graphicFrameChg>
      </pc:sldChg>
      <pc:sldChg chg="modSp mod">
        <pc:chgData name="Renee Dickens" userId="41aaf39a-ae07-4d0c-94a4-8c4aca9d6d4f" providerId="ADAL" clId="{001D7FCF-CFD3-4FF0-947F-DD9E67F864D7}" dt="2026-01-08T00:37:32.435" v="29" actId="20577"/>
        <pc:sldMkLst>
          <pc:docMk/>
          <pc:sldMk cId="985036119" sldId="335"/>
        </pc:sldMkLst>
        <pc:spChg chg="mod">
          <ac:chgData name="Renee Dickens" userId="41aaf39a-ae07-4d0c-94a4-8c4aca9d6d4f" providerId="ADAL" clId="{001D7FCF-CFD3-4FF0-947F-DD9E67F864D7}" dt="2026-01-08T00:37:02.322" v="17" actId="207"/>
          <ac:spMkLst>
            <pc:docMk/>
            <pc:sldMk cId="985036119" sldId="335"/>
            <ac:spMk id="13" creationId="{9FC23659-9678-464E-B148-53C6C0093260}"/>
          </ac:spMkLst>
        </pc:spChg>
        <pc:graphicFrameChg chg="modGraphic">
          <ac:chgData name="Renee Dickens" userId="41aaf39a-ae07-4d0c-94a4-8c4aca9d6d4f" providerId="ADAL" clId="{001D7FCF-CFD3-4FF0-947F-DD9E67F864D7}" dt="2026-01-08T00:37:32.435" v="29" actId="20577"/>
          <ac:graphicFrameMkLst>
            <pc:docMk/>
            <pc:sldMk cId="985036119" sldId="335"/>
            <ac:graphicFrameMk id="10" creationId="{1E410B0D-D993-579B-DC1D-9EB3D2582ACB}"/>
          </ac:graphicFrameMkLst>
        </pc:graphicFrameChg>
      </pc:sldChg>
      <pc:sldChg chg="modSp mod">
        <pc:chgData name="Renee Dickens" userId="41aaf39a-ae07-4d0c-94a4-8c4aca9d6d4f" providerId="ADAL" clId="{001D7FCF-CFD3-4FF0-947F-DD9E67F864D7}" dt="2026-01-08T00:39:51.462" v="34" actId="2711"/>
        <pc:sldMkLst>
          <pc:docMk/>
          <pc:sldMk cId="1213716854" sldId="336"/>
        </pc:sldMkLst>
        <pc:graphicFrameChg chg="modGraphic">
          <ac:chgData name="Renee Dickens" userId="41aaf39a-ae07-4d0c-94a4-8c4aca9d6d4f" providerId="ADAL" clId="{001D7FCF-CFD3-4FF0-947F-DD9E67F864D7}" dt="2026-01-08T00:39:51.462" v="34" actId="2711"/>
          <ac:graphicFrameMkLst>
            <pc:docMk/>
            <pc:sldMk cId="1213716854" sldId="336"/>
            <ac:graphicFrameMk id="4" creationId="{1C596139-75D3-08C0-C2BE-6D8E5FE9B316}"/>
          </ac:graphicFrameMkLst>
        </pc:graphicFrameChg>
      </pc:sldChg>
      <pc:sldChg chg="modSp mod">
        <pc:chgData name="Renee Dickens" userId="41aaf39a-ae07-4d0c-94a4-8c4aca9d6d4f" providerId="ADAL" clId="{001D7FCF-CFD3-4FF0-947F-DD9E67F864D7}" dt="2026-01-08T00:42:03.633" v="44" actId="20577"/>
        <pc:sldMkLst>
          <pc:docMk/>
          <pc:sldMk cId="3405722009" sldId="341"/>
        </pc:sldMkLst>
        <pc:graphicFrameChg chg="modGraphic">
          <ac:chgData name="Renee Dickens" userId="41aaf39a-ae07-4d0c-94a4-8c4aca9d6d4f" providerId="ADAL" clId="{001D7FCF-CFD3-4FF0-947F-DD9E67F864D7}" dt="2026-01-08T00:42:03.633" v="44" actId="20577"/>
          <ac:graphicFrameMkLst>
            <pc:docMk/>
            <pc:sldMk cId="3405722009" sldId="341"/>
            <ac:graphicFrameMk id="9" creationId="{2CAD567F-8316-79F4-DBA7-363B9AC67E01}"/>
          </ac:graphicFrameMkLst>
        </pc:graphicFrameChg>
      </pc:sldChg>
      <pc:sldChg chg="modSp mod">
        <pc:chgData name="Renee Dickens" userId="41aaf39a-ae07-4d0c-94a4-8c4aca9d6d4f" providerId="ADAL" clId="{001D7FCF-CFD3-4FF0-947F-DD9E67F864D7}" dt="2026-01-08T00:42:32.721" v="45" actId="1076"/>
        <pc:sldMkLst>
          <pc:docMk/>
          <pc:sldMk cId="1019864833" sldId="342"/>
        </pc:sldMkLst>
      </pc:sldChg>
      <pc:sldChg chg="modSp mod">
        <pc:chgData name="Renee Dickens" userId="41aaf39a-ae07-4d0c-94a4-8c4aca9d6d4f" providerId="ADAL" clId="{001D7FCF-CFD3-4FF0-947F-DD9E67F864D7}" dt="2026-01-07T23:57:59.905" v="0" actId="207"/>
        <pc:sldMkLst>
          <pc:docMk/>
          <pc:sldMk cId="4094294388" sldId="343"/>
        </pc:sldMkLst>
        <pc:spChg chg="mod">
          <ac:chgData name="Renee Dickens" userId="41aaf39a-ae07-4d0c-94a4-8c4aca9d6d4f" providerId="ADAL" clId="{001D7FCF-CFD3-4FF0-947F-DD9E67F864D7}" dt="2026-01-07T23:57:59.905" v="0" actId="207"/>
          <ac:spMkLst>
            <pc:docMk/>
            <pc:sldMk cId="4094294388" sldId="343"/>
            <ac:spMk id="8" creationId="{5C02A248-0D1E-2FDC-C79D-EB8B9726EDBD}"/>
          </ac:spMkLst>
        </pc:spChg>
      </pc:sldChg>
      <pc:sldChg chg="modSp mod">
        <pc:chgData name="Renee Dickens" userId="41aaf39a-ae07-4d0c-94a4-8c4aca9d6d4f" providerId="ADAL" clId="{001D7FCF-CFD3-4FF0-947F-DD9E67F864D7}" dt="2026-01-08T00:44:01.558" v="51" actId="20577"/>
        <pc:sldMkLst>
          <pc:docMk/>
          <pc:sldMk cId="1804649733" sldId="399"/>
        </pc:sldMkLst>
        <pc:graphicFrameChg chg="modGraphic">
          <ac:chgData name="Renee Dickens" userId="41aaf39a-ae07-4d0c-94a4-8c4aca9d6d4f" providerId="ADAL" clId="{001D7FCF-CFD3-4FF0-947F-DD9E67F864D7}" dt="2026-01-08T00:44:01.558" v="51" actId="20577"/>
          <ac:graphicFrameMkLst>
            <pc:docMk/>
            <pc:sldMk cId="1804649733" sldId="399"/>
            <ac:graphicFrameMk id="19" creationId="{CE09910B-D86D-DEE5-E7B1-9D834169BFA9}"/>
          </ac:graphicFrameMkLst>
        </pc:graphicFrameChg>
      </pc:sldChg>
      <pc:sldChg chg="modSp mod">
        <pc:chgData name="Renee Dickens" userId="41aaf39a-ae07-4d0c-94a4-8c4aca9d6d4f" providerId="ADAL" clId="{001D7FCF-CFD3-4FF0-947F-DD9E67F864D7}" dt="2026-01-08T00:41:03.898" v="37" actId="20577"/>
        <pc:sldMkLst>
          <pc:docMk/>
          <pc:sldMk cId="1829583050" sldId="400"/>
        </pc:sldMkLst>
        <pc:graphicFrameChg chg="modGraphic">
          <ac:chgData name="Renee Dickens" userId="41aaf39a-ae07-4d0c-94a4-8c4aca9d6d4f" providerId="ADAL" clId="{001D7FCF-CFD3-4FF0-947F-DD9E67F864D7}" dt="2026-01-08T00:41:03.898" v="37" actId="20577"/>
          <ac:graphicFrameMkLst>
            <pc:docMk/>
            <pc:sldMk cId="1829583050" sldId="400"/>
            <ac:graphicFrameMk id="9" creationId="{12B71C8A-2645-E849-39A4-CAEC113FFCA8}"/>
          </ac:graphicFrameMkLst>
        </pc:graphicFrameChg>
      </pc:sldChg>
    </pc:docChg>
  </pc:docChgLst>
  <pc:docChgLst>
    <pc:chgData name="Nathan Edwards" userId="S::nathan.edwards@msq.org.au::4f1aa8b7-5741-4991-b3ff-2e43d7114403" providerId="AD" clId="Web-{512A0013-3175-491D-2666-15CF582ABF55}"/>
    <pc:docChg chg="modSld">
      <pc:chgData name="Nathan Edwards" userId="S::nathan.edwards@msq.org.au::4f1aa8b7-5741-4991-b3ff-2e43d7114403" providerId="AD" clId="Web-{512A0013-3175-491D-2666-15CF582ABF55}" dt="2026-01-08T22:34:06.742" v="45"/>
      <pc:docMkLst>
        <pc:docMk/>
      </pc:docMkLst>
      <pc:sldChg chg="modSp">
        <pc:chgData name="Nathan Edwards" userId="S::nathan.edwards@msq.org.au::4f1aa8b7-5741-4991-b3ff-2e43d7114403" providerId="AD" clId="Web-{512A0013-3175-491D-2666-15CF582ABF55}" dt="2026-01-08T22:31:41.884" v="21"/>
        <pc:sldMkLst>
          <pc:docMk/>
          <pc:sldMk cId="3522609135" sldId="332"/>
        </pc:sldMkLst>
        <pc:graphicFrameChg chg="mod modGraphic">
          <ac:chgData name="Nathan Edwards" userId="S::nathan.edwards@msq.org.au::4f1aa8b7-5741-4991-b3ff-2e43d7114403" providerId="AD" clId="Web-{512A0013-3175-491D-2666-15CF582ABF55}" dt="2026-01-08T22:31:41.884" v="21"/>
          <ac:graphicFrameMkLst>
            <pc:docMk/>
            <pc:sldMk cId="3522609135" sldId="332"/>
            <ac:graphicFrameMk id="9" creationId="{B018C555-2051-B800-232E-A788B4DFEB31}"/>
          </ac:graphicFrameMkLst>
        </pc:graphicFrameChg>
      </pc:sldChg>
      <pc:sldChg chg="modSp">
        <pc:chgData name="Nathan Edwards" userId="S::nathan.edwards@msq.org.au::4f1aa8b7-5741-4991-b3ff-2e43d7114403" providerId="AD" clId="Web-{512A0013-3175-491D-2666-15CF582ABF55}" dt="2026-01-08T22:33:28.758" v="31"/>
        <pc:sldMkLst>
          <pc:docMk/>
          <pc:sldMk cId="3405722009" sldId="341"/>
        </pc:sldMkLst>
        <pc:graphicFrameChg chg="mod modGraphic">
          <ac:chgData name="Nathan Edwards" userId="S::nathan.edwards@msq.org.au::4f1aa8b7-5741-4991-b3ff-2e43d7114403" providerId="AD" clId="Web-{512A0013-3175-491D-2666-15CF582ABF55}" dt="2026-01-08T22:33:28.758" v="31"/>
          <ac:graphicFrameMkLst>
            <pc:docMk/>
            <pc:sldMk cId="3405722009" sldId="341"/>
            <ac:graphicFrameMk id="9" creationId="{2CAD567F-8316-79F4-DBA7-363B9AC67E01}"/>
          </ac:graphicFrameMkLst>
        </pc:graphicFrameChg>
      </pc:sldChg>
      <pc:sldChg chg="modSp">
        <pc:chgData name="Nathan Edwards" userId="S::nathan.edwards@msq.org.au::4f1aa8b7-5741-4991-b3ff-2e43d7114403" providerId="AD" clId="Web-{512A0013-3175-491D-2666-15CF582ABF55}" dt="2026-01-08T22:34:06.742" v="45"/>
        <pc:sldMkLst>
          <pc:docMk/>
          <pc:sldMk cId="1829583050" sldId="400"/>
        </pc:sldMkLst>
        <pc:graphicFrameChg chg="mod modGraphic">
          <ac:chgData name="Nathan Edwards" userId="S::nathan.edwards@msq.org.au::4f1aa8b7-5741-4991-b3ff-2e43d7114403" providerId="AD" clId="Web-{512A0013-3175-491D-2666-15CF582ABF55}" dt="2026-01-08T22:34:06.742" v="45"/>
          <ac:graphicFrameMkLst>
            <pc:docMk/>
            <pc:sldMk cId="1829583050" sldId="400"/>
            <ac:graphicFrameMk id="9" creationId="{12B71C8A-2645-E849-39A4-CAEC113FFCA8}"/>
          </ac:graphicFrameMkLst>
        </pc:graphicFrameChg>
      </pc:sldChg>
    </pc:docChg>
  </pc:docChgLst>
  <pc:docChgLst>
    <pc:chgData name="Nathan Edwards" userId="S::nathan.edwards@msq.org.au::4f1aa8b7-5741-4991-b3ff-2e43d7114403" providerId="AD" clId="Web-{0BCAE7A7-376D-C985-46E1-B31FB06DBE75}"/>
    <pc:docChg chg="modSld">
      <pc:chgData name="Nathan Edwards" userId="S::nathan.edwards@msq.org.au::4f1aa8b7-5741-4991-b3ff-2e43d7114403" providerId="AD" clId="Web-{0BCAE7A7-376D-C985-46E1-B31FB06DBE75}" dt="2026-01-12T22:25:12.510" v="4" actId="1076"/>
      <pc:docMkLst>
        <pc:docMk/>
      </pc:docMkLst>
      <pc:sldChg chg="addSp delSp modSp mod modClrScheme chgLayout">
        <pc:chgData name="Nathan Edwards" userId="S::nathan.edwards@msq.org.au::4f1aa8b7-5741-4991-b3ff-2e43d7114403" providerId="AD" clId="Web-{0BCAE7A7-376D-C985-46E1-B31FB06DBE75}" dt="2026-01-12T22:25:12.510" v="4" actId="1076"/>
        <pc:sldMkLst>
          <pc:docMk/>
          <pc:sldMk cId="3110770374" sldId="305"/>
        </pc:sldMkLst>
        <pc:spChg chg="mod ord">
          <ac:chgData name="Nathan Edwards" userId="S::nathan.edwards@msq.org.au::4f1aa8b7-5741-4991-b3ff-2e43d7114403" providerId="AD" clId="Web-{0BCAE7A7-376D-C985-46E1-B31FB06DBE75}" dt="2026-01-12T22:24:58.276" v="0"/>
          <ac:spMkLst>
            <pc:docMk/>
            <pc:sldMk cId="3110770374" sldId="305"/>
            <ac:spMk id="12" creationId="{97DE26FA-7A4C-889A-330E-A589BBB2C0CD}"/>
          </ac:spMkLst>
        </pc:spChg>
        <pc:spChg chg="mod ord">
          <ac:chgData name="Nathan Edwards" userId="S::nathan.edwards@msq.org.au::4f1aa8b7-5741-4991-b3ff-2e43d7114403" providerId="AD" clId="Web-{0BCAE7A7-376D-C985-46E1-B31FB06DBE75}" dt="2026-01-12T22:24:58.276" v="0"/>
          <ac:spMkLst>
            <pc:docMk/>
            <pc:sldMk cId="3110770374" sldId="305"/>
            <ac:spMk id="15" creationId="{0AA587C4-BBB3-0A21-2415-DA2930C1FB2C}"/>
          </ac:spMkLst>
        </pc:spChg>
        <pc:spChg chg="mod ord">
          <ac:chgData name="Nathan Edwards" userId="S::nathan.edwards@msq.org.au::4f1aa8b7-5741-4991-b3ff-2e43d7114403" providerId="AD" clId="Web-{0BCAE7A7-376D-C985-46E1-B31FB06DBE75}" dt="2026-01-12T22:24:58.276" v="0"/>
          <ac:spMkLst>
            <pc:docMk/>
            <pc:sldMk cId="3110770374" sldId="305"/>
            <ac:spMk id="27" creationId="{9C8A5B2D-82A6-3B56-279F-25BEE782B594}"/>
          </ac:spMkLst>
        </pc:spChg>
        <pc:spChg chg="mod ord">
          <ac:chgData name="Nathan Edwards" userId="S::nathan.edwards@msq.org.au::4f1aa8b7-5741-4991-b3ff-2e43d7114403" providerId="AD" clId="Web-{0BCAE7A7-376D-C985-46E1-B31FB06DBE75}" dt="2026-01-12T22:24:58.276" v="0"/>
          <ac:spMkLst>
            <pc:docMk/>
            <pc:sldMk cId="3110770374" sldId="305"/>
            <ac:spMk id="28" creationId="{64F8269F-F44F-2E4C-6520-D73CE4EAAD54}"/>
          </ac:spMkLst>
        </pc:spChg>
        <pc:spChg chg="mod">
          <ac:chgData name="Nathan Edwards" userId="S::nathan.edwards@msq.org.au::4f1aa8b7-5741-4991-b3ff-2e43d7114403" providerId="AD" clId="Web-{0BCAE7A7-376D-C985-46E1-B31FB06DBE75}" dt="2026-01-12T22:25:12.510" v="4" actId="1076"/>
          <ac:spMkLst>
            <pc:docMk/>
            <pc:sldMk cId="3110770374" sldId="305"/>
            <ac:spMk id="30" creationId="{043F7054-8321-DBDA-E6AB-07C5F9D4578F}"/>
          </ac:spMkLst>
        </pc:spChg>
      </pc:sldChg>
    </pc:docChg>
  </pc:docChgLst>
  <pc:docChgLst>
    <pc:chgData name="Nathan Edwards" userId="S::nathan.edwards@msq.org.au::4f1aa8b7-5741-4991-b3ff-2e43d7114403" providerId="AD" clId="Web-{899FEFD9-3F64-BBF6-AF0E-2837E213ECB5}"/>
    <pc:docChg chg="modSld">
      <pc:chgData name="Nathan Edwards" userId="S::nathan.edwards@msq.org.au::4f1aa8b7-5741-4991-b3ff-2e43d7114403" providerId="AD" clId="Web-{899FEFD9-3F64-BBF6-AF0E-2837E213ECB5}" dt="2026-01-12T23:02:38.945" v="8" actId="20577"/>
      <pc:docMkLst>
        <pc:docMk/>
      </pc:docMkLst>
      <pc:sldChg chg="modSp">
        <pc:chgData name="Nathan Edwards" userId="S::nathan.edwards@msq.org.au::4f1aa8b7-5741-4991-b3ff-2e43d7114403" providerId="AD" clId="Web-{899FEFD9-3F64-BBF6-AF0E-2837E213ECB5}" dt="2026-01-12T23:02:38.945" v="8" actId="20577"/>
        <pc:sldMkLst>
          <pc:docMk/>
          <pc:sldMk cId="1804649733" sldId="399"/>
        </pc:sldMkLst>
        <pc:spChg chg="mod">
          <ac:chgData name="Nathan Edwards" userId="S::nathan.edwards@msq.org.au::4f1aa8b7-5741-4991-b3ff-2e43d7114403" providerId="AD" clId="Web-{899FEFD9-3F64-BBF6-AF0E-2837E213ECB5}" dt="2026-01-12T23:02:38.945" v="8" actId="20577"/>
          <ac:spMkLst>
            <pc:docMk/>
            <pc:sldMk cId="1804649733" sldId="399"/>
            <ac:spMk id="28" creationId="{5366CD41-5CA0-8290-D3CA-70840AA3D8DD}"/>
          </ac:spMkLst>
        </pc:spChg>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1-22T23:47:24.540" v="1574" actId="20577"/>
      <pc:docMkLst>
        <pc:docMk/>
      </pc:docMkLst>
      <pc:sldChg chg="delSp modSp mod">
        <pc:chgData name="Nathan Edwards" userId="4f1aa8b7-5741-4991-b3ff-2e43d7114403" providerId="ADAL" clId="{20E823E2-E6CC-4BBC-B549-F0883863C698}" dt="2026-01-06T02:30:11.034" v="344" actId="20577"/>
        <pc:sldMkLst>
          <pc:docMk/>
          <pc:sldMk cId="3110770374" sldId="305"/>
        </pc:sldMkLst>
        <pc:spChg chg="mod">
          <ac:chgData name="Nathan Edwards" userId="4f1aa8b7-5741-4991-b3ff-2e43d7114403" providerId="ADAL" clId="{20E823E2-E6CC-4BBC-B549-F0883863C698}" dt="2026-01-06T01:44:08.175" v="128" actId="790"/>
          <ac:spMkLst>
            <pc:docMk/>
            <pc:sldMk cId="3110770374" sldId="305"/>
            <ac:spMk id="12" creationId="{97DE26FA-7A4C-889A-330E-A589BBB2C0CD}"/>
          </ac:spMkLst>
        </pc:spChg>
        <pc:spChg chg="mod">
          <ac:chgData name="Nathan Edwards" userId="4f1aa8b7-5741-4991-b3ff-2e43d7114403" providerId="ADAL" clId="{20E823E2-E6CC-4BBC-B549-F0883863C698}" dt="2026-01-06T01:44:08.175" v="128" actId="790"/>
          <ac:spMkLst>
            <pc:docMk/>
            <pc:sldMk cId="3110770374" sldId="305"/>
            <ac:spMk id="15" creationId="{0AA587C4-BBB3-0A21-2415-DA2930C1FB2C}"/>
          </ac:spMkLst>
        </pc:spChg>
        <pc:spChg chg="mod">
          <ac:chgData name="Nathan Edwards" userId="4f1aa8b7-5741-4991-b3ff-2e43d7114403" providerId="ADAL" clId="{20E823E2-E6CC-4BBC-B549-F0883863C698}" dt="2026-01-06T01:44:08.175" v="128" actId="790"/>
          <ac:spMkLst>
            <pc:docMk/>
            <pc:sldMk cId="3110770374" sldId="305"/>
            <ac:spMk id="27" creationId="{9C8A5B2D-82A6-3B56-279F-25BEE782B594}"/>
          </ac:spMkLst>
        </pc:spChg>
        <pc:spChg chg="mod">
          <ac:chgData name="Nathan Edwards" userId="4f1aa8b7-5741-4991-b3ff-2e43d7114403" providerId="ADAL" clId="{20E823E2-E6CC-4BBC-B549-F0883863C698}" dt="2026-01-06T01:44:08.175" v="128" actId="790"/>
          <ac:spMkLst>
            <pc:docMk/>
            <pc:sldMk cId="3110770374" sldId="305"/>
            <ac:spMk id="28" creationId="{64F8269F-F44F-2E4C-6520-D73CE4EAAD54}"/>
          </ac:spMkLst>
        </pc:spChg>
        <pc:spChg chg="mod">
          <ac:chgData name="Nathan Edwards" userId="4f1aa8b7-5741-4991-b3ff-2e43d7114403" providerId="ADAL" clId="{20E823E2-E6CC-4BBC-B549-F0883863C698}" dt="2026-01-06T01:44:08.175" v="128" actId="790"/>
          <ac:spMkLst>
            <pc:docMk/>
            <pc:sldMk cId="3110770374" sldId="305"/>
            <ac:spMk id="29" creationId="{3346035C-4719-2FD7-6D1E-507757C847E1}"/>
          </ac:spMkLst>
        </pc:spChg>
        <pc:spChg chg="mod">
          <ac:chgData name="Nathan Edwards" userId="4f1aa8b7-5741-4991-b3ff-2e43d7114403" providerId="ADAL" clId="{20E823E2-E6CC-4BBC-B549-F0883863C698}" dt="2026-01-06T02:30:11.034" v="344" actId="20577"/>
          <ac:spMkLst>
            <pc:docMk/>
            <pc:sldMk cId="3110770374" sldId="305"/>
            <ac:spMk id="30" creationId="{043F7054-8321-DBDA-E6AB-07C5F9D4578F}"/>
          </ac:spMkLst>
        </pc:spChg>
        <pc:graphicFrameChg chg="modGraphic">
          <ac:chgData name="Nathan Edwards" userId="4f1aa8b7-5741-4991-b3ff-2e43d7114403" providerId="ADAL" clId="{20E823E2-E6CC-4BBC-B549-F0883863C698}" dt="2026-01-06T01:44:08.175" v="128" actId="790"/>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6-01-06T02:19:55.671" v="247" actId="1076"/>
        <pc:sldMkLst>
          <pc:docMk/>
          <pc:sldMk cId="239836303" sldId="313"/>
        </pc:sldMkLst>
        <pc:spChg chg="mod">
          <ac:chgData name="Nathan Edwards" userId="4f1aa8b7-5741-4991-b3ff-2e43d7114403" providerId="ADAL" clId="{20E823E2-E6CC-4BBC-B549-F0883863C698}" dt="2026-01-06T01:44:08.175" v="128" actId="790"/>
          <ac:spMkLst>
            <pc:docMk/>
            <pc:sldMk cId="239836303" sldId="313"/>
            <ac:spMk id="11" creationId="{0FA93E5D-0B34-7634-48D8-706B26ABA616}"/>
          </ac:spMkLst>
        </pc:spChg>
        <pc:spChg chg="mod">
          <ac:chgData name="Nathan Edwards" userId="4f1aa8b7-5741-4991-b3ff-2e43d7114403" providerId="ADAL" clId="{20E823E2-E6CC-4BBC-B549-F0883863C698}" dt="2026-01-06T01:44:08.175" v="128" actId="790"/>
          <ac:spMkLst>
            <pc:docMk/>
            <pc:sldMk cId="239836303" sldId="313"/>
            <ac:spMk id="13" creationId="{95691D18-8539-1A92-9756-7A6E15E2E0D5}"/>
          </ac:spMkLst>
        </pc:spChg>
        <pc:spChg chg="mod">
          <ac:chgData name="Nathan Edwards" userId="4f1aa8b7-5741-4991-b3ff-2e43d7114403" providerId="ADAL" clId="{20E823E2-E6CC-4BBC-B549-F0883863C698}" dt="2026-01-06T01:44:08.175" v="128" actId="790"/>
          <ac:spMkLst>
            <pc:docMk/>
            <pc:sldMk cId="239836303" sldId="313"/>
            <ac:spMk id="16" creationId="{D2E377AC-222F-C638-A720-114BDC6787E5}"/>
          </ac:spMkLst>
        </pc:spChg>
        <pc:graphicFrameChg chg="mod modGraphic">
          <ac:chgData name="Nathan Edwards" userId="4f1aa8b7-5741-4991-b3ff-2e43d7114403" providerId="ADAL" clId="{20E823E2-E6CC-4BBC-B549-F0883863C698}" dt="2026-01-06T02:19:55.671" v="247" actId="1076"/>
          <ac:graphicFrameMkLst>
            <pc:docMk/>
            <pc:sldMk cId="239836303" sldId="313"/>
            <ac:graphicFrameMk id="10" creationId="{5C82DDA7-952F-8846-DC15-086A72BF8A7E}"/>
          </ac:graphicFrameMkLst>
        </pc:graphicFrameChg>
      </pc:sldChg>
      <pc:sldChg chg="modSp mod">
        <pc:chgData name="Nathan Edwards" userId="4f1aa8b7-5741-4991-b3ff-2e43d7114403" providerId="ADAL" clId="{20E823E2-E6CC-4BBC-B549-F0883863C698}" dt="2026-01-06T01:44:42.558" v="148" actId="20577"/>
        <pc:sldMkLst>
          <pc:docMk/>
          <pc:sldMk cId="115378525" sldId="316"/>
        </pc:sldMkLst>
        <pc:spChg chg="mod">
          <ac:chgData name="Nathan Edwards" userId="4f1aa8b7-5741-4991-b3ff-2e43d7114403" providerId="ADAL" clId="{20E823E2-E6CC-4BBC-B549-F0883863C698}" dt="2026-01-06T01:44:08.175" v="128" actId="790"/>
          <ac:spMkLst>
            <pc:docMk/>
            <pc:sldMk cId="115378525" sldId="316"/>
            <ac:spMk id="2" creationId="{14F1726F-30FA-8E5B-02C1-02CE61C80F02}"/>
          </ac:spMkLst>
        </pc:spChg>
        <pc:spChg chg="mod">
          <ac:chgData name="Nathan Edwards" userId="4f1aa8b7-5741-4991-b3ff-2e43d7114403" providerId="ADAL" clId="{20E823E2-E6CC-4BBC-B549-F0883863C698}" dt="2026-01-06T01:44:08.175" v="128" actId="790"/>
          <ac:spMkLst>
            <pc:docMk/>
            <pc:sldMk cId="115378525" sldId="316"/>
            <ac:spMk id="3" creationId="{57C590B9-28C4-52FA-9FD9-AD4CEF96D3C7}"/>
          </ac:spMkLst>
        </pc:spChg>
        <pc:spChg chg="mod">
          <ac:chgData name="Nathan Edwards" userId="4f1aa8b7-5741-4991-b3ff-2e43d7114403" providerId="ADAL" clId="{20E823E2-E6CC-4BBC-B549-F0883863C698}" dt="2026-01-06T01:44:08.175" v="128" actId="790"/>
          <ac:spMkLst>
            <pc:docMk/>
            <pc:sldMk cId="115378525" sldId="316"/>
            <ac:spMk id="14" creationId="{9EBA41B4-BFB2-D52C-B2D4-C18454CF2EAA}"/>
          </ac:spMkLst>
        </pc:spChg>
        <pc:spChg chg="mod">
          <ac:chgData name="Nathan Edwards" userId="4f1aa8b7-5741-4991-b3ff-2e43d7114403" providerId="ADAL" clId="{20E823E2-E6CC-4BBC-B549-F0883863C698}" dt="2026-01-06T01:44:42.558" v="148" actId="20577"/>
          <ac:spMkLst>
            <pc:docMk/>
            <pc:sldMk cId="115378525" sldId="316"/>
            <ac:spMk id="15" creationId="{5CEF0ABD-F631-B932-2436-4357CC2C0410}"/>
          </ac:spMkLst>
        </pc:spChg>
        <pc:spChg chg="mod">
          <ac:chgData name="Nathan Edwards" userId="4f1aa8b7-5741-4991-b3ff-2e43d7114403" providerId="ADAL" clId="{20E823E2-E6CC-4BBC-B549-F0883863C698}" dt="2026-01-06T01:44:08.175" v="128" actId="790"/>
          <ac:spMkLst>
            <pc:docMk/>
            <pc:sldMk cId="115378525" sldId="316"/>
            <ac:spMk id="18" creationId="{A40BE517-CA7C-063B-13C0-FA8E2FA93EC3}"/>
          </ac:spMkLst>
        </pc:spChg>
      </pc:sldChg>
      <pc:sldChg chg="modSp mod">
        <pc:chgData name="Nathan Edwards" userId="4f1aa8b7-5741-4991-b3ff-2e43d7114403" providerId="ADAL" clId="{20E823E2-E6CC-4BBC-B549-F0883863C698}" dt="2026-01-06T01:49:02.729" v="209" actId="20577"/>
        <pc:sldMkLst>
          <pc:docMk/>
          <pc:sldMk cId="716582902" sldId="317"/>
        </pc:sldMkLst>
        <pc:spChg chg="mod">
          <ac:chgData name="Nathan Edwards" userId="4f1aa8b7-5741-4991-b3ff-2e43d7114403" providerId="ADAL" clId="{20E823E2-E6CC-4BBC-B549-F0883863C698}" dt="2026-01-06T01:44:08.175" v="128" actId="790"/>
          <ac:spMkLst>
            <pc:docMk/>
            <pc:sldMk cId="716582902" sldId="317"/>
            <ac:spMk id="3" creationId="{145F14C0-5B63-FECC-CA25-3D802EC84AC6}"/>
          </ac:spMkLst>
        </pc:spChg>
        <pc:spChg chg="mod">
          <ac:chgData name="Nathan Edwards" userId="4f1aa8b7-5741-4991-b3ff-2e43d7114403" providerId="ADAL" clId="{20E823E2-E6CC-4BBC-B549-F0883863C698}" dt="2026-01-06T01:47:55.552" v="206" actId="20577"/>
          <ac:spMkLst>
            <pc:docMk/>
            <pc:sldMk cId="716582902" sldId="317"/>
            <ac:spMk id="7" creationId="{7D58C7C3-AB4C-50CE-6B89-2139FBAB2DCD}"/>
          </ac:spMkLst>
        </pc:spChg>
        <pc:spChg chg="mod">
          <ac:chgData name="Nathan Edwards" userId="4f1aa8b7-5741-4991-b3ff-2e43d7114403" providerId="ADAL" clId="{20E823E2-E6CC-4BBC-B549-F0883863C698}" dt="2026-01-06T01:46:59.219" v="180" actId="20577"/>
          <ac:spMkLst>
            <pc:docMk/>
            <pc:sldMk cId="716582902" sldId="317"/>
            <ac:spMk id="8" creationId="{8BE0DAC9-2B0C-91C1-3780-2B46F0BFE9AE}"/>
          </ac:spMkLst>
        </pc:spChg>
        <pc:spChg chg="mod">
          <ac:chgData name="Nathan Edwards" userId="4f1aa8b7-5741-4991-b3ff-2e43d7114403" providerId="ADAL" clId="{20E823E2-E6CC-4BBC-B549-F0883863C698}" dt="2026-01-06T01:44:08.175" v="128" actId="790"/>
          <ac:spMkLst>
            <pc:docMk/>
            <pc:sldMk cId="716582902" sldId="317"/>
            <ac:spMk id="10" creationId="{BEE75E15-6362-EC3A-F292-33EC7FEF3502}"/>
          </ac:spMkLst>
        </pc:spChg>
        <pc:spChg chg="mod">
          <ac:chgData name="Nathan Edwards" userId="4f1aa8b7-5741-4991-b3ff-2e43d7114403" providerId="ADAL" clId="{20E823E2-E6CC-4BBC-B549-F0883863C698}" dt="2026-01-06T01:44:08.175" v="128" actId="790"/>
          <ac:spMkLst>
            <pc:docMk/>
            <pc:sldMk cId="716582902" sldId="317"/>
            <ac:spMk id="11" creationId="{11B8DA50-6E83-16A0-B6DF-A04B5DD940E4}"/>
          </ac:spMkLst>
        </pc:spChg>
        <pc:spChg chg="mod">
          <ac:chgData name="Nathan Edwards" userId="4f1aa8b7-5741-4991-b3ff-2e43d7114403" providerId="ADAL" clId="{20E823E2-E6CC-4BBC-B549-F0883863C698}" dt="2026-01-06T01:48:17.677" v="207" actId="6549"/>
          <ac:spMkLst>
            <pc:docMk/>
            <pc:sldMk cId="716582902" sldId="317"/>
            <ac:spMk id="13" creationId="{94680FF1-29AF-A1C0-E86C-21605FF1ACF7}"/>
          </ac:spMkLst>
        </pc:spChg>
        <pc:spChg chg="mod">
          <ac:chgData name="Nathan Edwards" userId="4f1aa8b7-5741-4991-b3ff-2e43d7114403" providerId="ADAL" clId="{20E823E2-E6CC-4BBC-B549-F0883863C698}" dt="2026-01-06T01:48:49.311" v="208" actId="20577"/>
          <ac:spMkLst>
            <pc:docMk/>
            <pc:sldMk cId="716582902" sldId="317"/>
            <ac:spMk id="17" creationId="{6AE7DC1A-A9B3-6881-0C07-E57B9151380E}"/>
          </ac:spMkLst>
        </pc:spChg>
        <pc:spChg chg="mod">
          <ac:chgData name="Nathan Edwards" userId="4f1aa8b7-5741-4991-b3ff-2e43d7114403" providerId="ADAL" clId="{20E823E2-E6CC-4BBC-B549-F0883863C698}" dt="2026-01-06T01:49:02.729" v="209" actId="20577"/>
          <ac:spMkLst>
            <pc:docMk/>
            <pc:sldMk cId="716582902" sldId="317"/>
            <ac:spMk id="18" creationId="{C6740CEA-2D86-2567-0850-2E87C70667CC}"/>
          </ac:spMkLst>
        </pc:spChg>
        <pc:spChg chg="mod">
          <ac:chgData name="Nathan Edwards" userId="4f1aa8b7-5741-4991-b3ff-2e43d7114403" providerId="ADAL" clId="{20E823E2-E6CC-4BBC-B549-F0883863C698}" dt="2026-01-06T01:44:08.175" v="128" actId="790"/>
          <ac:spMkLst>
            <pc:docMk/>
            <pc:sldMk cId="716582902" sldId="317"/>
            <ac:spMk id="25" creationId="{AD7CD69A-7FD7-3270-ED17-809B5E1CF695}"/>
          </ac:spMkLst>
        </pc:spChg>
        <pc:spChg chg="mod">
          <ac:chgData name="Nathan Edwards" userId="4f1aa8b7-5741-4991-b3ff-2e43d7114403" providerId="ADAL" clId="{20E823E2-E6CC-4BBC-B549-F0883863C698}" dt="2026-01-06T01:44:08.175" v="128" actId="790"/>
          <ac:spMkLst>
            <pc:docMk/>
            <pc:sldMk cId="716582902" sldId="317"/>
            <ac:spMk id="27" creationId="{51B875C4-494C-5DDC-6FFE-A067ADD846CF}"/>
          </ac:spMkLst>
        </pc:spChg>
      </pc:sldChg>
      <pc:sldChg chg="modSp mod">
        <pc:chgData name="Nathan Edwards" userId="4f1aa8b7-5741-4991-b3ff-2e43d7114403" providerId="ADAL" clId="{20E823E2-E6CC-4BBC-B549-F0883863C698}" dt="2026-01-06T01:50:27.602" v="232" actId="404"/>
        <pc:sldMkLst>
          <pc:docMk/>
          <pc:sldMk cId="190592207" sldId="328"/>
        </pc:sldMkLst>
        <pc:spChg chg="mod">
          <ac:chgData name="Nathan Edwards" userId="4f1aa8b7-5741-4991-b3ff-2e43d7114403" providerId="ADAL" clId="{20E823E2-E6CC-4BBC-B549-F0883863C698}" dt="2026-01-06T01:44:08.175" v="128" actId="790"/>
          <ac:spMkLst>
            <pc:docMk/>
            <pc:sldMk cId="190592207" sldId="328"/>
            <ac:spMk id="6" creationId="{E595682F-A48D-152F-B989-9D3D12CFA34D}"/>
          </ac:spMkLst>
        </pc:spChg>
        <pc:spChg chg="mod">
          <ac:chgData name="Nathan Edwards" userId="4f1aa8b7-5741-4991-b3ff-2e43d7114403" providerId="ADAL" clId="{20E823E2-E6CC-4BBC-B549-F0883863C698}" dt="2026-01-06T01:44:08.175" v="128" actId="790"/>
          <ac:spMkLst>
            <pc:docMk/>
            <pc:sldMk cId="190592207" sldId="328"/>
            <ac:spMk id="8" creationId="{BD9EBBC4-A102-E9FC-8F1A-74A7064CC2EB}"/>
          </ac:spMkLst>
        </pc:spChg>
        <pc:spChg chg="mod">
          <ac:chgData name="Nathan Edwards" userId="4f1aa8b7-5741-4991-b3ff-2e43d7114403" providerId="ADAL" clId="{20E823E2-E6CC-4BBC-B549-F0883863C698}" dt="2026-01-06T01:50:27.602" v="232" actId="404"/>
          <ac:spMkLst>
            <pc:docMk/>
            <pc:sldMk cId="190592207" sldId="328"/>
            <ac:spMk id="9" creationId="{BE2F4CCD-504C-09FB-AAF5-94F0560E072E}"/>
          </ac:spMkLst>
        </pc:spChg>
        <pc:spChg chg="mod">
          <ac:chgData name="Nathan Edwards" userId="4f1aa8b7-5741-4991-b3ff-2e43d7114403" providerId="ADAL" clId="{20E823E2-E6CC-4BBC-B549-F0883863C698}" dt="2026-01-06T01:44:08.175" v="128" actId="790"/>
          <ac:spMkLst>
            <pc:docMk/>
            <pc:sldMk cId="190592207" sldId="328"/>
            <ac:spMk id="13" creationId="{D82E3F6D-8A2F-ADD4-A7F6-A200DB06F3C3}"/>
          </ac:spMkLst>
        </pc:spChg>
      </pc:sldChg>
      <pc:sldChg chg="modSp mod">
        <pc:chgData name="Nathan Edwards" userId="4f1aa8b7-5741-4991-b3ff-2e43d7114403" providerId="ADAL" clId="{20E823E2-E6CC-4BBC-B549-F0883863C698}" dt="2026-01-06T02:18:32.617" v="245" actId="20577"/>
        <pc:sldMkLst>
          <pc:docMk/>
          <pc:sldMk cId="3250976751" sldId="331"/>
        </pc:sldMkLst>
        <pc:spChg chg="mod">
          <ac:chgData name="Nathan Edwards" userId="4f1aa8b7-5741-4991-b3ff-2e43d7114403" providerId="ADAL" clId="{20E823E2-E6CC-4BBC-B549-F0883863C698}" dt="2026-01-06T01:51:47.424" v="234" actId="1076"/>
          <ac:spMkLst>
            <pc:docMk/>
            <pc:sldMk cId="3250976751" sldId="331"/>
            <ac:spMk id="5" creationId="{6F32B0D1-3053-EE77-F9C7-9733FACFF4E5}"/>
          </ac:spMkLst>
        </pc:spChg>
        <pc:spChg chg="mod">
          <ac:chgData name="Nathan Edwards" userId="4f1aa8b7-5741-4991-b3ff-2e43d7114403" providerId="ADAL" clId="{20E823E2-E6CC-4BBC-B549-F0883863C698}" dt="2026-01-06T01:44:08.175" v="128" actId="790"/>
          <ac:spMkLst>
            <pc:docMk/>
            <pc:sldMk cId="3250976751" sldId="331"/>
            <ac:spMk id="7" creationId="{32B37E7B-162D-94AF-42C4-DAB1B998F70A}"/>
          </ac:spMkLst>
        </pc:spChg>
        <pc:spChg chg="mod">
          <ac:chgData name="Nathan Edwards" userId="4f1aa8b7-5741-4991-b3ff-2e43d7114403" providerId="ADAL" clId="{20E823E2-E6CC-4BBC-B549-F0883863C698}" dt="2026-01-06T01:44:08.175" v="128" actId="790"/>
          <ac:spMkLst>
            <pc:docMk/>
            <pc:sldMk cId="3250976751" sldId="331"/>
            <ac:spMk id="13" creationId="{73A59474-317A-792E-47D2-F8622285C646}"/>
          </ac:spMkLst>
        </pc:spChg>
        <pc:graphicFrameChg chg="mod modGraphic">
          <ac:chgData name="Nathan Edwards" userId="4f1aa8b7-5741-4991-b3ff-2e43d7114403" providerId="ADAL" clId="{20E823E2-E6CC-4BBC-B549-F0883863C698}" dt="2026-01-06T02:18:32.617" v="245" actId="20577"/>
          <ac:graphicFrameMkLst>
            <pc:docMk/>
            <pc:sldMk cId="3250976751" sldId="331"/>
            <ac:graphicFrameMk id="10" creationId="{B86CF88F-2955-5F21-2417-5E13E9652A7B}"/>
          </ac:graphicFrameMkLst>
        </pc:graphicFrameChg>
      </pc:sldChg>
      <pc:sldChg chg="modSp mod">
        <pc:chgData name="Nathan Edwards" userId="4f1aa8b7-5741-4991-b3ff-2e43d7114403" providerId="ADAL" clId="{20E823E2-E6CC-4BBC-B549-F0883863C698}" dt="2026-01-06T02:30:38.013" v="346" actId="20577"/>
        <pc:sldMkLst>
          <pc:docMk/>
          <pc:sldMk cId="3522609135" sldId="332"/>
        </pc:sldMkLst>
        <pc:spChg chg="mod">
          <ac:chgData name="Nathan Edwards" userId="4f1aa8b7-5741-4991-b3ff-2e43d7114403" providerId="ADAL" clId="{20E823E2-E6CC-4BBC-B549-F0883863C698}" dt="2026-01-06T01:44:08.175" v="128" actId="790"/>
          <ac:spMkLst>
            <pc:docMk/>
            <pc:sldMk cId="3522609135" sldId="332"/>
            <ac:spMk id="8" creationId="{AD7A417A-204F-4815-76E2-834A91C44683}"/>
          </ac:spMkLst>
        </pc:spChg>
        <pc:spChg chg="mod">
          <ac:chgData name="Nathan Edwards" userId="4f1aa8b7-5741-4991-b3ff-2e43d7114403" providerId="ADAL" clId="{20E823E2-E6CC-4BBC-B549-F0883863C698}" dt="2026-01-06T01:44:08.175" v="128" actId="790"/>
          <ac:spMkLst>
            <pc:docMk/>
            <pc:sldMk cId="3522609135" sldId="332"/>
            <ac:spMk id="15" creationId="{4D07DB22-DDC9-6932-6C7C-2260DEE686C9}"/>
          </ac:spMkLst>
        </pc:spChg>
        <pc:spChg chg="mod">
          <ac:chgData name="Nathan Edwards" userId="4f1aa8b7-5741-4991-b3ff-2e43d7114403" providerId="ADAL" clId="{20E823E2-E6CC-4BBC-B549-F0883863C698}" dt="2026-01-06T01:44:08.175" v="128" actId="790"/>
          <ac:spMkLst>
            <pc:docMk/>
            <pc:sldMk cId="3522609135" sldId="332"/>
            <ac:spMk id="17" creationId="{BDB965DD-FCBB-9FAE-492B-4EC7085673E4}"/>
          </ac:spMkLst>
        </pc:spChg>
        <pc:spChg chg="mod">
          <ac:chgData name="Nathan Edwards" userId="4f1aa8b7-5741-4991-b3ff-2e43d7114403" providerId="ADAL" clId="{20E823E2-E6CC-4BBC-B549-F0883863C698}" dt="2026-01-06T01:44:08.175" v="128" actId="790"/>
          <ac:spMkLst>
            <pc:docMk/>
            <pc:sldMk cId="3522609135" sldId="332"/>
            <ac:spMk id="26" creationId="{F3F48C7D-3C0E-07A2-371A-33E053C38F21}"/>
          </ac:spMkLst>
        </pc:spChg>
        <pc:spChg chg="mod">
          <ac:chgData name="Nathan Edwards" userId="4f1aa8b7-5741-4991-b3ff-2e43d7114403" providerId="ADAL" clId="{20E823E2-E6CC-4BBC-B549-F0883863C698}" dt="2026-01-06T01:44:08.175" v="128" actId="790"/>
          <ac:spMkLst>
            <pc:docMk/>
            <pc:sldMk cId="3522609135" sldId="332"/>
            <ac:spMk id="28" creationId="{79C6C1E4-9F87-52E6-DB93-2DEB487E004B}"/>
          </ac:spMkLst>
        </pc:spChg>
        <pc:graphicFrameChg chg="modGraphic">
          <ac:chgData name="Nathan Edwards" userId="4f1aa8b7-5741-4991-b3ff-2e43d7114403" providerId="ADAL" clId="{20E823E2-E6CC-4BBC-B549-F0883863C698}" dt="2026-01-06T02:30:38.013" v="346" actId="20577"/>
          <ac:graphicFrameMkLst>
            <pc:docMk/>
            <pc:sldMk cId="3522609135" sldId="332"/>
            <ac:graphicFrameMk id="9" creationId="{B018C555-2051-B800-232E-A788B4DFEB31}"/>
          </ac:graphicFrameMkLst>
        </pc:graphicFrameChg>
      </pc:sldChg>
      <pc:sldChg chg="modSp mod">
        <pc:chgData name="Nathan Edwards" userId="4f1aa8b7-5741-4991-b3ff-2e43d7114403" providerId="ADAL" clId="{20E823E2-E6CC-4BBC-B549-F0883863C698}" dt="2026-01-06T02:25:13.936" v="249" actId="1076"/>
        <pc:sldMkLst>
          <pc:docMk/>
          <pc:sldMk cId="985036119" sldId="335"/>
        </pc:sldMkLst>
        <pc:spChg chg="mod">
          <ac:chgData name="Nathan Edwards" userId="4f1aa8b7-5741-4991-b3ff-2e43d7114403" providerId="ADAL" clId="{20E823E2-E6CC-4BBC-B549-F0883863C698}" dt="2026-01-06T01:44:08.175" v="128" actId="790"/>
          <ac:spMkLst>
            <pc:docMk/>
            <pc:sldMk cId="985036119" sldId="335"/>
            <ac:spMk id="3" creationId="{42494535-0257-E6A1-F8F0-2573115CE84A}"/>
          </ac:spMkLst>
        </pc:spChg>
        <pc:spChg chg="mod">
          <ac:chgData name="Nathan Edwards" userId="4f1aa8b7-5741-4991-b3ff-2e43d7114403" providerId="ADAL" clId="{20E823E2-E6CC-4BBC-B549-F0883863C698}" dt="2026-01-06T01:44:08.175" v="128" actId="790"/>
          <ac:spMkLst>
            <pc:docMk/>
            <pc:sldMk cId="985036119" sldId="335"/>
            <ac:spMk id="5" creationId="{53D940D0-EDE8-E0D5-CA05-9399BC88ECC4}"/>
          </ac:spMkLst>
        </pc:spChg>
        <pc:spChg chg="mod">
          <ac:chgData name="Nathan Edwards" userId="4f1aa8b7-5741-4991-b3ff-2e43d7114403" providerId="ADAL" clId="{20E823E2-E6CC-4BBC-B549-F0883863C698}" dt="2026-01-06T02:25:13.936" v="249" actId="1076"/>
          <ac:spMkLst>
            <pc:docMk/>
            <pc:sldMk cId="985036119" sldId="335"/>
            <ac:spMk id="13" creationId="{9FC23659-9678-464E-B148-53C6C0093260}"/>
          </ac:spMkLst>
        </pc:spChg>
        <pc:graphicFrameChg chg="mod modGraphic">
          <ac:chgData name="Nathan Edwards" userId="4f1aa8b7-5741-4991-b3ff-2e43d7114403" providerId="ADAL" clId="{20E823E2-E6CC-4BBC-B549-F0883863C698}" dt="2026-01-06T02:25:07.263" v="248" actId="1076"/>
          <ac:graphicFrameMkLst>
            <pc:docMk/>
            <pc:sldMk cId="985036119" sldId="335"/>
            <ac:graphicFrameMk id="10" creationId="{1E410B0D-D993-579B-DC1D-9EB3D2582ACB}"/>
          </ac:graphicFrameMkLst>
        </pc:graphicFrameChg>
      </pc:sldChg>
      <pc:sldChg chg="modSp mod">
        <pc:chgData name="Nathan Edwards" userId="4f1aa8b7-5741-4991-b3ff-2e43d7114403" providerId="ADAL" clId="{20E823E2-E6CC-4BBC-B549-F0883863C698}" dt="2026-01-06T01:44:08.175" v="128" actId="790"/>
        <pc:sldMkLst>
          <pc:docMk/>
          <pc:sldMk cId="1213716854" sldId="336"/>
        </pc:sldMkLst>
        <pc:spChg chg="mod">
          <ac:chgData name="Nathan Edwards" userId="4f1aa8b7-5741-4991-b3ff-2e43d7114403" providerId="ADAL" clId="{20E823E2-E6CC-4BBC-B549-F0883863C698}" dt="2026-01-06T01:44:08.175" v="128" actId="790"/>
          <ac:spMkLst>
            <pc:docMk/>
            <pc:sldMk cId="1213716854" sldId="336"/>
            <ac:spMk id="3" creationId="{6879FDA2-20AA-F081-DD7A-BACB1B4702EE}"/>
          </ac:spMkLst>
        </pc:spChg>
        <pc:spChg chg="mod">
          <ac:chgData name="Nathan Edwards" userId="4f1aa8b7-5741-4991-b3ff-2e43d7114403" providerId="ADAL" clId="{20E823E2-E6CC-4BBC-B549-F0883863C698}" dt="2026-01-06T01:44:08.175" v="128" actId="790"/>
          <ac:spMkLst>
            <pc:docMk/>
            <pc:sldMk cId="1213716854" sldId="336"/>
            <ac:spMk id="6" creationId="{ABFB97C9-FDFF-064B-0227-AAB9883B36EE}"/>
          </ac:spMkLst>
        </pc:spChg>
        <pc:graphicFrameChg chg="modGraphic">
          <ac:chgData name="Nathan Edwards" userId="4f1aa8b7-5741-4991-b3ff-2e43d7114403" providerId="ADAL" clId="{20E823E2-E6CC-4BBC-B549-F0883863C698}" dt="2026-01-06T01:44:08.175" v="128" actId="790"/>
          <ac:graphicFrameMkLst>
            <pc:docMk/>
            <pc:sldMk cId="1213716854" sldId="336"/>
            <ac:graphicFrameMk id="4" creationId="{1C596139-75D3-08C0-C2BE-6D8E5FE9B316}"/>
          </ac:graphicFrameMkLst>
        </pc:graphicFrameChg>
      </pc:sldChg>
      <pc:sldChg chg="modSp mod">
        <pc:chgData name="Nathan Edwards" userId="4f1aa8b7-5741-4991-b3ff-2e43d7114403" providerId="ADAL" clId="{20E823E2-E6CC-4BBC-B549-F0883863C698}" dt="2026-01-06T01:49:57.866" v="228" actId="6549"/>
        <pc:sldMkLst>
          <pc:docMk/>
          <pc:sldMk cId="274885263" sldId="340"/>
        </pc:sldMkLst>
        <pc:spChg chg="mod">
          <ac:chgData name="Nathan Edwards" userId="4f1aa8b7-5741-4991-b3ff-2e43d7114403" providerId="ADAL" clId="{20E823E2-E6CC-4BBC-B549-F0883863C698}" dt="2026-01-06T01:44:08.175" v="128" actId="790"/>
          <ac:spMkLst>
            <pc:docMk/>
            <pc:sldMk cId="274885263" sldId="340"/>
            <ac:spMk id="2" creationId="{98304967-4D38-6F36-6683-DD696F7A030C}"/>
          </ac:spMkLst>
        </pc:spChg>
        <pc:spChg chg="mod">
          <ac:chgData name="Nathan Edwards" userId="4f1aa8b7-5741-4991-b3ff-2e43d7114403" providerId="ADAL" clId="{20E823E2-E6CC-4BBC-B549-F0883863C698}" dt="2026-01-06T01:44:08.175" v="128" actId="790"/>
          <ac:spMkLst>
            <pc:docMk/>
            <pc:sldMk cId="274885263" sldId="340"/>
            <ac:spMk id="3" creationId="{E3778CF4-4740-0EBC-DE1C-7F6CDC02BB16}"/>
          </ac:spMkLst>
        </pc:spChg>
        <pc:spChg chg="mod">
          <ac:chgData name="Nathan Edwards" userId="4f1aa8b7-5741-4991-b3ff-2e43d7114403" providerId="ADAL" clId="{20E823E2-E6CC-4BBC-B549-F0883863C698}" dt="2026-01-06T01:49:57.866" v="228" actId="6549"/>
          <ac:spMkLst>
            <pc:docMk/>
            <pc:sldMk cId="274885263" sldId="340"/>
            <ac:spMk id="14" creationId="{54A0BEDF-E868-1543-6AFA-C4F875ADD6CB}"/>
          </ac:spMkLst>
        </pc:spChg>
        <pc:spChg chg="mod">
          <ac:chgData name="Nathan Edwards" userId="4f1aa8b7-5741-4991-b3ff-2e43d7114403" providerId="ADAL" clId="{20E823E2-E6CC-4BBC-B549-F0883863C698}" dt="2026-01-06T01:44:08.175" v="128" actId="790"/>
          <ac:spMkLst>
            <pc:docMk/>
            <pc:sldMk cId="274885263" sldId="340"/>
            <ac:spMk id="35" creationId="{6BEB2123-A53C-3C89-12E2-7D7978F442B7}"/>
          </ac:spMkLst>
        </pc:spChg>
        <pc:spChg chg="mod">
          <ac:chgData name="Nathan Edwards" userId="4f1aa8b7-5741-4991-b3ff-2e43d7114403" providerId="ADAL" clId="{20E823E2-E6CC-4BBC-B549-F0883863C698}" dt="2026-01-06T01:44:08.175" v="128" actId="790"/>
          <ac:spMkLst>
            <pc:docMk/>
            <pc:sldMk cId="274885263" sldId="340"/>
            <ac:spMk id="37" creationId="{B212E6BA-789E-FEA8-1092-DAABBB355E14}"/>
          </ac:spMkLst>
        </pc:spChg>
      </pc:sldChg>
      <pc:sldChg chg="modSp mod">
        <pc:chgData name="Nathan Edwards" userId="4f1aa8b7-5741-4991-b3ff-2e43d7114403" providerId="ADAL" clId="{20E823E2-E6CC-4BBC-B549-F0883863C698}" dt="2026-01-08T02:43:32.968" v="1399" actId="20577"/>
        <pc:sldMkLst>
          <pc:docMk/>
          <pc:sldMk cId="3405722009" sldId="341"/>
        </pc:sldMkLst>
        <pc:spChg chg="mod">
          <ac:chgData name="Nathan Edwards" userId="4f1aa8b7-5741-4991-b3ff-2e43d7114403" providerId="ADAL" clId="{20E823E2-E6CC-4BBC-B549-F0883863C698}" dt="2026-01-06T01:44:08.175" v="128" actId="790"/>
          <ac:spMkLst>
            <pc:docMk/>
            <pc:sldMk cId="3405722009" sldId="341"/>
            <ac:spMk id="5" creationId="{01C7D53A-7FA5-589D-4C9A-995EEE20C6EA}"/>
          </ac:spMkLst>
        </pc:spChg>
        <pc:spChg chg="mod">
          <ac:chgData name="Nathan Edwards" userId="4f1aa8b7-5741-4991-b3ff-2e43d7114403" providerId="ADAL" clId="{20E823E2-E6CC-4BBC-B549-F0883863C698}" dt="2026-01-06T01:44:08.175" v="128" actId="790"/>
          <ac:spMkLst>
            <pc:docMk/>
            <pc:sldMk cId="3405722009" sldId="341"/>
            <ac:spMk id="6" creationId="{5B2E3FDC-81F7-20F5-1FD0-F17E3CC2FE0E}"/>
          </ac:spMkLst>
        </pc:spChg>
        <pc:spChg chg="mod">
          <ac:chgData name="Nathan Edwards" userId="4f1aa8b7-5741-4991-b3ff-2e43d7114403" providerId="ADAL" clId="{20E823E2-E6CC-4BBC-B549-F0883863C698}" dt="2026-01-06T01:44:08.175" v="128" actId="790"/>
          <ac:spMkLst>
            <pc:docMk/>
            <pc:sldMk cId="3405722009" sldId="341"/>
            <ac:spMk id="8" creationId="{146C051D-16E0-B11E-AD09-8750FA477752}"/>
          </ac:spMkLst>
        </pc:spChg>
        <pc:spChg chg="mod">
          <ac:chgData name="Nathan Edwards" userId="4f1aa8b7-5741-4991-b3ff-2e43d7114403" providerId="ADAL" clId="{20E823E2-E6CC-4BBC-B549-F0883863C698}" dt="2026-01-06T01:44:08.175" v="128" actId="790"/>
          <ac:spMkLst>
            <pc:docMk/>
            <pc:sldMk cId="3405722009" sldId="341"/>
            <ac:spMk id="10" creationId="{EB3DF1D2-4907-767F-A45C-8832512F5CD2}"/>
          </ac:spMkLst>
        </pc:spChg>
        <pc:spChg chg="mod">
          <ac:chgData name="Nathan Edwards" userId="4f1aa8b7-5741-4991-b3ff-2e43d7114403" providerId="ADAL" clId="{20E823E2-E6CC-4BBC-B549-F0883863C698}" dt="2026-01-06T01:44:08.175" v="128" actId="790"/>
          <ac:spMkLst>
            <pc:docMk/>
            <pc:sldMk cId="3405722009" sldId="341"/>
            <ac:spMk id="17" creationId="{B5C69D58-D7BE-2D61-4EAF-F4B99C8FA497}"/>
          </ac:spMkLst>
        </pc:spChg>
        <pc:graphicFrameChg chg="mod modGraphic">
          <ac:chgData name="Nathan Edwards" userId="4f1aa8b7-5741-4991-b3ff-2e43d7114403" providerId="ADAL" clId="{20E823E2-E6CC-4BBC-B549-F0883863C698}" dt="2026-01-08T02:43:32.968" v="1399" actId="20577"/>
          <ac:graphicFrameMkLst>
            <pc:docMk/>
            <pc:sldMk cId="3405722009" sldId="341"/>
            <ac:graphicFrameMk id="9" creationId="{2CAD567F-8316-79F4-DBA7-363B9AC67E01}"/>
          </ac:graphicFrameMkLst>
        </pc:graphicFrameChg>
      </pc:sldChg>
      <pc:sldChg chg="addSp delSp modSp mod">
        <pc:chgData name="Nathan Edwards" userId="4f1aa8b7-5741-4991-b3ff-2e43d7114403" providerId="ADAL" clId="{20E823E2-E6CC-4BBC-B549-F0883863C698}" dt="2026-01-08T02:44:14.854" v="1478" actId="20577"/>
        <pc:sldMkLst>
          <pc:docMk/>
          <pc:sldMk cId="1019864833" sldId="342"/>
        </pc:sldMkLst>
        <pc:spChg chg="mod">
          <ac:chgData name="Nathan Edwards" userId="4f1aa8b7-5741-4991-b3ff-2e43d7114403" providerId="ADAL" clId="{20E823E2-E6CC-4BBC-B549-F0883863C698}" dt="2026-01-06T01:44:08.175" v="128" actId="790"/>
          <ac:spMkLst>
            <pc:docMk/>
            <pc:sldMk cId="1019864833" sldId="342"/>
            <ac:spMk id="13" creationId="{017A618B-AFE3-81C6-B9F3-15F103EFC1FA}"/>
          </ac:spMkLst>
        </pc:spChg>
        <pc:spChg chg="mod">
          <ac:chgData name="Nathan Edwards" userId="4f1aa8b7-5741-4991-b3ff-2e43d7114403" providerId="ADAL" clId="{20E823E2-E6CC-4BBC-B549-F0883863C698}" dt="2026-01-06T03:32:25.706" v="374" actId="20577"/>
          <ac:spMkLst>
            <pc:docMk/>
            <pc:sldMk cId="1019864833" sldId="342"/>
            <ac:spMk id="18" creationId="{5DA638B4-9AC5-59C4-9588-8E4427BCB911}"/>
          </ac:spMkLst>
        </pc:spChg>
        <pc:graphicFrameChg chg="mod modGraphic">
          <ac:chgData name="Nathan Edwards" userId="4f1aa8b7-5741-4991-b3ff-2e43d7114403" providerId="ADAL" clId="{20E823E2-E6CC-4BBC-B549-F0883863C698}" dt="2026-01-08T02:44:14.854" v="1478" actId="20577"/>
          <ac:graphicFrameMkLst>
            <pc:docMk/>
            <pc:sldMk cId="1019864833" sldId="342"/>
            <ac:graphicFrameMk id="3" creationId="{64894208-2C47-98F1-20AE-8968620D90A7}"/>
          </ac:graphicFrameMkLst>
        </pc:graphicFrameChg>
      </pc:sldChg>
      <pc:sldChg chg="addSp delSp modSp mod delAnim modAnim">
        <pc:chgData name="Nathan Edwards" userId="4f1aa8b7-5741-4991-b3ff-2e43d7114403" providerId="ADAL" clId="{20E823E2-E6CC-4BBC-B549-F0883863C698}" dt="2026-01-16T05:41:00.953" v="1525" actId="20577"/>
        <pc:sldMkLst>
          <pc:docMk/>
          <pc:sldMk cId="4094294388" sldId="343"/>
        </pc:sldMkLst>
        <pc:spChg chg="add mod">
          <ac:chgData name="Nathan Edwards" userId="4f1aa8b7-5741-4991-b3ff-2e43d7114403" providerId="ADAL" clId="{20E823E2-E6CC-4BBC-B549-F0883863C698}" dt="2026-01-16T05:41:00.953" v="1525" actId="20577"/>
          <ac:spMkLst>
            <pc:docMk/>
            <pc:sldMk cId="4094294388" sldId="343"/>
            <ac:spMk id="4" creationId="{48375E4D-0F46-7C2D-C912-F794543C746E}"/>
          </ac:spMkLst>
        </pc:spChg>
        <pc:spChg chg="mod">
          <ac:chgData name="Nathan Edwards" userId="4f1aa8b7-5741-4991-b3ff-2e43d7114403" providerId="ADAL" clId="{20E823E2-E6CC-4BBC-B549-F0883863C698}" dt="2026-01-06T01:44:08.175" v="128" actId="790"/>
          <ac:spMkLst>
            <pc:docMk/>
            <pc:sldMk cId="4094294388" sldId="343"/>
            <ac:spMk id="7" creationId="{2E10C9C8-1EDA-29A9-CCB9-536085DB4E96}"/>
          </ac:spMkLst>
        </pc:spChg>
        <pc:spChg chg="mod">
          <ac:chgData name="Nathan Edwards" userId="4f1aa8b7-5741-4991-b3ff-2e43d7114403" providerId="ADAL" clId="{20E823E2-E6CC-4BBC-B549-F0883863C698}" dt="2026-01-06T01:44:08.175" v="128" actId="790"/>
          <ac:spMkLst>
            <pc:docMk/>
            <pc:sldMk cId="4094294388" sldId="343"/>
            <ac:spMk id="8" creationId="{5C02A248-0D1E-2FDC-C79D-EB8B9726EDBD}"/>
          </ac:spMkLst>
        </pc:spChg>
        <pc:spChg chg="mod">
          <ac:chgData name="Nathan Edwards" userId="4f1aa8b7-5741-4991-b3ff-2e43d7114403" providerId="ADAL" clId="{20E823E2-E6CC-4BBC-B549-F0883863C698}" dt="2026-01-06T01:44:08.175" v="128" actId="790"/>
          <ac:spMkLst>
            <pc:docMk/>
            <pc:sldMk cId="4094294388" sldId="343"/>
            <ac:spMk id="11" creationId="{E9C37D77-89B0-DC0F-B2D0-6800548232C5}"/>
          </ac:spMkLst>
        </pc:spChg>
        <pc:spChg chg="mod">
          <ac:chgData name="Nathan Edwards" userId="4f1aa8b7-5741-4991-b3ff-2e43d7114403" providerId="ADAL" clId="{20E823E2-E6CC-4BBC-B549-F0883863C698}" dt="2026-01-06T01:44:08.175" v="128" actId="790"/>
          <ac:spMkLst>
            <pc:docMk/>
            <pc:sldMk cId="4094294388" sldId="343"/>
            <ac:spMk id="13" creationId="{17A0C901-6AF1-FFB9-803E-CCD1E7CEEE84}"/>
          </ac:spMkLst>
        </pc:spChg>
        <pc:spChg chg="mod">
          <ac:chgData name="Nathan Edwards" userId="4f1aa8b7-5741-4991-b3ff-2e43d7114403" providerId="ADAL" clId="{20E823E2-E6CC-4BBC-B549-F0883863C698}" dt="2026-01-06T01:44:08.175" v="128" actId="790"/>
          <ac:spMkLst>
            <pc:docMk/>
            <pc:sldMk cId="4094294388" sldId="343"/>
            <ac:spMk id="16" creationId="{36457D80-7DF9-DC59-5711-74403C971E2C}"/>
          </ac:spMkLst>
        </pc:spChg>
        <pc:picChg chg="add mod">
          <ac:chgData name="Nathan Edwards" userId="4f1aa8b7-5741-4991-b3ff-2e43d7114403" providerId="ADAL" clId="{20E823E2-E6CC-4BBC-B549-F0883863C698}" dt="2026-01-16T05:40:21.779" v="1482" actId="1076"/>
          <ac:picMkLst>
            <pc:docMk/>
            <pc:sldMk cId="4094294388" sldId="343"/>
            <ac:picMk id="2" creationId="{C479F12D-12F0-DF1E-CC5D-14DF4BDE2C21}"/>
          </ac:picMkLst>
        </pc:picChg>
      </pc:sldChg>
      <pc:sldChg chg="modSp mod">
        <pc:chgData name="Nathan Edwards" userId="4f1aa8b7-5741-4991-b3ff-2e43d7114403" providerId="ADAL" clId="{20E823E2-E6CC-4BBC-B549-F0883863C698}" dt="2026-01-06T01:44:08.175" v="128" actId="790"/>
        <pc:sldMkLst>
          <pc:docMk/>
          <pc:sldMk cId="980774246" sldId="344"/>
        </pc:sldMkLst>
        <pc:spChg chg="mod">
          <ac:chgData name="Nathan Edwards" userId="4f1aa8b7-5741-4991-b3ff-2e43d7114403" providerId="ADAL" clId="{20E823E2-E6CC-4BBC-B549-F0883863C698}" dt="2026-01-06T01:44:08.175" v="128" actId="790"/>
          <ac:spMkLst>
            <pc:docMk/>
            <pc:sldMk cId="980774246" sldId="344"/>
            <ac:spMk id="9" creationId="{5BFFA18F-7074-AC1C-C4AB-66667A7314FB}"/>
          </ac:spMkLst>
        </pc:spChg>
        <pc:spChg chg="mod">
          <ac:chgData name="Nathan Edwards" userId="4f1aa8b7-5741-4991-b3ff-2e43d7114403" providerId="ADAL" clId="{20E823E2-E6CC-4BBC-B549-F0883863C698}" dt="2026-01-06T01:44:08.175" v="128" actId="790"/>
          <ac:spMkLst>
            <pc:docMk/>
            <pc:sldMk cId="980774246" sldId="344"/>
            <ac:spMk id="10" creationId="{912ABF1F-9D29-3C74-69A0-EF2D89F8C0C8}"/>
          </ac:spMkLst>
        </pc:spChg>
        <pc:spChg chg="mod">
          <ac:chgData name="Nathan Edwards" userId="4f1aa8b7-5741-4991-b3ff-2e43d7114403" providerId="ADAL" clId="{20E823E2-E6CC-4BBC-B549-F0883863C698}" dt="2026-01-06T01:44:08.175" v="128" actId="790"/>
          <ac:spMkLst>
            <pc:docMk/>
            <pc:sldMk cId="980774246" sldId="344"/>
            <ac:spMk id="11" creationId="{350320BD-0340-7328-91BF-0AF16A298591}"/>
          </ac:spMkLst>
        </pc:spChg>
      </pc:sldChg>
      <pc:sldChg chg="delSp modSp mod">
        <pc:chgData name="Nathan Edwards" userId="4f1aa8b7-5741-4991-b3ff-2e43d7114403" providerId="ADAL" clId="{20E823E2-E6CC-4BBC-B549-F0883863C698}" dt="2026-01-06T04:09:37.222" v="1123" actId="20577"/>
        <pc:sldMkLst>
          <pc:docMk/>
          <pc:sldMk cId="1804649733" sldId="399"/>
        </pc:sldMkLst>
        <pc:spChg chg="mod">
          <ac:chgData name="Nathan Edwards" userId="4f1aa8b7-5741-4991-b3ff-2e43d7114403" providerId="ADAL" clId="{20E823E2-E6CC-4BBC-B549-F0883863C698}" dt="2026-01-06T01:44:08.175" v="128" actId="790"/>
          <ac:spMkLst>
            <pc:docMk/>
            <pc:sldMk cId="1804649733" sldId="399"/>
            <ac:spMk id="7" creationId="{78FE81A5-7DCA-BD69-8F37-9C0286C4D344}"/>
          </ac:spMkLst>
        </pc:spChg>
        <pc:spChg chg="mod">
          <ac:chgData name="Nathan Edwards" userId="4f1aa8b7-5741-4991-b3ff-2e43d7114403" providerId="ADAL" clId="{20E823E2-E6CC-4BBC-B549-F0883863C698}" dt="2026-01-06T01:44:08.175" v="128" actId="790"/>
          <ac:spMkLst>
            <pc:docMk/>
            <pc:sldMk cId="1804649733" sldId="399"/>
            <ac:spMk id="9" creationId="{280064CF-CC06-6BBB-0D16-091D74CD06F5}"/>
          </ac:spMkLst>
        </pc:spChg>
        <pc:spChg chg="mod">
          <ac:chgData name="Nathan Edwards" userId="4f1aa8b7-5741-4991-b3ff-2e43d7114403" providerId="ADAL" clId="{20E823E2-E6CC-4BBC-B549-F0883863C698}" dt="2026-01-06T04:05:23.317" v="811" actId="20577"/>
          <ac:spMkLst>
            <pc:docMk/>
            <pc:sldMk cId="1804649733" sldId="399"/>
            <ac:spMk id="27" creationId="{7A0D5CE5-A304-C512-CFCD-292C905C8C56}"/>
          </ac:spMkLst>
        </pc:spChg>
        <pc:spChg chg="mod">
          <ac:chgData name="Nathan Edwards" userId="4f1aa8b7-5741-4991-b3ff-2e43d7114403" providerId="ADAL" clId="{20E823E2-E6CC-4BBC-B549-F0883863C698}" dt="2026-01-06T04:05:53.970" v="911" actId="13926"/>
          <ac:spMkLst>
            <pc:docMk/>
            <pc:sldMk cId="1804649733" sldId="399"/>
            <ac:spMk id="28" creationId="{5366CD41-5CA0-8290-D3CA-70840AA3D8DD}"/>
          </ac:spMkLst>
        </pc:spChg>
        <pc:graphicFrameChg chg="modGraphic">
          <ac:chgData name="Nathan Edwards" userId="4f1aa8b7-5741-4991-b3ff-2e43d7114403" providerId="ADAL" clId="{20E823E2-E6CC-4BBC-B549-F0883863C698}" dt="2026-01-06T04:09:37.222" v="1123" actId="20577"/>
          <ac:graphicFrameMkLst>
            <pc:docMk/>
            <pc:sldMk cId="1804649733" sldId="399"/>
            <ac:graphicFrameMk id="19" creationId="{CE09910B-D86D-DEE5-E7B1-9D834169BFA9}"/>
          </ac:graphicFrameMkLst>
        </pc:graphicFrameChg>
      </pc:sldChg>
      <pc:sldChg chg="addSp delSp modSp add mod">
        <pc:chgData name="Nathan Edwards" userId="4f1aa8b7-5741-4991-b3ff-2e43d7114403" providerId="ADAL" clId="{20E823E2-E6CC-4BBC-B549-F0883863C698}" dt="2026-01-06T04:05:09.482" v="802" actId="478"/>
        <pc:sldMkLst>
          <pc:docMk/>
          <pc:sldMk cId="1829583050" sldId="400"/>
        </pc:sldMkLst>
        <pc:graphicFrameChg chg="mod modGraphic">
          <ac:chgData name="Nathan Edwards" userId="4f1aa8b7-5741-4991-b3ff-2e43d7114403" providerId="ADAL" clId="{20E823E2-E6CC-4BBC-B549-F0883863C698}" dt="2026-01-06T04:04:27.427" v="793" actId="20577"/>
          <ac:graphicFrameMkLst>
            <pc:docMk/>
            <pc:sldMk cId="1829583050" sldId="400"/>
            <ac:graphicFrameMk id="9" creationId="{12B71C8A-2645-E849-39A4-CAEC113FFCA8}"/>
          </ac:graphicFrameMkLst>
        </pc:graphicFrameChg>
        <pc:picChg chg="add mod ord">
          <ac:chgData name="Nathan Edwards" userId="4f1aa8b7-5741-4991-b3ff-2e43d7114403" providerId="ADAL" clId="{20E823E2-E6CC-4BBC-B549-F0883863C698}" dt="2026-01-06T04:04:59.774" v="800" actId="167"/>
          <ac:picMkLst>
            <pc:docMk/>
            <pc:sldMk cId="1829583050" sldId="400"/>
            <ac:picMk id="7" creationId="{41E3E4A3-052B-729E-E00D-08B475D326F5}"/>
          </ac:picMkLst>
        </pc:picChg>
      </pc:sldChg>
      <pc:sldChg chg="modSp add mod">
        <pc:chgData name="Nathan Edwards" userId="4f1aa8b7-5741-4991-b3ff-2e43d7114403" providerId="ADAL" clId="{20E823E2-E6CC-4BBC-B549-F0883863C698}" dt="2026-01-22T23:47:24.540" v="1574" actId="20577"/>
        <pc:sldMkLst>
          <pc:docMk/>
          <pc:sldMk cId="1732252631" sldId="430"/>
        </pc:sldMkLst>
        <pc:spChg chg="mod">
          <ac:chgData name="Nathan Edwards" userId="4f1aa8b7-5741-4991-b3ff-2e43d7114403" providerId="ADAL" clId="{20E823E2-E6CC-4BBC-B549-F0883863C698}" dt="2026-01-22T23:47:24.540" v="1574"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3176237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21113256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12003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6873528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10391295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3174125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306813339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6347467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2039092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138379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3567784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32113539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1160574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99977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75408992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83213442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18744808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25609597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33068053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5610149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9459253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descr="A cartoon of a robot&#10;&#10;AI-generated content may be incorrect.">
            <a:extLst>
              <a:ext uri="{FF2B5EF4-FFF2-40B4-BE49-F238E27FC236}">
                <a16:creationId xmlns:a16="http://schemas.microsoft.com/office/drawing/2014/main" id="{C1AE40B6-296C-758E-2070-BB74ED39F1A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819346" y="4804205"/>
            <a:ext cx="1892669" cy="1573648"/>
          </a:xfrm>
          <a:prstGeom prst="rect">
            <a:avLst/>
          </a:prstGeom>
        </p:spPr>
      </p:pic>
    </p:spTree>
    <p:extLst>
      <p:ext uri="{BB962C8B-B14F-4D97-AF65-F5344CB8AC3E}">
        <p14:creationId xmlns:p14="http://schemas.microsoft.com/office/powerpoint/2010/main" val="49859623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52351606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4183364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8710115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028232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972319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9352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67615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2855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17286413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07424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64950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39065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040017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501934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99439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17036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9207020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557696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90899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2502998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0519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8099047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11289941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5144880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3182275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8183314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485847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2923057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5615989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94262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6568027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0362808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359087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5682837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4907534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150570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579419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448719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273311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503065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4039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6241045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957620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71585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231931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72697695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147154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47901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83796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77228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33447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47379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5268468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32098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16850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598062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009035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611183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746838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629670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201126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8506643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735114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414912114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993728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1834005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644599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1556951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07005742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444451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5591185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921196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8956106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162210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8951379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6522671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6767251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04453373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7399171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8642639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86508647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6989665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3233815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562271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81279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1045519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8414902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785191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0509868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944168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4913488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52170510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25594097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34020668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51296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874790829"/>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theme" Target="../theme/theme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5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605158356"/>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884" r:id="rId12"/>
    <p:sldLayoutId id="2147483781" r:id="rId13"/>
    <p:sldLayoutId id="2147483782" r:id="rId14"/>
    <p:sldLayoutId id="2147483783" r:id="rId15"/>
    <p:sldLayoutId id="2147483784" r:id="rId16"/>
    <p:sldLayoutId id="2147483785" r:id="rId17"/>
    <p:sldLayoutId id="2147483885" r:id="rId18"/>
    <p:sldLayoutId id="2147483886" r:id="rId19"/>
    <p:sldLayoutId id="2147483887" r:id="rId20"/>
    <p:sldLayoutId id="2147483786" r:id="rId21"/>
    <p:sldLayoutId id="2147483787" r:id="rId22"/>
    <p:sldLayoutId id="2147483788" r:id="rId23"/>
    <p:sldLayoutId id="2147483789" r:id="rId24"/>
    <p:sldLayoutId id="2147483790" r:id="rId25"/>
    <p:sldLayoutId id="2147483791" r:id="rId26"/>
    <p:sldLayoutId id="2147483792" r:id="rId27"/>
    <p:sldLayoutId id="2147483793" r:id="rId28"/>
    <p:sldLayoutId id="2147483794" r:id="rId29"/>
    <p:sldLayoutId id="2147483795" r:id="rId30"/>
    <p:sldLayoutId id="2147483796" r:id="rId31"/>
    <p:sldLayoutId id="2147483797" r:id="rId32"/>
    <p:sldLayoutId id="2147483798" r:id="rId33"/>
    <p:sldLayoutId id="2147483799" r:id="rId34"/>
    <p:sldLayoutId id="2147483800" r:id="rId35"/>
    <p:sldLayoutId id="2147483801" r:id="rId36"/>
    <p:sldLayoutId id="2147483802" r:id="rId37"/>
    <p:sldLayoutId id="2147483803" r:id="rId38"/>
    <p:sldLayoutId id="2147483804" r:id="rId39"/>
    <p:sldLayoutId id="2147483805" r:id="rId40"/>
    <p:sldLayoutId id="2147483806" r:id="rId41"/>
    <p:sldLayoutId id="2147483807" r:id="rId42"/>
    <p:sldLayoutId id="2147483808" r:id="rId43"/>
    <p:sldLayoutId id="2147483809" r:id="rId44"/>
    <p:sldLayoutId id="2147483810" r:id="rId45"/>
    <p:sldLayoutId id="2147483811" r:id="rId46"/>
    <p:sldLayoutId id="2147483812" r:id="rId47"/>
    <p:sldLayoutId id="2147483813" r:id="rId48"/>
    <p:sldLayoutId id="2147483814" r:id="rId49"/>
    <p:sldLayoutId id="2147483815" r:id="rId50"/>
    <p:sldLayoutId id="2147483816" r:id="rId51"/>
    <p:sldLayoutId id="2147483817" r:id="rId52"/>
    <p:sldLayoutId id="2147483818" r:id="rId53"/>
    <p:sldLayoutId id="2147483819" r:id="rId54"/>
    <p:sldLayoutId id="2147483820" r:id="rId55"/>
    <p:sldLayoutId id="2147483821" r:id="rId56"/>
    <p:sldLayoutId id="2147483822" r:id="rId57"/>
    <p:sldLayoutId id="2147483823" r:id="rId58"/>
    <p:sldLayoutId id="2147483824" r:id="rId59"/>
    <p:sldLayoutId id="2147483825" r:id="rId60"/>
    <p:sldLayoutId id="2147483826" r:id="rId61"/>
    <p:sldLayoutId id="2147483827" r:id="rId62"/>
    <p:sldLayoutId id="2147483828" r:id="rId63"/>
    <p:sldLayoutId id="2147483829" r:id="rId64"/>
    <p:sldLayoutId id="2147483830" r:id="rId65"/>
    <p:sldLayoutId id="2147483831" r:id="rId66"/>
    <p:sldLayoutId id="2147483832" r:id="rId67"/>
    <p:sldLayoutId id="2147483833" r:id="rId68"/>
    <p:sldLayoutId id="2147483834" r:id="rId69"/>
    <p:sldLayoutId id="2147483835" r:id="rId70"/>
    <p:sldLayoutId id="2147483836" r:id="rId71"/>
    <p:sldLayoutId id="2147483837" r:id="rId72"/>
    <p:sldLayoutId id="2147483838" r:id="rId73"/>
    <p:sldLayoutId id="2147483839" r:id="rId74"/>
    <p:sldLayoutId id="2147483840" r:id="rId75"/>
    <p:sldLayoutId id="2147483841" r:id="rId76"/>
    <p:sldLayoutId id="2147483842" r:id="rId77"/>
    <p:sldLayoutId id="2147483843" r:id="rId78"/>
    <p:sldLayoutId id="2147483844" r:id="rId79"/>
    <p:sldLayoutId id="2147483845" r:id="rId80"/>
    <p:sldLayoutId id="2147483846" r:id="rId81"/>
    <p:sldLayoutId id="2147483847" r:id="rId82"/>
    <p:sldLayoutId id="2147483848" r:id="rId83"/>
    <p:sldLayoutId id="2147483849" r:id="rId84"/>
    <p:sldLayoutId id="2147483850" r:id="rId85"/>
    <p:sldLayoutId id="2147483851" r:id="rId86"/>
    <p:sldLayoutId id="2147483852" r:id="rId87"/>
    <p:sldLayoutId id="2147483853" r:id="rId88"/>
    <p:sldLayoutId id="2147483854" r:id="rId89"/>
    <p:sldLayoutId id="2147483855" r:id="rId90"/>
    <p:sldLayoutId id="2147483856" r:id="rId91"/>
    <p:sldLayoutId id="2147483857" r:id="rId92"/>
    <p:sldLayoutId id="2147483858" r:id="rId93"/>
    <p:sldLayoutId id="2147483859" r:id="rId94"/>
    <p:sldLayoutId id="2147483860" r:id="rId95"/>
    <p:sldLayoutId id="2147483861" r:id="rId96"/>
    <p:sldLayoutId id="2147483862" r:id="rId97"/>
    <p:sldLayoutId id="2147483863" r:id="rId98"/>
    <p:sldLayoutId id="2147483864" r:id="rId99"/>
    <p:sldLayoutId id="2147483865" r:id="rId100"/>
    <p:sldLayoutId id="2147483866" r:id="rId101"/>
    <p:sldLayoutId id="2147483867" r:id="rId102"/>
    <p:sldLayoutId id="2147483868" r:id="rId103"/>
    <p:sldLayoutId id="2147483869" r:id="rId104"/>
    <p:sldLayoutId id="2147483870" r:id="rId105"/>
    <p:sldLayoutId id="2147483871" r:id="rId106"/>
    <p:sldLayoutId id="2147483872" r:id="rId107"/>
    <p:sldLayoutId id="2147483873" r:id="rId108"/>
    <p:sldLayoutId id="2147483874" r:id="rId109"/>
    <p:sldLayoutId id="2147483875" r:id="rId110"/>
    <p:sldLayoutId id="2147483876" r:id="rId111"/>
    <p:sldLayoutId id="2147483878" r:id="rId112"/>
    <p:sldLayoutId id="2147483879" r:id="rId113"/>
    <p:sldLayoutId id="2147483880" r:id="rId114"/>
    <p:sldLayoutId id="2147483881" r:id="rId115"/>
    <p:sldLayoutId id="2147483649" r:id="rId116"/>
    <p:sldLayoutId id="2147483763" r:id="rId117"/>
    <p:sldLayoutId id="2147483765" r:id="rId118"/>
    <p:sldLayoutId id="2147483766" r:id="rId119"/>
    <p:sldLayoutId id="2147483767" r:id="rId120"/>
    <p:sldLayoutId id="2147483683" r:id="rId121"/>
    <p:sldLayoutId id="2147483717" r:id="rId122"/>
    <p:sldLayoutId id="2147483733" r:id="rId123"/>
    <p:sldLayoutId id="2147483749" r:id="rId124"/>
    <p:sldLayoutId id="2147483722" r:id="rId125"/>
    <p:sldLayoutId id="2147483724" r:id="rId126"/>
    <p:sldLayoutId id="2147483750" r:id="rId127"/>
    <p:sldLayoutId id="2147483728" r:id="rId128"/>
    <p:sldLayoutId id="2147483745" r:id="rId129"/>
    <p:sldLayoutId id="2147483752" r:id="rId130"/>
    <p:sldLayoutId id="2147483741" r:id="rId131"/>
    <p:sldLayoutId id="2147483740" r:id="rId132"/>
    <p:sldLayoutId id="2147483676" r:id="rId133"/>
    <p:sldLayoutId id="2147483730" r:id="rId134"/>
    <p:sldLayoutId id="2147483720" r:id="rId135"/>
    <p:sldLayoutId id="2147483731" r:id="rId136"/>
    <p:sldLayoutId id="2147483743" r:id="rId137"/>
    <p:sldLayoutId id="2147483744" r:id="rId138"/>
    <p:sldLayoutId id="2147483753" r:id="rId139"/>
    <p:sldLayoutId id="2147483734" r:id="rId140"/>
    <p:sldLayoutId id="2147483735" r:id="rId141"/>
    <p:sldLayoutId id="2147483736" r:id="rId142"/>
    <p:sldLayoutId id="2147483758" r:id="rId143"/>
    <p:sldLayoutId id="2147483760" r:id="rId144"/>
    <p:sldLayoutId id="2147483768" r:id="rId145"/>
    <p:sldLayoutId id="2147483761" r:id="rId146"/>
    <p:sldLayoutId id="2147483762" r:id="rId147"/>
    <p:sldLayoutId id="2147483754" r:id="rId148"/>
    <p:sldLayoutId id="2147483727" r:id="rId149"/>
    <p:sldLayoutId id="2147483746" r:id="rId15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1496289208"/>
      </p:ext>
    </p:extLst>
  </p:cSld>
  <p:clrMap bg1="lt1" tx1="dk1" bg2="lt2" tx2="dk2" accent1="accent1" accent2="accent2" accent3="accent3" accent4="accent4" accent5="accent5" accent6="accent6" hlink="hlink" folHlink="folHlink"/>
  <p:sldLayoutIdLst>
    <p:sldLayoutId id="2147483883" r:id="rId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16.xml"/><Relationship Id="rId1" Type="http://schemas.openxmlformats.org/officeDocument/2006/relationships/video" Target="https://player.vimeo.com/video/1154872923?h=c4d2ca5008&amp;amp;app_id=12296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4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BFFA18F-7074-AC1C-C4AB-66667A7314FB}"/>
              </a:ext>
            </a:extLst>
          </p:cNvPr>
          <p:cNvSpPr>
            <a:spLocks noGrp="1"/>
          </p:cNvSpPr>
          <p:nvPr>
            <p:ph type="ctrTitle"/>
          </p:nvPr>
        </p:nvSpPr>
        <p:spPr>
          <a:xfrm>
            <a:off x="1064653" y="2626590"/>
            <a:ext cx="8766925" cy="903700"/>
          </a:xfrm>
        </p:spPr>
        <p:txBody>
          <a:bodyPr/>
          <a:lstStyle/>
          <a:p>
            <a:r>
              <a:rPr lang="en-AU" noProof="0"/>
              <a:t>and learning strategies</a:t>
            </a:r>
          </a:p>
        </p:txBody>
      </p:sp>
      <p:sp>
        <p:nvSpPr>
          <p:cNvPr id="11" name="Text Placeholder 10">
            <a:extLst>
              <a:ext uri="{FF2B5EF4-FFF2-40B4-BE49-F238E27FC236}">
                <a16:creationId xmlns:a16="http://schemas.microsoft.com/office/drawing/2014/main" id="{350320BD-0340-7328-91BF-0AF16A298591}"/>
              </a:ext>
            </a:extLst>
          </p:cNvPr>
          <p:cNvSpPr>
            <a:spLocks noGrp="1"/>
          </p:cNvSpPr>
          <p:nvPr>
            <p:ph type="body" sz="quarter" idx="12"/>
          </p:nvPr>
        </p:nvSpPr>
        <p:spPr>
          <a:xfrm>
            <a:off x="1064653" y="1537594"/>
            <a:ext cx="7654440" cy="903700"/>
          </a:xfrm>
        </p:spPr>
        <p:txBody>
          <a:bodyPr/>
          <a:lstStyle/>
          <a:p>
            <a:r>
              <a:rPr lang="en-AU" noProof="0"/>
              <a:t>Positive work habits</a:t>
            </a:r>
          </a:p>
        </p:txBody>
      </p:sp>
      <p:sp>
        <p:nvSpPr>
          <p:cNvPr id="10" name="Subtitle 9">
            <a:extLst>
              <a:ext uri="{FF2B5EF4-FFF2-40B4-BE49-F238E27FC236}">
                <a16:creationId xmlns:a16="http://schemas.microsoft.com/office/drawing/2014/main" id="{912ABF1F-9D29-3C74-69A0-EF2D89F8C0C8}"/>
              </a:ext>
            </a:extLst>
          </p:cNvPr>
          <p:cNvSpPr>
            <a:spLocks noGrp="1"/>
          </p:cNvSpPr>
          <p:nvPr>
            <p:ph type="subTitle" idx="1"/>
          </p:nvPr>
        </p:nvSpPr>
        <p:spPr>
          <a:xfrm>
            <a:off x="1064653" y="3698217"/>
            <a:ext cx="5881350" cy="405102"/>
          </a:xfrm>
        </p:spPr>
        <p:txBody>
          <a:bodyPr/>
          <a:lstStyle/>
          <a:p>
            <a:r>
              <a:rPr lang="en-AU" noProof="0"/>
              <a:t>Career education: Your career factory</a:t>
            </a:r>
          </a:p>
        </p:txBody>
      </p:sp>
    </p:spTree>
    <p:extLst>
      <p:ext uri="{BB962C8B-B14F-4D97-AF65-F5344CB8AC3E}">
        <p14:creationId xmlns:p14="http://schemas.microsoft.com/office/powerpoint/2010/main" val="980774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ECF88-C32B-A446-B9F0-A7AAAF91281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2494535-0257-E6A1-F8F0-2573115CE84A}"/>
              </a:ext>
            </a:extLst>
          </p:cNvPr>
          <p:cNvSpPr>
            <a:spLocks noGrp="1"/>
          </p:cNvSpPr>
          <p:nvPr>
            <p:ph type="body" sz="quarter" idx="15"/>
          </p:nvPr>
        </p:nvSpPr>
        <p:spPr>
          <a:xfrm>
            <a:off x="1055688" y="624947"/>
            <a:ext cx="4125663" cy="247554"/>
          </a:xfrm>
        </p:spPr>
        <p:txBody>
          <a:bodyPr/>
          <a:lstStyle/>
          <a:p>
            <a:r>
              <a:rPr lang="en-AU" noProof="0"/>
              <a:t>POSITIVE WORK HABITS AND LEARNING STRATEGIES</a:t>
            </a:r>
          </a:p>
        </p:txBody>
      </p:sp>
      <p:graphicFrame>
        <p:nvGraphicFramePr>
          <p:cNvPr id="10" name="object 2">
            <a:extLst>
              <a:ext uri="{FF2B5EF4-FFF2-40B4-BE49-F238E27FC236}">
                <a16:creationId xmlns:a16="http://schemas.microsoft.com/office/drawing/2014/main" id="{1E410B0D-D993-579B-DC1D-9EB3D2582ACB}"/>
              </a:ext>
            </a:extLst>
          </p:cNvPr>
          <p:cNvGraphicFramePr>
            <a:graphicFrameLocks noGrp="1"/>
          </p:cNvGraphicFramePr>
          <p:nvPr>
            <p:extLst>
              <p:ext uri="{D42A27DB-BD31-4B8C-83A1-F6EECF244321}">
                <p14:modId xmlns:p14="http://schemas.microsoft.com/office/powerpoint/2010/main" val="426449916"/>
              </p:ext>
            </p:extLst>
          </p:nvPr>
        </p:nvGraphicFramePr>
        <p:xfrm>
          <a:off x="514350" y="1910613"/>
          <a:ext cx="11163300" cy="3581963"/>
        </p:xfrm>
        <a:graphic>
          <a:graphicData uri="http://schemas.openxmlformats.org/drawingml/2006/table">
            <a:tbl>
              <a:tblPr firstRow="1" bandRow="1">
                <a:tableStyleId>{72833802-FEF1-4C79-8D5D-14CF1EAF98D9}</a:tableStyleId>
              </a:tblPr>
              <a:tblGrid>
                <a:gridCol w="2790825">
                  <a:extLst>
                    <a:ext uri="{9D8B030D-6E8A-4147-A177-3AD203B41FA5}">
                      <a16:colId xmlns:a16="http://schemas.microsoft.com/office/drawing/2014/main" val="20000"/>
                    </a:ext>
                  </a:extLst>
                </a:gridCol>
                <a:gridCol w="2790825">
                  <a:extLst>
                    <a:ext uri="{9D8B030D-6E8A-4147-A177-3AD203B41FA5}">
                      <a16:colId xmlns:a16="http://schemas.microsoft.com/office/drawing/2014/main" val="3062329767"/>
                    </a:ext>
                  </a:extLst>
                </a:gridCol>
                <a:gridCol w="2790825">
                  <a:extLst>
                    <a:ext uri="{9D8B030D-6E8A-4147-A177-3AD203B41FA5}">
                      <a16:colId xmlns:a16="http://schemas.microsoft.com/office/drawing/2014/main" val="4273696983"/>
                    </a:ext>
                  </a:extLst>
                </a:gridCol>
                <a:gridCol w="2790825">
                  <a:extLst>
                    <a:ext uri="{9D8B030D-6E8A-4147-A177-3AD203B41FA5}">
                      <a16:colId xmlns:a16="http://schemas.microsoft.com/office/drawing/2014/main" val="3580368626"/>
                    </a:ext>
                  </a:extLst>
                </a:gridCol>
              </a:tblGrid>
              <a:tr h="479751">
                <a:tc>
                  <a:txBody>
                    <a:bodyPr/>
                    <a:lstStyle/>
                    <a:p>
                      <a:pPr marL="53340" algn="ctr">
                        <a:lnSpc>
                          <a:spcPct val="100000"/>
                        </a:lnSpc>
                        <a:spcBef>
                          <a:spcPts val="215"/>
                        </a:spcBef>
                      </a:pPr>
                      <a:r>
                        <a:rPr lang="en-AU" sz="1200" b="1" spc="-10" noProof="0">
                          <a:solidFill>
                            <a:srgbClr val="FFFFFF"/>
                          </a:solidFill>
                        </a:rPr>
                        <a:t>Aircraft Maintenance Engineer</a:t>
                      </a:r>
                      <a:endParaRPr lang="en-AU" sz="12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200" noProof="0"/>
                        <a:t>Production Operator in Food Manufacturing</a:t>
                      </a:r>
                      <a:endParaRPr lang="en-AU" sz="12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200" noProof="0"/>
                        <a:t>Pharmaceutical Manufacturing Technician</a:t>
                      </a:r>
                      <a:endParaRPr lang="en-AU" sz="12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200" noProof="0"/>
                        <a:t>Product Designer in Furniture Manufacturing</a:t>
                      </a:r>
                      <a:endParaRPr lang="en-AU" sz="1200" noProof="0">
                        <a:latin typeface="Arial" panose="020B0604020202020204" pitchFamily="34" charset="0"/>
                        <a:cs typeface="Arial" panose="020B0604020202020204" pitchFamily="34" charset="0"/>
                      </a:endParaRPr>
                    </a:p>
                  </a:txBody>
                  <a:tcPr marL="0" marR="0" marT="27305" marB="0" anchor="ctr"/>
                </a:tc>
                <a:extLst>
                  <a:ext uri="{0D108BD9-81ED-4DB2-BD59-A6C34878D82A}">
                    <a16:rowId xmlns:a16="http://schemas.microsoft.com/office/drawing/2014/main" val="10000"/>
                  </a:ext>
                </a:extLst>
              </a:tr>
              <a:tr h="1921159">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Self-directed learning: </a:t>
                      </a:r>
                      <a:r>
                        <a:rPr lang="en-AU" sz="1100" b="0" kern="1200" noProof="0">
                          <a:solidFill>
                            <a:schemeClr val="tx2"/>
                          </a:solidFill>
                          <a:latin typeface="+mn-lt"/>
                          <a:ea typeface="+mn-ea"/>
                          <a:cs typeface="+mn-cs"/>
                        </a:rPr>
                        <a:t>Keeps up with technical updates through aviation publications</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Mentorship: </a:t>
                      </a:r>
                      <a:r>
                        <a:rPr lang="en-AU" sz="1100" b="0" kern="1200" noProof="0">
                          <a:solidFill>
                            <a:schemeClr val="tx2"/>
                          </a:solidFill>
                          <a:latin typeface="+mn-lt"/>
                          <a:ea typeface="+mn-ea"/>
                          <a:cs typeface="+mn-cs"/>
                        </a:rPr>
                        <a:t>Works alongside experienced engineers during apprenticeship </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Reflection: </a:t>
                      </a:r>
                      <a:r>
                        <a:rPr lang="en-AU" sz="1100" b="0" kern="1200" noProof="0">
                          <a:solidFill>
                            <a:schemeClr val="tx2"/>
                          </a:solidFill>
                          <a:latin typeface="+mn-lt"/>
                          <a:ea typeface="+mn-ea"/>
                          <a:cs typeface="+mn-cs"/>
                        </a:rPr>
                        <a:t>Reviews maintenance procedures after completion to identify efficiency improvements</a:t>
                      </a:r>
                    </a:p>
                  </a:txBody>
                  <a:tcPr>
                    <a:solidFill>
                      <a:schemeClr val="bg2"/>
                    </a:solidFill>
                  </a:tcP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Peer learning: </a:t>
                      </a:r>
                      <a:r>
                        <a:rPr lang="en-AU" sz="1100" b="0" kern="1200" noProof="0">
                          <a:solidFill>
                            <a:schemeClr val="tx2"/>
                          </a:solidFill>
                          <a:latin typeface="+mn-lt"/>
                          <a:ea typeface="+mn-ea"/>
                          <a:cs typeface="+mn-cs"/>
                        </a:rPr>
                        <a:t>Collaborates with team members to optimise production line efficiency</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Feedback: </a:t>
                      </a:r>
                      <a:r>
                        <a:rPr lang="en-AU" sz="1100" b="0" kern="1200" noProof="0">
                          <a:solidFill>
                            <a:schemeClr val="tx2"/>
                          </a:solidFill>
                          <a:latin typeface="+mn-lt"/>
                          <a:ea typeface="+mn-ea"/>
                          <a:cs typeface="+mn-cs"/>
                        </a:rPr>
                        <a:t>Receives input from quality control on product consistency</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Self-directed learning: </a:t>
                      </a:r>
                      <a:r>
                        <a:rPr lang="en-AU" sz="1100" b="0" kern="1200" noProof="0">
                          <a:solidFill>
                            <a:schemeClr val="tx2"/>
                          </a:solidFill>
                          <a:latin typeface="+mn-lt"/>
                          <a:ea typeface="+mn-ea"/>
                          <a:cs typeface="+mn-cs"/>
                        </a:rPr>
                        <a:t>Takes initiative to learn multiple positions on the production line</a:t>
                      </a:r>
                    </a:p>
                  </a:txBody>
                  <a:tcPr>
                    <a:solidFill>
                      <a:schemeClr val="bg2"/>
                    </a:solidFill>
                  </a:tcP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Mentorship: </a:t>
                      </a:r>
                      <a:r>
                        <a:rPr lang="en-AU" sz="1100" b="0" kern="1200" noProof="0">
                          <a:solidFill>
                            <a:schemeClr val="tx2"/>
                          </a:solidFill>
                          <a:latin typeface="+mn-lt"/>
                          <a:ea typeface="+mn-ea"/>
                          <a:cs typeface="+mn-cs"/>
                        </a:rPr>
                        <a:t>Learns precise measurement techniques from senior technicians</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Reflection: </a:t>
                      </a:r>
                      <a:r>
                        <a:rPr lang="en-AU" sz="1100" b="0" kern="1200" noProof="0">
                          <a:solidFill>
                            <a:schemeClr val="tx2"/>
                          </a:solidFill>
                          <a:latin typeface="+mn-lt"/>
                          <a:ea typeface="+mn-ea"/>
                          <a:cs typeface="+mn-cs"/>
                        </a:rPr>
                        <a:t>Maintains detailed logs of processes and outcomes to identify improvement areas</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Peer learning: </a:t>
                      </a:r>
                      <a:r>
                        <a:rPr lang="en-AU" sz="1100" b="0" kern="1200" noProof="0">
                          <a:solidFill>
                            <a:schemeClr val="tx2"/>
                          </a:solidFill>
                          <a:latin typeface="+mn-lt"/>
                          <a:ea typeface="+mn-ea"/>
                          <a:cs typeface="+mn-cs"/>
                        </a:rPr>
                        <a:t>Participates in cross-training with colleagues from different departments</a:t>
                      </a:r>
                    </a:p>
                  </a:txBody>
                  <a:tcPr>
                    <a:solidFill>
                      <a:schemeClr val="bg2"/>
                    </a:solidFill>
                  </a:tcPr>
                </a:tc>
                <a:tc>
                  <a:txBody>
                    <a:bodyPr/>
                    <a:lstStyle/>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Self-directed learning: </a:t>
                      </a:r>
                      <a:r>
                        <a:rPr lang="en-AU" sz="1100" b="0" kern="1200" noProof="0">
                          <a:solidFill>
                            <a:schemeClr val="tx2"/>
                          </a:solidFill>
                          <a:latin typeface="+mn-lt"/>
                          <a:ea typeface="+mn-ea"/>
                          <a:cs typeface="+mn-cs"/>
                        </a:rPr>
                        <a:t>Explores new material properties and design software</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Feedback: </a:t>
                      </a:r>
                      <a:r>
                        <a:rPr lang="en-AU" sz="1100" b="0" kern="1200" noProof="0">
                          <a:solidFill>
                            <a:schemeClr val="tx2"/>
                          </a:solidFill>
                          <a:latin typeface="+mn-lt"/>
                          <a:ea typeface="+mn-ea"/>
                          <a:cs typeface="+mn-cs"/>
                        </a:rPr>
                        <a:t>Gathers input from customers and production teams on prototype designs</a:t>
                      </a:r>
                    </a:p>
                    <a:p>
                      <a:pPr marL="0" marR="5080" lvl="0" indent="0" algn="l" defTabSz="914400" rtl="0" eaLnBrk="1" fontAlgn="auto" latinLnBrk="0" hangingPunct="1">
                        <a:lnSpc>
                          <a:spcPct val="101800"/>
                        </a:lnSpc>
                        <a:spcBef>
                          <a:spcPts val="550"/>
                        </a:spcBef>
                        <a:spcAft>
                          <a:spcPts val="0"/>
                        </a:spcAft>
                        <a:buClrTx/>
                        <a:buSzTx/>
                        <a:buFontTx/>
                        <a:buNone/>
                        <a:tabLst>
                          <a:tab pos="281940" algn="l"/>
                        </a:tabLst>
                        <a:defRPr/>
                      </a:pPr>
                      <a:r>
                        <a:rPr lang="en-AU" sz="1100" b="1" kern="1200" noProof="0">
                          <a:solidFill>
                            <a:schemeClr val="tx2"/>
                          </a:solidFill>
                          <a:latin typeface="+mn-lt"/>
                          <a:ea typeface="+mn-ea"/>
                          <a:cs typeface="+mn-cs"/>
                        </a:rPr>
                        <a:t>Mentorship: </a:t>
                      </a:r>
                      <a:r>
                        <a:rPr lang="en-AU" sz="1100" b="0" kern="1200" noProof="0">
                          <a:solidFill>
                            <a:schemeClr val="tx2"/>
                          </a:solidFill>
                          <a:latin typeface="+mn-lt"/>
                          <a:ea typeface="+mn-ea"/>
                          <a:cs typeface="+mn-cs"/>
                        </a:rPr>
                        <a:t>Consults with experienced craftspeople about manufacturing feasibility</a:t>
                      </a:r>
                    </a:p>
                  </a:txBody>
                  <a:tcPr>
                    <a:solidFill>
                      <a:schemeClr val="bg2"/>
                    </a:solidFill>
                  </a:tcPr>
                </a:tc>
                <a:extLst>
                  <a:ext uri="{0D108BD9-81ED-4DB2-BD59-A6C34878D82A}">
                    <a16:rowId xmlns:a16="http://schemas.microsoft.com/office/drawing/2014/main" val="10001"/>
                  </a:ext>
                </a:extLst>
              </a:tr>
              <a:tr h="1181053">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1" kern="1200" noProof="0">
                          <a:solidFill>
                            <a:schemeClr val="tx2"/>
                          </a:solidFill>
                          <a:latin typeface="+mj-lt"/>
                          <a:ea typeface="+mn-ea"/>
                          <a:cs typeface="+mn-cs"/>
                        </a:rPr>
                        <a:t>Example</a:t>
                      </a:r>
                    </a:p>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0" kern="1200" noProof="0">
                          <a:solidFill>
                            <a:schemeClr val="tx2"/>
                          </a:solidFill>
                          <a:latin typeface="+mj-lt"/>
                          <a:ea typeface="+mn-ea"/>
                          <a:cs typeface="+mn-cs"/>
                        </a:rPr>
                        <a:t>Jasmine completed her formal training but continues learning by participating in online forums where maintenance engineers share troubleshooting techniques for new aircraft models</a:t>
                      </a:r>
                    </a:p>
                  </a:txBody>
                  <a:tcPr>
                    <a:solidFill>
                      <a:schemeClr val="bg2"/>
                    </a:solidFill>
                  </a:tcP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1" kern="1200" noProof="0">
                          <a:solidFill>
                            <a:schemeClr val="tx2"/>
                          </a:solidFill>
                          <a:latin typeface="+mj-lt"/>
                          <a:ea typeface="+mn-ea"/>
                          <a:cs typeface="+mn-cs"/>
                        </a:rPr>
                        <a:t>Example</a:t>
                      </a:r>
                    </a:p>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0" kern="1200" noProof="0">
                          <a:solidFill>
                            <a:schemeClr val="tx2"/>
                          </a:solidFill>
                          <a:latin typeface="+mj-lt"/>
                          <a:ea typeface="+mn-ea"/>
                          <a:cs typeface="+mn-cs"/>
                        </a:rPr>
                        <a:t>Marcus noticed inconsistencies in a packaging process and organised a team meeting to share knowledge, resulting in a 15% reduction in waste</a:t>
                      </a:r>
                    </a:p>
                  </a:txBody>
                  <a:tcPr>
                    <a:solidFill>
                      <a:schemeClr val="bg2"/>
                    </a:solidFill>
                  </a:tcP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1" kern="1200" noProof="0">
                          <a:solidFill>
                            <a:schemeClr val="tx2"/>
                          </a:solidFill>
                          <a:latin typeface="+mj-lt"/>
                          <a:ea typeface="+mn-ea"/>
                          <a:cs typeface="+mn-cs"/>
                        </a:rPr>
                        <a:t>Example</a:t>
                      </a:r>
                    </a:p>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0" kern="1200" noProof="0">
                          <a:solidFill>
                            <a:schemeClr val="tx2"/>
                          </a:solidFill>
                          <a:latin typeface="+mj-lt"/>
                          <a:ea typeface="+mn-ea"/>
                          <a:cs typeface="+mn-cs"/>
                        </a:rPr>
                        <a:t>Aisha improved her understanding of chemical interactions by studying independently and then discussing applications with lab colleagues, becoming a resource for troubleshooting</a:t>
                      </a:r>
                    </a:p>
                  </a:txBody>
                  <a:tcPr>
                    <a:solidFill>
                      <a:schemeClr val="bg2"/>
                    </a:solidFill>
                  </a:tcPr>
                </a:tc>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1" kern="1200" noProof="0">
                          <a:solidFill>
                            <a:schemeClr val="tx2"/>
                          </a:solidFill>
                          <a:latin typeface="+mj-lt"/>
                          <a:ea typeface="+mn-ea"/>
                          <a:cs typeface="+mn-cs"/>
                        </a:rPr>
                        <a:t>Example</a:t>
                      </a:r>
                    </a:p>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050" b="0" kern="1200" noProof="0">
                          <a:solidFill>
                            <a:schemeClr val="tx2"/>
                          </a:solidFill>
                          <a:latin typeface="+mj-lt"/>
                          <a:ea typeface="+mn-ea"/>
                          <a:cs typeface="+mn-cs"/>
                        </a:rPr>
                        <a:t>Lee developed expertise in sustainable materials by combining online courses with hands-on experimentation and feedback from manufacturing teams</a:t>
                      </a:r>
                    </a:p>
                  </a:txBody>
                  <a:tcPr>
                    <a:solidFill>
                      <a:schemeClr val="bg2"/>
                    </a:solidFill>
                  </a:tcPr>
                </a:tc>
                <a:extLst>
                  <a:ext uri="{0D108BD9-81ED-4DB2-BD59-A6C34878D82A}">
                    <a16:rowId xmlns:a16="http://schemas.microsoft.com/office/drawing/2014/main" val="324152917"/>
                  </a:ext>
                </a:extLst>
              </a:tr>
            </a:tbl>
          </a:graphicData>
        </a:graphic>
      </p:graphicFrame>
      <p:sp>
        <p:nvSpPr>
          <p:cNvPr id="13" name="Text Placeholder 2">
            <a:extLst>
              <a:ext uri="{FF2B5EF4-FFF2-40B4-BE49-F238E27FC236}">
                <a16:creationId xmlns:a16="http://schemas.microsoft.com/office/drawing/2014/main" id="{9FC23659-9678-464E-B148-53C6C0093260}"/>
              </a:ext>
            </a:extLst>
          </p:cNvPr>
          <p:cNvSpPr txBox="1">
            <a:spLocks/>
          </p:cNvSpPr>
          <p:nvPr/>
        </p:nvSpPr>
        <p:spPr>
          <a:xfrm>
            <a:off x="7169360" y="872501"/>
            <a:ext cx="4508290"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sz="1200" noProof="0">
                <a:solidFill>
                  <a:schemeClr val="accent6"/>
                </a:solidFill>
              </a:rPr>
              <a:t>Learning strategies form the foundation of success in most jobs, enabling individuals to master complex technical skills, adapt to evolving technologies, and advance their careers in a competitive industry. </a:t>
            </a:r>
          </a:p>
        </p:txBody>
      </p:sp>
      <p:sp>
        <p:nvSpPr>
          <p:cNvPr id="5" name="Title 4">
            <a:extLst>
              <a:ext uri="{FF2B5EF4-FFF2-40B4-BE49-F238E27FC236}">
                <a16:creationId xmlns:a16="http://schemas.microsoft.com/office/drawing/2014/main" id="{53D940D0-EDE8-E0D5-CA05-9399BC88ECC4}"/>
              </a:ext>
            </a:extLst>
          </p:cNvPr>
          <p:cNvSpPr>
            <a:spLocks noGrp="1"/>
          </p:cNvSpPr>
          <p:nvPr>
            <p:ph type="title"/>
          </p:nvPr>
        </p:nvSpPr>
        <p:spPr>
          <a:xfrm>
            <a:off x="1055941" y="873125"/>
            <a:ext cx="5651204" cy="524553"/>
          </a:xfrm>
        </p:spPr>
        <p:txBody>
          <a:bodyPr/>
          <a:lstStyle/>
          <a:p>
            <a:r>
              <a:rPr lang="en-AU" noProof="0"/>
              <a:t>Learning strategies in careers</a:t>
            </a:r>
          </a:p>
        </p:txBody>
      </p:sp>
    </p:spTree>
    <p:extLst>
      <p:ext uri="{BB962C8B-B14F-4D97-AF65-F5344CB8AC3E}">
        <p14:creationId xmlns:p14="http://schemas.microsoft.com/office/powerpoint/2010/main" val="985036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C90BD-DBBC-AC94-BF28-147422CC200A}"/>
            </a:ext>
          </a:extLst>
        </p:cNvPr>
        <p:cNvGrpSpPr/>
        <p:nvPr/>
      </p:nvGrpSpPr>
      <p:grpSpPr>
        <a:xfrm>
          <a:off x="0" y="0"/>
          <a:ext cx="0" cy="0"/>
          <a:chOff x="0" y="0"/>
          <a:chExt cx="0" cy="0"/>
        </a:xfrm>
      </p:grpSpPr>
      <p:pic>
        <p:nvPicPr>
          <p:cNvPr id="24" name="Picture Placeholder 23" descr="A group of women looking at a machine&#10;&#10;AI-generated content may be incorrect.">
            <a:extLst>
              <a:ext uri="{FF2B5EF4-FFF2-40B4-BE49-F238E27FC236}">
                <a16:creationId xmlns:a16="http://schemas.microsoft.com/office/drawing/2014/main" id="{0E296DE1-CF1A-8DD9-2892-E5C7BA40975D}"/>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151" r="22151"/>
          <a:stretch>
            <a:fillRect/>
          </a:stretch>
        </p:blipFill>
        <p:spPr/>
      </p:pic>
      <p:sp>
        <p:nvSpPr>
          <p:cNvPr id="15" name="Text Placeholder 14">
            <a:extLst>
              <a:ext uri="{FF2B5EF4-FFF2-40B4-BE49-F238E27FC236}">
                <a16:creationId xmlns:a16="http://schemas.microsoft.com/office/drawing/2014/main" id="{4D07DB22-DDC9-6932-6C7C-2260DEE686C9}"/>
              </a:ext>
            </a:extLst>
          </p:cNvPr>
          <p:cNvSpPr>
            <a:spLocks noGrp="1"/>
          </p:cNvSpPr>
          <p:nvPr>
            <p:ph type="body" sz="quarter" idx="11"/>
          </p:nvPr>
        </p:nvSpPr>
        <p:spPr/>
        <p:txBody>
          <a:bodyPr/>
          <a:lstStyle/>
          <a:p>
            <a:r>
              <a:rPr lang="en-AU" noProof="0"/>
              <a:t>What strategy will help you learn?</a:t>
            </a:r>
          </a:p>
        </p:txBody>
      </p:sp>
      <p:sp>
        <p:nvSpPr>
          <p:cNvPr id="8" name="Text Placeholder 2">
            <a:extLst>
              <a:ext uri="{FF2B5EF4-FFF2-40B4-BE49-F238E27FC236}">
                <a16:creationId xmlns:a16="http://schemas.microsoft.com/office/drawing/2014/main" id="{AD7A417A-204F-4815-76E2-834A91C44683}"/>
              </a:ext>
            </a:extLst>
          </p:cNvPr>
          <p:cNvSpPr txBox="1">
            <a:spLocks/>
          </p:cNvSpPr>
          <p:nvPr/>
        </p:nvSpPr>
        <p:spPr>
          <a:xfrm>
            <a:off x="7826007" y="3872145"/>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did you think of the different learning strategies as you were reading through them?</a:t>
            </a:r>
          </a:p>
          <a:p>
            <a:pPr marL="285750" indent="-285750">
              <a:buClr>
                <a:schemeClr val="accent3"/>
              </a:buClr>
              <a:buFont typeface="Arial" panose="020B0604020202020204" pitchFamily="34" charset="0"/>
              <a:buChar char="•"/>
            </a:pPr>
            <a:r>
              <a:rPr lang="en-AU" sz="1200" noProof="0">
                <a:solidFill>
                  <a:schemeClr val="tx2"/>
                </a:solidFill>
              </a:rPr>
              <a:t>Why did you identify certain strategies as ones you use most often?</a:t>
            </a:r>
          </a:p>
          <a:p>
            <a:pPr marL="285750" indent="-285750">
              <a:buClr>
                <a:schemeClr val="accent3"/>
              </a:buClr>
              <a:buFont typeface="Arial" panose="020B0604020202020204" pitchFamily="34" charset="0"/>
              <a:buChar char="•"/>
            </a:pPr>
            <a:r>
              <a:rPr lang="en-AU" sz="1200" noProof="0">
                <a:solidFill>
                  <a:schemeClr val="tx2"/>
                </a:solidFill>
              </a:rPr>
              <a:t>Think about your parents, siblings or friends. Which learning strategies do they seem to prefer? Are they different from yours?</a:t>
            </a:r>
          </a:p>
        </p:txBody>
      </p:sp>
      <p:graphicFrame>
        <p:nvGraphicFramePr>
          <p:cNvPr id="9" name="Table 8">
            <a:extLst>
              <a:ext uri="{FF2B5EF4-FFF2-40B4-BE49-F238E27FC236}">
                <a16:creationId xmlns:a16="http://schemas.microsoft.com/office/drawing/2014/main" id="{B018C555-2051-B800-232E-A788B4DFEB31}"/>
              </a:ext>
            </a:extLst>
          </p:cNvPr>
          <p:cNvGraphicFramePr>
            <a:graphicFrameLocks noGrp="1"/>
          </p:cNvGraphicFramePr>
          <p:nvPr>
            <p:extLst>
              <p:ext uri="{D42A27DB-BD31-4B8C-83A1-F6EECF244321}">
                <p14:modId xmlns:p14="http://schemas.microsoft.com/office/powerpoint/2010/main" val="2829279544"/>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Identifying which learning strategies you use and which you might develop further can help you become a more effective learner and prepare for workplace learning.</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a:rPr>
                        <a:t>Look at the grid of learning examples on the next slide.</a:t>
                      </a:r>
                    </a:p>
                    <a:p>
                      <a:pPr marL="228600" indent="-228600" algn="l" rtl="0" fontAlgn="base">
                        <a:lnSpc>
                          <a:spcPct val="100000"/>
                        </a:lnSpc>
                        <a:buFont typeface="+mj-lt"/>
                        <a:buAutoNum type="arabicPeriod"/>
                      </a:pPr>
                      <a:r>
                        <a:rPr lang="en-AU" sz="1100" b="0" i="0" noProof="0" dirty="0">
                          <a:solidFill>
                            <a:srgbClr val="000000"/>
                          </a:solidFill>
                          <a:effectLst/>
                          <a:latin typeface="Arial"/>
                        </a:rPr>
                        <a:t>For each example in the grid, identify which learning strategy it represents (Self-directed learning, Peer learning, Mentorship, or </a:t>
                      </a:r>
                      <a:r>
                        <a:rPr lang="en-AU" sz="1100" b="0" i="0" noProof="0">
                          <a:solidFill>
                            <a:srgbClr val="000000"/>
                          </a:solidFill>
                          <a:effectLst/>
                          <a:latin typeface="Arial"/>
                        </a:rPr>
                        <a:t>Feedback and Reflection</a:t>
                      </a:r>
                      <a:r>
                        <a:rPr lang="en-AU" sz="1100" b="0" i="0" noProof="0" dirty="0">
                          <a:solidFill>
                            <a:srgbClr val="000000"/>
                          </a:solidFill>
                          <a:effectLst/>
                          <a:latin typeface="Arial"/>
                        </a:rPr>
                        <a:t>).</a:t>
                      </a:r>
                    </a:p>
                    <a:p>
                      <a:pPr marL="228600" indent="-228600" algn="l" rtl="0" fontAlgn="base">
                        <a:lnSpc>
                          <a:spcPct val="100000"/>
                        </a:lnSpc>
                        <a:buFont typeface="+mj-lt"/>
                        <a:buAutoNum type="arabicPeriod"/>
                      </a:pPr>
                      <a:r>
                        <a:rPr lang="en-AU" sz="1100" b="0" i="0" noProof="0" dirty="0">
                          <a:solidFill>
                            <a:srgbClr val="000000"/>
                          </a:solidFill>
                          <a:effectLst/>
                          <a:latin typeface="Arial"/>
                        </a:rPr>
                        <a:t>Choose 3-4 examples from the grid that you have personally used before. Write a brief reflection. </a:t>
                      </a:r>
                    </a:p>
                    <a:p>
                      <a:pPr marL="228600" indent="-228600" algn="l" rtl="0" fontAlgn="base">
                        <a:lnSpc>
                          <a:spcPct val="100000"/>
                        </a:lnSpc>
                        <a:buFont typeface="+mj-lt"/>
                        <a:buAutoNum type="arabicPeriod"/>
                      </a:pPr>
                      <a:r>
                        <a:rPr lang="en-AU" sz="1100" b="0" i="0" noProof="0" dirty="0">
                          <a:solidFill>
                            <a:srgbClr val="000000"/>
                          </a:solidFill>
                          <a:effectLst/>
                          <a:latin typeface="Arial"/>
                        </a:rPr>
                        <a:t>Which of these strategies will you take into your CAREER BLUEPRINT?</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Slide 12 – Rapid strategy identification grid</a:t>
                      </a:r>
                      <a:endParaRPr lang="en-AU" sz="1100" b="0" i="1" noProof="0" dirty="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BDB965DD-FCBB-9FAE-492B-4EC7085673E4}"/>
              </a:ext>
            </a:extLst>
          </p:cNvPr>
          <p:cNvSpPr txBox="1">
            <a:spLocks/>
          </p:cNvSpPr>
          <p:nvPr/>
        </p:nvSpPr>
        <p:spPr>
          <a:xfrm>
            <a:off x="7811583" y="362644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26" name="Title 25">
            <a:extLst>
              <a:ext uri="{FF2B5EF4-FFF2-40B4-BE49-F238E27FC236}">
                <a16:creationId xmlns:a16="http://schemas.microsoft.com/office/drawing/2014/main" id="{F3F48C7D-3C0E-07A2-371A-33E053C38F21}"/>
              </a:ext>
            </a:extLst>
          </p:cNvPr>
          <p:cNvSpPr>
            <a:spLocks noGrp="1"/>
          </p:cNvSpPr>
          <p:nvPr>
            <p:ph type="title"/>
          </p:nvPr>
        </p:nvSpPr>
        <p:spPr>
          <a:xfrm>
            <a:off x="1055941" y="873125"/>
            <a:ext cx="5356251" cy="524553"/>
          </a:xfrm>
        </p:spPr>
        <p:txBody>
          <a:bodyPr/>
          <a:lstStyle/>
          <a:p>
            <a:r>
              <a:rPr lang="en-AU" noProof="0"/>
              <a:t>Rapid strategy identification</a:t>
            </a:r>
          </a:p>
        </p:txBody>
      </p:sp>
      <p:sp>
        <p:nvSpPr>
          <p:cNvPr id="28" name="Text Placeholder 27">
            <a:extLst>
              <a:ext uri="{FF2B5EF4-FFF2-40B4-BE49-F238E27FC236}">
                <a16:creationId xmlns:a16="http://schemas.microsoft.com/office/drawing/2014/main" id="{79C6C1E4-9F87-52E6-DB93-2DEB487E004B}"/>
              </a:ext>
            </a:extLst>
          </p:cNvPr>
          <p:cNvSpPr>
            <a:spLocks noGrp="1"/>
          </p:cNvSpPr>
          <p:nvPr>
            <p:ph type="body" sz="quarter" idx="20"/>
          </p:nvPr>
        </p:nvSpPr>
        <p:spPr>
          <a:xfrm>
            <a:off x="1055688" y="624947"/>
            <a:ext cx="4125663" cy="247554"/>
          </a:xfrm>
        </p:spPr>
        <p:txBody>
          <a:bodyPr/>
          <a:lstStyle/>
          <a:p>
            <a:r>
              <a:rPr lang="en-AU" noProof="0"/>
              <a:t>POSITIVE WORK HABITS AND LEARNING STRATEGIES</a:t>
            </a:r>
          </a:p>
        </p:txBody>
      </p:sp>
    </p:spTree>
    <p:extLst>
      <p:ext uri="{BB962C8B-B14F-4D97-AF65-F5344CB8AC3E}">
        <p14:creationId xmlns:p14="http://schemas.microsoft.com/office/powerpoint/2010/main" val="3522609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DB12D-E03F-6680-152C-692810C31ED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879FDA2-20AA-F081-DD7A-BACB1B4702EE}"/>
              </a:ext>
            </a:extLst>
          </p:cNvPr>
          <p:cNvSpPr>
            <a:spLocks noGrp="1"/>
          </p:cNvSpPr>
          <p:nvPr>
            <p:ph type="body" sz="quarter" idx="15"/>
          </p:nvPr>
        </p:nvSpPr>
        <p:spPr>
          <a:xfrm>
            <a:off x="1055688" y="624947"/>
            <a:ext cx="4125663" cy="247554"/>
          </a:xfrm>
        </p:spPr>
        <p:txBody>
          <a:bodyPr/>
          <a:lstStyle/>
          <a:p>
            <a:r>
              <a:rPr lang="en-AU" noProof="0"/>
              <a:t>POSITIVE WORK HABITS AND LEARNING STRATEGIES</a:t>
            </a:r>
          </a:p>
        </p:txBody>
      </p:sp>
      <p:graphicFrame>
        <p:nvGraphicFramePr>
          <p:cNvPr id="4" name="Table 3">
            <a:extLst>
              <a:ext uri="{FF2B5EF4-FFF2-40B4-BE49-F238E27FC236}">
                <a16:creationId xmlns:a16="http://schemas.microsoft.com/office/drawing/2014/main" id="{1C596139-75D3-08C0-C2BE-6D8E5FE9B316}"/>
              </a:ext>
            </a:extLst>
          </p:cNvPr>
          <p:cNvGraphicFramePr>
            <a:graphicFrameLocks noGrp="1"/>
          </p:cNvGraphicFramePr>
          <p:nvPr>
            <p:extLst>
              <p:ext uri="{D42A27DB-BD31-4B8C-83A1-F6EECF244321}">
                <p14:modId xmlns:p14="http://schemas.microsoft.com/office/powerpoint/2010/main" val="3758759349"/>
              </p:ext>
            </p:extLst>
          </p:nvPr>
        </p:nvGraphicFramePr>
        <p:xfrm>
          <a:off x="1055688" y="1471611"/>
          <a:ext cx="10212388" cy="4323260"/>
        </p:xfrm>
        <a:graphic>
          <a:graphicData uri="http://schemas.openxmlformats.org/drawingml/2006/table">
            <a:tbl>
              <a:tblPr firstRow="1" bandRow="1">
                <a:tableStyleId>{5940675A-B579-460E-94D1-54222C63F5DA}</a:tableStyleId>
              </a:tblPr>
              <a:tblGrid>
                <a:gridCol w="2553097">
                  <a:extLst>
                    <a:ext uri="{9D8B030D-6E8A-4147-A177-3AD203B41FA5}">
                      <a16:colId xmlns:a16="http://schemas.microsoft.com/office/drawing/2014/main" val="2886768206"/>
                    </a:ext>
                  </a:extLst>
                </a:gridCol>
                <a:gridCol w="2553097">
                  <a:extLst>
                    <a:ext uri="{9D8B030D-6E8A-4147-A177-3AD203B41FA5}">
                      <a16:colId xmlns:a16="http://schemas.microsoft.com/office/drawing/2014/main" val="3415645534"/>
                    </a:ext>
                  </a:extLst>
                </a:gridCol>
                <a:gridCol w="2553097">
                  <a:extLst>
                    <a:ext uri="{9D8B030D-6E8A-4147-A177-3AD203B41FA5}">
                      <a16:colId xmlns:a16="http://schemas.microsoft.com/office/drawing/2014/main" val="2677637911"/>
                    </a:ext>
                  </a:extLst>
                </a:gridCol>
                <a:gridCol w="2553097">
                  <a:extLst>
                    <a:ext uri="{9D8B030D-6E8A-4147-A177-3AD203B41FA5}">
                      <a16:colId xmlns:a16="http://schemas.microsoft.com/office/drawing/2014/main" val="3902312928"/>
                    </a:ext>
                  </a:extLst>
                </a:gridCol>
              </a:tblGrid>
              <a:tr h="1080815">
                <a:tc>
                  <a:txBody>
                    <a:bodyPr/>
                    <a:lstStyle/>
                    <a:p>
                      <a:pPr algn="ctr"/>
                      <a:r>
                        <a:rPr lang="en-AU" sz="1200" noProof="0">
                          <a:solidFill>
                            <a:schemeClr val="tx2"/>
                          </a:solidFill>
                          <a:latin typeface="Arial" panose="020B0604020202020204" pitchFamily="34" charset="0"/>
                          <a:cs typeface="Arial" panose="020B0604020202020204" pitchFamily="34" charset="0"/>
                        </a:rPr>
                        <a:t>Having a </a:t>
                      </a:r>
                      <a:r>
                        <a:rPr lang="en-AU" sz="1200" b="1" noProof="0">
                          <a:solidFill>
                            <a:schemeClr val="tx2"/>
                          </a:solidFill>
                          <a:latin typeface="Arial" panose="020B0604020202020204" pitchFamily="34" charset="0"/>
                          <a:cs typeface="Arial" panose="020B0604020202020204" pitchFamily="34" charset="0"/>
                        </a:rPr>
                        <a:t>study group </a:t>
                      </a:r>
                      <a:r>
                        <a:rPr lang="en-AU" sz="1200" noProof="0">
                          <a:solidFill>
                            <a:schemeClr val="tx2"/>
                          </a:solidFill>
                          <a:latin typeface="Arial" panose="020B0604020202020204" pitchFamily="34" charset="0"/>
                          <a:cs typeface="Arial" panose="020B0604020202020204" pitchFamily="34" charset="0"/>
                        </a:rPr>
                        <a:t>for exam preparation</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Thinking about what went well </a:t>
                      </a:r>
                      <a:r>
                        <a:rPr lang="en-AU" sz="1200" noProof="0">
                          <a:solidFill>
                            <a:schemeClr val="tx2"/>
                          </a:solidFill>
                          <a:latin typeface="Arial" panose="020B0604020202020204" pitchFamily="34" charset="0"/>
                          <a:cs typeface="Arial" panose="020B0604020202020204" pitchFamily="34" charset="0"/>
                        </a:rPr>
                        <a:t>in your presentation</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Getting advice </a:t>
                      </a:r>
                      <a:r>
                        <a:rPr lang="en-AU" sz="1200" noProof="0">
                          <a:solidFill>
                            <a:schemeClr val="tx2"/>
                          </a:solidFill>
                          <a:latin typeface="Arial" panose="020B0604020202020204" pitchFamily="34" charset="0"/>
                          <a:cs typeface="Arial" panose="020B0604020202020204" pitchFamily="34" charset="0"/>
                        </a:rPr>
                        <a:t>from someone experienced in your dream job</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Working on a group project </a:t>
                      </a:r>
                      <a:r>
                        <a:rPr lang="en-AU" sz="1200" noProof="0">
                          <a:solidFill>
                            <a:schemeClr val="tx2"/>
                          </a:solidFill>
                          <a:latin typeface="Arial" panose="020B0604020202020204" pitchFamily="34" charset="0"/>
                          <a:cs typeface="Arial" panose="020B0604020202020204" pitchFamily="34" charset="0"/>
                        </a:rPr>
                        <a:t>where everyone has different responsibilities</a:t>
                      </a:r>
                    </a:p>
                  </a:txBody>
                  <a:tcPr anchor="ctr">
                    <a:solidFill>
                      <a:schemeClr val="bg2"/>
                    </a:solidFill>
                  </a:tcPr>
                </a:tc>
                <a:extLst>
                  <a:ext uri="{0D108BD9-81ED-4DB2-BD59-A6C34878D82A}">
                    <a16:rowId xmlns:a16="http://schemas.microsoft.com/office/drawing/2014/main" val="2644178074"/>
                  </a:ext>
                </a:extLst>
              </a:tr>
              <a:tr h="1080815">
                <a:tc>
                  <a:txBody>
                    <a:bodyPr/>
                    <a:lstStyle/>
                    <a:p>
                      <a:pPr algn="ctr"/>
                      <a:r>
                        <a:rPr lang="en-AU" sz="1200" b="1" noProof="0">
                          <a:solidFill>
                            <a:schemeClr val="tx2"/>
                          </a:solidFill>
                          <a:latin typeface="Arial" panose="020B0604020202020204" pitchFamily="34" charset="0"/>
                          <a:cs typeface="Arial" panose="020B0604020202020204" pitchFamily="34" charset="0"/>
                        </a:rPr>
                        <a:t>Using an app </a:t>
                      </a:r>
                      <a:r>
                        <a:rPr lang="en-AU" sz="1200" noProof="0">
                          <a:solidFill>
                            <a:schemeClr val="tx2"/>
                          </a:solidFill>
                          <a:latin typeface="Arial" panose="020B0604020202020204" pitchFamily="34" charset="0"/>
                          <a:cs typeface="Arial" panose="020B0604020202020204" pitchFamily="34" charset="0"/>
                        </a:rPr>
                        <a:t>to teach yourself a new language</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Shadowing a professional </a:t>
                      </a:r>
                      <a:r>
                        <a:rPr lang="en-AU" sz="1200" noProof="0">
                          <a:solidFill>
                            <a:schemeClr val="tx2"/>
                          </a:solidFill>
                          <a:latin typeface="Arial" panose="020B0604020202020204" pitchFamily="34" charset="0"/>
                          <a:cs typeface="Arial" panose="020B0604020202020204" pitchFamily="34" charset="0"/>
                        </a:rPr>
                        <a:t>at their workplace</a:t>
                      </a:r>
                    </a:p>
                  </a:txBody>
                  <a:tcPr anchor="ctr">
                    <a:solidFill>
                      <a:schemeClr val="bg2"/>
                    </a:solidFill>
                  </a:tcPr>
                </a:tc>
                <a:tc>
                  <a:txBody>
                    <a:bodyPr/>
                    <a:lstStyle/>
                    <a:p>
                      <a:pPr algn="ctr"/>
                      <a:r>
                        <a:rPr lang="en-AU" sz="1200" noProof="0">
                          <a:solidFill>
                            <a:schemeClr val="tx2"/>
                          </a:solidFill>
                          <a:latin typeface="Arial" panose="020B0604020202020204" pitchFamily="34" charset="0"/>
                          <a:cs typeface="Arial" panose="020B0604020202020204" pitchFamily="34" charset="0"/>
                        </a:rPr>
                        <a:t>Keeping a </a:t>
                      </a:r>
                      <a:r>
                        <a:rPr lang="en-AU" sz="1200" b="1" noProof="0">
                          <a:solidFill>
                            <a:schemeClr val="tx2"/>
                          </a:solidFill>
                          <a:latin typeface="Arial" panose="020B0604020202020204" pitchFamily="34" charset="0"/>
                          <a:cs typeface="Arial" panose="020B0604020202020204" pitchFamily="34" charset="0"/>
                        </a:rPr>
                        <a:t>learning journal </a:t>
                      </a:r>
                      <a:r>
                        <a:rPr lang="en-AU" sz="1200" noProof="0">
                          <a:solidFill>
                            <a:schemeClr val="tx2"/>
                          </a:solidFill>
                          <a:latin typeface="Arial" panose="020B0604020202020204" pitchFamily="34" charset="0"/>
                          <a:cs typeface="Arial" panose="020B0604020202020204" pitchFamily="34" charset="0"/>
                        </a:rPr>
                        <a:t>to track your progress and insights</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Finding a coach or senior student </a:t>
                      </a:r>
                      <a:r>
                        <a:rPr lang="en-AU" sz="1200" noProof="0">
                          <a:solidFill>
                            <a:schemeClr val="tx2"/>
                          </a:solidFill>
                          <a:latin typeface="Arial" panose="020B0604020202020204" pitchFamily="34" charset="0"/>
                          <a:cs typeface="Arial" panose="020B0604020202020204" pitchFamily="34" charset="0"/>
                        </a:rPr>
                        <a:t>to guide your sports technique</a:t>
                      </a:r>
                    </a:p>
                  </a:txBody>
                  <a:tcPr anchor="ctr">
                    <a:solidFill>
                      <a:schemeClr val="bg2"/>
                    </a:solidFill>
                  </a:tcPr>
                </a:tc>
                <a:extLst>
                  <a:ext uri="{0D108BD9-81ED-4DB2-BD59-A6C34878D82A}">
                    <a16:rowId xmlns:a16="http://schemas.microsoft.com/office/drawing/2014/main" val="2964574184"/>
                  </a:ext>
                </a:extLst>
              </a:tr>
              <a:tr h="1080815">
                <a:tc>
                  <a:txBody>
                    <a:bodyPr/>
                    <a:lstStyle/>
                    <a:p>
                      <a:pPr algn="ctr"/>
                      <a:r>
                        <a:rPr lang="en-AU" sz="1200" b="1" noProof="0">
                          <a:solidFill>
                            <a:schemeClr val="tx2"/>
                          </a:solidFill>
                          <a:latin typeface="Arial" panose="020B0604020202020204" pitchFamily="34" charset="0"/>
                          <a:cs typeface="Arial" panose="020B0604020202020204" pitchFamily="34" charset="0"/>
                        </a:rPr>
                        <a:t>Connecting with an industry expert </a:t>
                      </a:r>
                      <a:r>
                        <a:rPr lang="en-AU" sz="1200" noProof="0">
                          <a:solidFill>
                            <a:schemeClr val="tx2"/>
                          </a:solidFill>
                          <a:latin typeface="Arial" panose="020B0604020202020204" pitchFamily="34" charset="0"/>
                          <a:cs typeface="Arial" panose="020B0604020202020204" pitchFamily="34" charset="0"/>
                        </a:rPr>
                        <a:t>to understand career paths</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Teaching a friend something </a:t>
                      </a:r>
                      <a:r>
                        <a:rPr lang="en-AU" sz="1200" noProof="0">
                          <a:solidFill>
                            <a:schemeClr val="tx2"/>
                          </a:solidFill>
                          <a:latin typeface="Arial" panose="020B0604020202020204" pitchFamily="34" charset="0"/>
                          <a:cs typeface="Arial" panose="020B0604020202020204" pitchFamily="34" charset="0"/>
                        </a:rPr>
                        <a:t>you've just learned to reinforce your understanding</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Watching YouTube tutorials </a:t>
                      </a:r>
                      <a:r>
                        <a:rPr lang="en-AU" sz="1200" noProof="0">
                          <a:solidFill>
                            <a:schemeClr val="tx2"/>
                          </a:solidFill>
                          <a:latin typeface="Arial" panose="020B0604020202020204" pitchFamily="34" charset="0"/>
                          <a:cs typeface="Arial" panose="020B0604020202020204" pitchFamily="34" charset="0"/>
                        </a:rPr>
                        <a:t>to learn guitar</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Getting peer reviews </a:t>
                      </a:r>
                      <a:r>
                        <a:rPr lang="en-AU" sz="1200" noProof="0">
                          <a:solidFill>
                            <a:schemeClr val="tx2"/>
                          </a:solidFill>
                          <a:latin typeface="Arial" panose="020B0604020202020204" pitchFamily="34" charset="0"/>
                          <a:cs typeface="Arial" panose="020B0604020202020204" pitchFamily="34" charset="0"/>
                        </a:rPr>
                        <a:t>on your work before final submission</a:t>
                      </a:r>
                    </a:p>
                  </a:txBody>
                  <a:tcPr anchor="ctr">
                    <a:solidFill>
                      <a:schemeClr val="bg2"/>
                    </a:solidFill>
                  </a:tcPr>
                </a:tc>
                <a:extLst>
                  <a:ext uri="{0D108BD9-81ED-4DB2-BD59-A6C34878D82A}">
                    <a16:rowId xmlns:a16="http://schemas.microsoft.com/office/drawing/2014/main" val="3199088869"/>
                  </a:ext>
                </a:extLst>
              </a:tr>
              <a:tr h="1080815">
                <a:tc>
                  <a:txBody>
                    <a:bodyPr/>
                    <a:lstStyle/>
                    <a:p>
                      <a:pPr algn="ctr"/>
                      <a:r>
                        <a:rPr lang="en-AU" sz="1200" b="1" noProof="0">
                          <a:solidFill>
                            <a:schemeClr val="tx2"/>
                          </a:solidFill>
                          <a:latin typeface="Arial" panose="020B0604020202020204" pitchFamily="34" charset="0"/>
                          <a:cs typeface="Arial" panose="020B0604020202020204" pitchFamily="34" charset="0"/>
                        </a:rPr>
                        <a:t>Asking your teacher </a:t>
                      </a:r>
                      <a:r>
                        <a:rPr lang="en-AU" sz="1200" noProof="0">
                          <a:solidFill>
                            <a:schemeClr val="tx2"/>
                          </a:solidFill>
                          <a:latin typeface="Arial" panose="020B0604020202020204" pitchFamily="34" charset="0"/>
                          <a:cs typeface="Arial" panose="020B0604020202020204" pitchFamily="34" charset="0"/>
                        </a:rPr>
                        <a:t>how to improve your essay</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Reading books or articles </a:t>
                      </a:r>
                      <a:r>
                        <a:rPr lang="en-AU" sz="1200" noProof="0">
                          <a:solidFill>
                            <a:schemeClr val="tx2"/>
                          </a:solidFill>
                          <a:latin typeface="Arial" panose="020B0604020202020204" pitchFamily="34" charset="0"/>
                          <a:cs typeface="Arial" panose="020B0604020202020204" pitchFamily="34" charset="0"/>
                        </a:rPr>
                        <a:t>about a topic you're interested in</a:t>
                      </a:r>
                    </a:p>
                  </a:txBody>
                  <a:tcPr anchor="ctr">
                    <a:solidFill>
                      <a:schemeClr val="bg2"/>
                    </a:solidFill>
                  </a:tcPr>
                </a:tc>
                <a:tc>
                  <a:txBody>
                    <a:bodyPr/>
                    <a:lstStyle/>
                    <a:p>
                      <a:pPr algn="ctr"/>
                      <a:r>
                        <a:rPr lang="en-AU" sz="1200" noProof="0">
                          <a:solidFill>
                            <a:schemeClr val="tx2"/>
                          </a:solidFill>
                          <a:latin typeface="Arial" panose="020B0604020202020204" pitchFamily="34" charset="0"/>
                          <a:cs typeface="Arial" panose="020B0604020202020204" pitchFamily="34" charset="0"/>
                        </a:rPr>
                        <a:t>Practicing math problems </a:t>
                      </a:r>
                      <a:r>
                        <a:rPr lang="en-AU" sz="1200" b="1" noProof="0">
                          <a:solidFill>
                            <a:schemeClr val="tx2"/>
                          </a:solidFill>
                          <a:latin typeface="Arial" panose="020B0604020202020204" pitchFamily="34" charset="0"/>
                          <a:cs typeface="Arial" panose="020B0604020202020204" pitchFamily="34" charset="0"/>
                        </a:rPr>
                        <a:t>with a classmate</a:t>
                      </a:r>
                    </a:p>
                  </a:txBody>
                  <a:tcPr anchor="ctr">
                    <a:solidFill>
                      <a:schemeClr val="bg2"/>
                    </a:solidFill>
                  </a:tcPr>
                </a:tc>
                <a:tc>
                  <a:txBody>
                    <a:bodyPr/>
                    <a:lstStyle/>
                    <a:p>
                      <a:pPr algn="ctr"/>
                      <a:r>
                        <a:rPr lang="en-AU" sz="1200" b="1" noProof="0">
                          <a:solidFill>
                            <a:schemeClr val="tx2"/>
                          </a:solidFill>
                          <a:latin typeface="Arial" panose="020B0604020202020204" pitchFamily="34" charset="0"/>
                          <a:cs typeface="Arial" panose="020B0604020202020204" pitchFamily="34" charset="0"/>
                        </a:rPr>
                        <a:t>Completing online courses </a:t>
                      </a:r>
                      <a:r>
                        <a:rPr lang="en-AU" sz="1200" noProof="0">
                          <a:solidFill>
                            <a:schemeClr val="tx2"/>
                          </a:solidFill>
                          <a:latin typeface="Arial" panose="020B0604020202020204" pitchFamily="34" charset="0"/>
                          <a:cs typeface="Arial" panose="020B0604020202020204" pitchFamily="34" charset="0"/>
                        </a:rPr>
                        <a:t>to gain new technical skills</a:t>
                      </a:r>
                    </a:p>
                    <a:p>
                      <a:pPr algn="ctr"/>
                      <a:endParaRPr lang="en-AU" sz="1200" noProof="0">
                        <a:solidFill>
                          <a:schemeClr val="tx2"/>
                        </a:solidFill>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526479738"/>
                  </a:ext>
                </a:extLst>
              </a:tr>
            </a:tbl>
          </a:graphicData>
        </a:graphic>
      </p:graphicFrame>
      <p:sp>
        <p:nvSpPr>
          <p:cNvPr id="6" name="Title 5">
            <a:extLst>
              <a:ext uri="{FF2B5EF4-FFF2-40B4-BE49-F238E27FC236}">
                <a16:creationId xmlns:a16="http://schemas.microsoft.com/office/drawing/2014/main" id="{ABFB97C9-FDFF-064B-0227-AAB9883B36EE}"/>
              </a:ext>
            </a:extLst>
          </p:cNvPr>
          <p:cNvSpPr>
            <a:spLocks noGrp="1"/>
          </p:cNvSpPr>
          <p:nvPr>
            <p:ph type="title"/>
          </p:nvPr>
        </p:nvSpPr>
        <p:spPr>
          <a:xfrm>
            <a:off x="1055941" y="873125"/>
            <a:ext cx="6191416" cy="524553"/>
          </a:xfrm>
        </p:spPr>
        <p:txBody>
          <a:bodyPr/>
          <a:lstStyle/>
          <a:p>
            <a:r>
              <a:rPr lang="en-AU" noProof="0"/>
              <a:t>Rapid strategy identification grid</a:t>
            </a:r>
          </a:p>
        </p:txBody>
      </p:sp>
    </p:spTree>
    <p:extLst>
      <p:ext uri="{BB962C8B-B14F-4D97-AF65-F5344CB8AC3E}">
        <p14:creationId xmlns:p14="http://schemas.microsoft.com/office/powerpoint/2010/main" val="1213716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893DB-82C4-EBC5-473E-A20FBA2C8FBB}"/>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1E3E4A3-052B-729E-E00D-08B475D326F5}"/>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151" r="22151"/>
          <a:stretch>
            <a:fillRect/>
          </a:stretch>
        </p:blipFill>
        <p:spPr/>
      </p:pic>
      <p:sp>
        <p:nvSpPr>
          <p:cNvPr id="15" name="Text Placeholder 14">
            <a:extLst>
              <a:ext uri="{FF2B5EF4-FFF2-40B4-BE49-F238E27FC236}">
                <a16:creationId xmlns:a16="http://schemas.microsoft.com/office/drawing/2014/main" id="{14B4A3BD-6908-4254-5592-DE9948640EDC}"/>
              </a:ext>
            </a:extLst>
          </p:cNvPr>
          <p:cNvSpPr>
            <a:spLocks noGrp="1"/>
          </p:cNvSpPr>
          <p:nvPr>
            <p:ph type="body" sz="quarter" idx="11"/>
          </p:nvPr>
        </p:nvSpPr>
        <p:spPr/>
        <p:txBody>
          <a:bodyPr/>
          <a:lstStyle/>
          <a:p>
            <a:r>
              <a:rPr lang="en-AU" noProof="0"/>
              <a:t>What strategy will help you learn?</a:t>
            </a:r>
          </a:p>
        </p:txBody>
      </p:sp>
      <p:graphicFrame>
        <p:nvGraphicFramePr>
          <p:cNvPr id="9" name="Table 8">
            <a:extLst>
              <a:ext uri="{FF2B5EF4-FFF2-40B4-BE49-F238E27FC236}">
                <a16:creationId xmlns:a16="http://schemas.microsoft.com/office/drawing/2014/main" id="{12B71C8A-2645-E849-39A4-CAEC113FFCA8}"/>
              </a:ext>
            </a:extLst>
          </p:cNvPr>
          <p:cNvGraphicFramePr>
            <a:graphicFrameLocks noGrp="1"/>
          </p:cNvGraphicFramePr>
          <p:nvPr>
            <p:extLst>
              <p:ext uri="{D42A27DB-BD31-4B8C-83A1-F6EECF244321}">
                <p14:modId xmlns:p14="http://schemas.microsoft.com/office/powerpoint/2010/main" val="56042647"/>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Identifying which learning strategies you use and which you might develop further can help you become a more effective learner and prepare for workplace learning.</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US" sz="1100" b="0" i="0" noProof="0">
                          <a:solidFill>
                            <a:srgbClr val="000000"/>
                          </a:solidFill>
                          <a:effectLst/>
                          <a:latin typeface="Arial"/>
                        </a:rPr>
                        <a:t>Connect each manufacturing career (column A) to a learning strategy/habit (column B) that you think would be useful in that role.</a:t>
                      </a:r>
                    </a:p>
                    <a:p>
                      <a:pPr marL="228600" indent="-228600" algn="l" rtl="0" fontAlgn="base">
                        <a:lnSpc>
                          <a:spcPct val="100000"/>
                        </a:lnSpc>
                        <a:buFont typeface="+mj-lt"/>
                        <a:buAutoNum type="arabicPeriod"/>
                      </a:pPr>
                      <a:r>
                        <a:rPr lang="en-US" sz="1100" b="0" i="0" noProof="0">
                          <a:solidFill>
                            <a:srgbClr val="000000"/>
                          </a:solidFill>
                          <a:effectLst/>
                          <a:latin typeface="Arial"/>
                        </a:rPr>
                        <a:t>Select five matches and write a brief explanation describing why.</a:t>
                      </a:r>
                    </a:p>
                    <a:p>
                      <a:pPr marL="228600" indent="-228600" algn="l" rtl="0" fontAlgn="base">
                        <a:lnSpc>
                          <a:spcPct val="100000"/>
                        </a:lnSpc>
                        <a:buFont typeface="+mj-lt"/>
                        <a:buAutoNum type="arabicPeriod"/>
                      </a:pPr>
                      <a:r>
                        <a:rPr lang="en-US" sz="1100" b="0" i="0" noProof="0">
                          <a:solidFill>
                            <a:srgbClr val="000000"/>
                          </a:solidFill>
                          <a:effectLst/>
                          <a:latin typeface="Arial"/>
                        </a:rPr>
                        <a:t>Identify which roles align with your own preferred learning strategies and work habits.</a:t>
                      </a:r>
                      <a:endParaRPr lang="en-AU" sz="1100" b="0" i="0" noProof="0">
                        <a:solidFill>
                          <a:srgbClr val="000000"/>
                        </a:solidFill>
                        <a:effectLst/>
                        <a:latin typeface="Arial"/>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Worksheet 8.1 – Rapid strategy identification</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26" name="Title 25">
            <a:extLst>
              <a:ext uri="{FF2B5EF4-FFF2-40B4-BE49-F238E27FC236}">
                <a16:creationId xmlns:a16="http://schemas.microsoft.com/office/drawing/2014/main" id="{08FE5C12-72A8-E067-F620-2C0389AEC85E}"/>
              </a:ext>
            </a:extLst>
          </p:cNvPr>
          <p:cNvSpPr>
            <a:spLocks noGrp="1"/>
          </p:cNvSpPr>
          <p:nvPr>
            <p:ph type="title"/>
          </p:nvPr>
        </p:nvSpPr>
        <p:spPr>
          <a:xfrm>
            <a:off x="1055941" y="873125"/>
            <a:ext cx="5356251" cy="524553"/>
          </a:xfrm>
        </p:spPr>
        <p:txBody>
          <a:bodyPr/>
          <a:lstStyle/>
          <a:p>
            <a:r>
              <a:rPr lang="en-AU" noProof="0"/>
              <a:t>Rapid strategy identification</a:t>
            </a:r>
          </a:p>
        </p:txBody>
      </p:sp>
      <p:sp>
        <p:nvSpPr>
          <p:cNvPr id="28" name="Text Placeholder 27">
            <a:extLst>
              <a:ext uri="{FF2B5EF4-FFF2-40B4-BE49-F238E27FC236}">
                <a16:creationId xmlns:a16="http://schemas.microsoft.com/office/drawing/2014/main" id="{A6A1F5F1-3456-9402-E659-73EA416A21CA}"/>
              </a:ext>
            </a:extLst>
          </p:cNvPr>
          <p:cNvSpPr>
            <a:spLocks noGrp="1"/>
          </p:cNvSpPr>
          <p:nvPr>
            <p:ph type="body" sz="quarter" idx="20"/>
          </p:nvPr>
        </p:nvSpPr>
        <p:spPr>
          <a:xfrm>
            <a:off x="1055688" y="624947"/>
            <a:ext cx="4125663" cy="247554"/>
          </a:xfrm>
        </p:spPr>
        <p:txBody>
          <a:bodyPr/>
          <a:lstStyle/>
          <a:p>
            <a:r>
              <a:rPr lang="en-AU" noProof="0"/>
              <a:t>POSITIVE WORK HABITS AND LEARNING STRATEGIES</a:t>
            </a:r>
          </a:p>
        </p:txBody>
      </p:sp>
    </p:spTree>
    <p:extLst>
      <p:ext uri="{BB962C8B-B14F-4D97-AF65-F5344CB8AC3E}">
        <p14:creationId xmlns:p14="http://schemas.microsoft.com/office/powerpoint/2010/main" val="1829583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AAF42-67E9-E320-C8B9-F16BC2E13B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1C7D53A-7FA5-589D-4C9A-995EEE20C6EA}"/>
              </a:ext>
            </a:extLst>
          </p:cNvPr>
          <p:cNvSpPr>
            <a:spLocks noGrp="1"/>
          </p:cNvSpPr>
          <p:nvPr>
            <p:ph type="body" sz="quarter" idx="11"/>
          </p:nvPr>
        </p:nvSpPr>
        <p:spPr/>
        <p:txBody>
          <a:bodyPr/>
          <a:lstStyle/>
          <a:p>
            <a:r>
              <a:rPr lang="en-AU" noProof="0"/>
              <a:t>Identify your success strategies</a:t>
            </a:r>
          </a:p>
        </p:txBody>
      </p:sp>
      <p:sp>
        <p:nvSpPr>
          <p:cNvPr id="6" name="Text Placeholder 5">
            <a:extLst>
              <a:ext uri="{FF2B5EF4-FFF2-40B4-BE49-F238E27FC236}">
                <a16:creationId xmlns:a16="http://schemas.microsoft.com/office/drawing/2014/main" id="{5B2E3FDC-81F7-20F5-1FD0-F17E3CC2FE0E}"/>
              </a:ext>
            </a:extLst>
          </p:cNvPr>
          <p:cNvSpPr>
            <a:spLocks noGrp="1"/>
          </p:cNvSpPr>
          <p:nvPr>
            <p:ph type="body" sz="quarter" idx="13"/>
          </p:nvPr>
        </p:nvSpPr>
        <p:spPr>
          <a:xfrm>
            <a:off x="1055688" y="624947"/>
            <a:ext cx="4125663" cy="247554"/>
          </a:xfrm>
        </p:spPr>
        <p:txBody>
          <a:bodyPr/>
          <a:lstStyle/>
          <a:p>
            <a:r>
              <a:rPr lang="en-AU" noProof="0"/>
              <a:t>POSITIVE WORK HABITS AND LEARNING STRATEGIES</a:t>
            </a:r>
          </a:p>
        </p:txBody>
      </p:sp>
      <p:sp>
        <p:nvSpPr>
          <p:cNvPr id="8" name="Text Placeholder 2">
            <a:extLst>
              <a:ext uri="{FF2B5EF4-FFF2-40B4-BE49-F238E27FC236}">
                <a16:creationId xmlns:a16="http://schemas.microsoft.com/office/drawing/2014/main" id="{146C051D-16E0-B11E-AD09-8750FA477752}"/>
              </a:ext>
            </a:extLst>
          </p:cNvPr>
          <p:cNvSpPr txBox="1">
            <a:spLocks/>
          </p:cNvSpPr>
          <p:nvPr/>
        </p:nvSpPr>
        <p:spPr>
          <a:xfrm>
            <a:off x="7677151" y="2851420"/>
            <a:ext cx="3459162" cy="287086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Which strategies do you currently use most effectively?</a:t>
            </a:r>
          </a:p>
          <a:p>
            <a:pPr marL="285750" indent="-285750">
              <a:buClr>
                <a:schemeClr val="accent3"/>
              </a:buClr>
              <a:buFont typeface="Arial" panose="020B0604020202020204" pitchFamily="34" charset="0"/>
              <a:buChar char="•"/>
            </a:pPr>
            <a:r>
              <a:rPr lang="en-AU" sz="1200" noProof="0">
                <a:solidFill>
                  <a:schemeClr val="tx2"/>
                </a:solidFill>
              </a:rPr>
              <a:t>Which strategies or habits would you like to develop further?</a:t>
            </a:r>
          </a:p>
          <a:p>
            <a:pPr marL="285750" indent="-285750">
              <a:buClr>
                <a:schemeClr val="accent3"/>
              </a:buClr>
              <a:buFont typeface="Arial" panose="020B0604020202020204" pitchFamily="34" charset="0"/>
              <a:buChar char="•"/>
            </a:pPr>
            <a:r>
              <a:rPr lang="en-AU" sz="1200" noProof="0">
                <a:solidFill>
                  <a:schemeClr val="tx2"/>
                </a:solidFill>
              </a:rPr>
              <a:t>How might different careers require different combinations of these strategies?</a:t>
            </a:r>
          </a:p>
          <a:p>
            <a:pPr marL="285750" indent="-285750">
              <a:buClr>
                <a:schemeClr val="accent3"/>
              </a:buClr>
              <a:buFont typeface="Arial" panose="020B0604020202020204" pitchFamily="34" charset="0"/>
              <a:buChar char="•"/>
            </a:pPr>
            <a:r>
              <a:rPr lang="en-AU" sz="1200" noProof="0">
                <a:solidFill>
                  <a:schemeClr val="tx2"/>
                </a:solidFill>
              </a:rPr>
              <a:t>How do these different elements work together?</a:t>
            </a:r>
          </a:p>
          <a:p>
            <a:pPr marL="285750" indent="-285750">
              <a:buClr>
                <a:schemeClr val="accent3"/>
              </a:buClr>
              <a:buFont typeface="Arial" panose="020B0604020202020204" pitchFamily="34" charset="0"/>
              <a:buChar char="•"/>
            </a:pPr>
            <a:r>
              <a:rPr lang="en-AU" sz="1200" noProof="0">
                <a:solidFill>
                  <a:schemeClr val="tx2"/>
                </a:solidFill>
              </a:rPr>
              <a:t>Which manufacturing careers might particularly value certain strategies or attributes?</a:t>
            </a:r>
          </a:p>
        </p:txBody>
      </p:sp>
      <p:graphicFrame>
        <p:nvGraphicFramePr>
          <p:cNvPr id="9" name="Table 8">
            <a:extLst>
              <a:ext uri="{FF2B5EF4-FFF2-40B4-BE49-F238E27FC236}">
                <a16:creationId xmlns:a16="http://schemas.microsoft.com/office/drawing/2014/main" id="{2CAD567F-8316-79F4-DBA7-363B9AC67E01}"/>
              </a:ext>
            </a:extLst>
          </p:cNvPr>
          <p:cNvGraphicFramePr>
            <a:graphicFrameLocks noGrp="1"/>
          </p:cNvGraphicFramePr>
          <p:nvPr>
            <p:extLst>
              <p:ext uri="{D42A27DB-BD31-4B8C-83A1-F6EECF244321}">
                <p14:modId xmlns:p14="http://schemas.microsoft.com/office/powerpoint/2010/main" val="473326756"/>
              </p:ext>
            </p:extLst>
          </p:nvPr>
        </p:nvGraphicFramePr>
        <p:xfrm>
          <a:off x="1055687" y="2132110"/>
          <a:ext cx="4895850" cy="4082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Different careers require specific learning approaches, personal habits, relationship skills, and attributes for success. This activity helps you identify and reflect on these strategies and make connections between these skills and your future career aspirations.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Divide a whiteboard into four columns: Learning, Personal Habits, Relationship-Building, Attributes, and Career Exploration </a:t>
                      </a:r>
                      <a:r>
                        <a:rPr lang="en-AU" sz="1100" b="1" i="0" u="sng" noProof="0">
                          <a:solidFill>
                            <a:srgbClr val="000000"/>
                          </a:solidFill>
                          <a:effectLst/>
                          <a:latin typeface="Arial"/>
                        </a:rPr>
                        <a:t>or</a:t>
                      </a:r>
                      <a:r>
                        <a:rPr lang="en-AU" sz="1100" b="0" i="0" u="none" noProof="0">
                          <a:solidFill>
                            <a:srgbClr val="000000"/>
                          </a:solidFill>
                          <a:effectLst/>
                          <a:latin typeface="Arial"/>
                        </a:rPr>
                        <a:t> use the next slide.</a:t>
                      </a:r>
                    </a:p>
                    <a:p>
                      <a:pPr marL="228600" indent="-228600" algn="l" rtl="0" fontAlgn="base">
                        <a:lnSpc>
                          <a:spcPct val="100000"/>
                        </a:lnSpc>
                        <a:buFont typeface="+mj-lt"/>
                        <a:buAutoNum type="arabicPeriod"/>
                      </a:pPr>
                      <a:r>
                        <a:rPr lang="en-AU" sz="1100" b="0" i="0" noProof="0">
                          <a:solidFill>
                            <a:srgbClr val="000000"/>
                          </a:solidFill>
                          <a:effectLst/>
                          <a:latin typeface="+mn-lt"/>
                        </a:rPr>
                        <a:t>Each student selects one job and decides on the best learning strategy for each column</a:t>
                      </a:r>
                    </a:p>
                    <a:p>
                      <a:pPr marL="228600" indent="-228600" algn="l" rtl="0" fontAlgn="base">
                        <a:lnSpc>
                          <a:spcPct val="100000"/>
                        </a:lnSpc>
                        <a:buFont typeface="+mj-lt"/>
                        <a:buAutoNum type="arabicPeriod"/>
                      </a:pPr>
                      <a:r>
                        <a:rPr lang="en-AU" sz="1100" b="0" i="0" noProof="0">
                          <a:solidFill>
                            <a:srgbClr val="000000"/>
                          </a:solidFill>
                          <a:effectLst/>
                          <a:latin typeface="Arial"/>
                        </a:rPr>
                        <a:t>Students share their choices with peers or the class</a:t>
                      </a:r>
                    </a:p>
                    <a:p>
                      <a:pPr marL="228600" indent="-228600" algn="l" rtl="0" fontAlgn="base">
                        <a:lnSpc>
                          <a:spcPct val="100000"/>
                        </a:lnSpc>
                        <a:buFont typeface="+mj-lt"/>
                        <a:buAutoNum type="arabicPeriod"/>
                      </a:pPr>
                      <a:r>
                        <a:rPr lang="en-AU" sz="1100" b="0" i="0" noProof="0">
                          <a:solidFill>
                            <a:srgbClr val="000000"/>
                          </a:solidFill>
                          <a:effectLst/>
                          <a:latin typeface="Arial"/>
                        </a:rPr>
                        <a:t>Facilitate class discussion on how each category helps with jobs and further education.</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Whiteboard, pens</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B5C69D58-D7BE-2D61-4EAF-F4B99C8FA497}"/>
              </a:ext>
            </a:extLst>
          </p:cNvPr>
          <p:cNvSpPr txBox="1">
            <a:spLocks/>
          </p:cNvSpPr>
          <p:nvPr/>
        </p:nvSpPr>
        <p:spPr>
          <a:xfrm>
            <a:off x="7662727" y="260571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0" name="Title 9">
            <a:extLst>
              <a:ext uri="{FF2B5EF4-FFF2-40B4-BE49-F238E27FC236}">
                <a16:creationId xmlns:a16="http://schemas.microsoft.com/office/drawing/2014/main" id="{EB3DF1D2-4907-767F-A45C-8832512F5CD2}"/>
              </a:ext>
            </a:extLst>
          </p:cNvPr>
          <p:cNvSpPr>
            <a:spLocks noGrp="1"/>
          </p:cNvSpPr>
          <p:nvPr>
            <p:ph type="title"/>
          </p:nvPr>
        </p:nvSpPr>
        <p:spPr>
          <a:xfrm>
            <a:off x="1055941" y="873125"/>
            <a:ext cx="2231999" cy="524553"/>
          </a:xfrm>
        </p:spPr>
        <p:txBody>
          <a:bodyPr/>
          <a:lstStyle/>
          <a:p>
            <a:r>
              <a:rPr lang="en-AU" noProof="0"/>
              <a:t>Brainstorm</a:t>
            </a:r>
          </a:p>
        </p:txBody>
      </p:sp>
    </p:spTree>
    <p:extLst>
      <p:ext uri="{BB962C8B-B14F-4D97-AF65-F5344CB8AC3E}">
        <p14:creationId xmlns:p14="http://schemas.microsoft.com/office/powerpoint/2010/main" val="3405722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3095F-3C79-9B06-37E1-F5D8DCBBE82F}"/>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017A618B-AFE3-81C6-B9F3-15F103EFC1FA}"/>
              </a:ext>
            </a:extLst>
          </p:cNvPr>
          <p:cNvSpPr>
            <a:spLocks noGrp="1"/>
          </p:cNvSpPr>
          <p:nvPr>
            <p:ph type="body" sz="quarter" idx="15"/>
          </p:nvPr>
        </p:nvSpPr>
        <p:spPr>
          <a:xfrm>
            <a:off x="1055688" y="624947"/>
            <a:ext cx="4125663" cy="247554"/>
          </a:xfrm>
        </p:spPr>
        <p:txBody>
          <a:bodyPr/>
          <a:lstStyle/>
          <a:p>
            <a:r>
              <a:rPr lang="en-AU" noProof="0"/>
              <a:t>POSITIVE WORK HABITS AND LEARNING STRATEGIES</a:t>
            </a:r>
          </a:p>
        </p:txBody>
      </p:sp>
      <p:graphicFrame>
        <p:nvGraphicFramePr>
          <p:cNvPr id="3" name="Table 2">
            <a:extLst>
              <a:ext uri="{FF2B5EF4-FFF2-40B4-BE49-F238E27FC236}">
                <a16:creationId xmlns:a16="http://schemas.microsoft.com/office/drawing/2014/main" id="{64894208-2C47-98F1-20AE-8968620D90A7}"/>
              </a:ext>
            </a:extLst>
          </p:cNvPr>
          <p:cNvGraphicFramePr>
            <a:graphicFrameLocks noGrp="1"/>
          </p:cNvGraphicFramePr>
          <p:nvPr>
            <p:extLst>
              <p:ext uri="{D42A27DB-BD31-4B8C-83A1-F6EECF244321}">
                <p14:modId xmlns:p14="http://schemas.microsoft.com/office/powerpoint/2010/main" val="2407503090"/>
              </p:ext>
            </p:extLst>
          </p:nvPr>
        </p:nvGraphicFramePr>
        <p:xfrm>
          <a:off x="1055688" y="1811173"/>
          <a:ext cx="9959640" cy="3728510"/>
        </p:xfrm>
        <a:graphic>
          <a:graphicData uri="http://schemas.openxmlformats.org/drawingml/2006/table">
            <a:tbl>
              <a:tblPr firstRow="1" bandRow="1">
                <a:tableStyleId>{21E4AEA4-8DFA-4A89-87EB-49C32662AFE0}</a:tableStyleId>
              </a:tblPr>
              <a:tblGrid>
                <a:gridCol w="1659940">
                  <a:extLst>
                    <a:ext uri="{9D8B030D-6E8A-4147-A177-3AD203B41FA5}">
                      <a16:colId xmlns:a16="http://schemas.microsoft.com/office/drawing/2014/main" val="2143072418"/>
                    </a:ext>
                  </a:extLst>
                </a:gridCol>
                <a:gridCol w="1659940">
                  <a:extLst>
                    <a:ext uri="{9D8B030D-6E8A-4147-A177-3AD203B41FA5}">
                      <a16:colId xmlns:a16="http://schemas.microsoft.com/office/drawing/2014/main" val="543533949"/>
                    </a:ext>
                  </a:extLst>
                </a:gridCol>
                <a:gridCol w="1659940">
                  <a:extLst>
                    <a:ext uri="{9D8B030D-6E8A-4147-A177-3AD203B41FA5}">
                      <a16:colId xmlns:a16="http://schemas.microsoft.com/office/drawing/2014/main" val="2112116126"/>
                    </a:ext>
                  </a:extLst>
                </a:gridCol>
                <a:gridCol w="1659940">
                  <a:extLst>
                    <a:ext uri="{9D8B030D-6E8A-4147-A177-3AD203B41FA5}">
                      <a16:colId xmlns:a16="http://schemas.microsoft.com/office/drawing/2014/main" val="3173395107"/>
                    </a:ext>
                  </a:extLst>
                </a:gridCol>
                <a:gridCol w="1659940">
                  <a:extLst>
                    <a:ext uri="{9D8B030D-6E8A-4147-A177-3AD203B41FA5}">
                      <a16:colId xmlns:a16="http://schemas.microsoft.com/office/drawing/2014/main" val="2331237999"/>
                    </a:ext>
                  </a:extLst>
                </a:gridCol>
                <a:gridCol w="1659940">
                  <a:extLst>
                    <a:ext uri="{9D8B030D-6E8A-4147-A177-3AD203B41FA5}">
                      <a16:colId xmlns:a16="http://schemas.microsoft.com/office/drawing/2014/main" val="3901769587"/>
                    </a:ext>
                  </a:extLst>
                </a:gridCol>
              </a:tblGrid>
              <a:tr h="414791">
                <a:tc>
                  <a:txBody>
                    <a:bodyPr/>
                    <a:lstStyle/>
                    <a:p>
                      <a:pPr algn="ctr"/>
                      <a:r>
                        <a:rPr lang="en-AU" sz="1400" noProof="0"/>
                        <a:t>Job</a:t>
                      </a:r>
                    </a:p>
                  </a:txBody>
                  <a:tcPr anchor="ctr">
                    <a:solidFill>
                      <a:schemeClr val="accent2"/>
                    </a:solidFill>
                  </a:tcPr>
                </a:tc>
                <a:tc gridSpan="5">
                  <a:txBody>
                    <a:bodyPr/>
                    <a:lstStyle/>
                    <a:p>
                      <a:pPr algn="ctr"/>
                      <a:endParaRPr lang="en-AU" sz="1400" noProof="0"/>
                    </a:p>
                  </a:txBody>
                  <a:tcPr anchor="ctr"/>
                </a:tc>
                <a:tc hMerge="1">
                  <a:txBody>
                    <a:bodyPr/>
                    <a:lstStyle/>
                    <a:p>
                      <a:pPr algn="ctr"/>
                      <a:endParaRPr lang="en-AU" sz="1400" noProof="0"/>
                    </a:p>
                  </a:txBody>
                  <a:tcPr anchor="ctr"/>
                </a:tc>
                <a:tc hMerge="1">
                  <a:txBody>
                    <a:bodyPr/>
                    <a:lstStyle/>
                    <a:p>
                      <a:pPr algn="ctr"/>
                      <a:endParaRPr lang="en-AU" sz="1400" noProof="0"/>
                    </a:p>
                  </a:txBody>
                  <a:tcPr anchor="ctr"/>
                </a:tc>
                <a:tc hMerge="1">
                  <a:txBody>
                    <a:bodyPr/>
                    <a:lstStyle/>
                    <a:p>
                      <a:pPr algn="ctr"/>
                      <a:endParaRPr lang="en-AU" sz="1400" noProof="0"/>
                    </a:p>
                  </a:txBody>
                  <a:tcPr anchor="ctr"/>
                </a:tc>
                <a:tc hMerge="1">
                  <a:txBody>
                    <a:bodyPr/>
                    <a:lstStyle/>
                    <a:p>
                      <a:pPr algn="ctr"/>
                      <a:endParaRPr lang="en-AU" sz="1400" noProof="0"/>
                    </a:p>
                  </a:txBody>
                  <a:tcPr anchor="ctr"/>
                </a:tc>
                <a:extLst>
                  <a:ext uri="{0D108BD9-81ED-4DB2-BD59-A6C34878D82A}">
                    <a16:rowId xmlns:a16="http://schemas.microsoft.com/office/drawing/2014/main" val="2156451663"/>
                  </a:ext>
                </a:extLst>
              </a:tr>
              <a:tr h="843481">
                <a:tc>
                  <a:txBody>
                    <a:bodyPr/>
                    <a:lstStyle/>
                    <a:p>
                      <a:pPr algn="ctr"/>
                      <a:endParaRPr lang="en-AU" sz="1400" noProof="0">
                        <a:solidFill>
                          <a:schemeClr val="bg1"/>
                        </a:solidFill>
                      </a:endParaRPr>
                    </a:p>
                  </a:txBody>
                  <a:tcPr anchor="ctr">
                    <a:solidFill>
                      <a:schemeClr val="accent2"/>
                    </a:solidFill>
                  </a:tcPr>
                </a:tc>
                <a:tc>
                  <a:txBody>
                    <a:bodyPr/>
                    <a:lstStyle/>
                    <a:p>
                      <a:pPr algn="ctr"/>
                      <a:r>
                        <a:rPr lang="en-AU" sz="1400" b="1" noProof="0">
                          <a:solidFill>
                            <a:schemeClr val="bg1"/>
                          </a:solidFill>
                        </a:rPr>
                        <a:t>Learning</a:t>
                      </a:r>
                    </a:p>
                  </a:txBody>
                  <a:tcPr anchor="ctr">
                    <a:solidFill>
                      <a:schemeClr val="accent2"/>
                    </a:solidFill>
                  </a:tcPr>
                </a:tc>
                <a:tc>
                  <a:txBody>
                    <a:bodyPr/>
                    <a:lstStyle/>
                    <a:p>
                      <a:pPr algn="ctr"/>
                      <a:r>
                        <a:rPr lang="en-AU" sz="1400" b="1" noProof="0">
                          <a:solidFill>
                            <a:schemeClr val="bg1"/>
                          </a:solidFill>
                        </a:rPr>
                        <a:t>Personal Habits</a:t>
                      </a:r>
                    </a:p>
                  </a:txBody>
                  <a:tcPr anchor="ctr">
                    <a:solidFill>
                      <a:schemeClr val="accent2"/>
                    </a:solidFill>
                  </a:tcPr>
                </a:tc>
                <a:tc>
                  <a:txBody>
                    <a:bodyPr/>
                    <a:lstStyle/>
                    <a:p>
                      <a:pPr algn="ctr"/>
                      <a:r>
                        <a:rPr lang="en-AU" sz="1400" b="1" noProof="0">
                          <a:solidFill>
                            <a:schemeClr val="bg1"/>
                          </a:solidFill>
                        </a:rPr>
                        <a:t>Relationship Building</a:t>
                      </a:r>
                    </a:p>
                  </a:txBody>
                  <a:tcPr anchor="ctr">
                    <a:solidFill>
                      <a:schemeClr val="accent2"/>
                    </a:solidFill>
                  </a:tcPr>
                </a:tc>
                <a:tc>
                  <a:txBody>
                    <a:bodyPr/>
                    <a:lstStyle/>
                    <a:p>
                      <a:pPr algn="ctr"/>
                      <a:r>
                        <a:rPr lang="en-AU" sz="1400" b="1" noProof="0">
                          <a:solidFill>
                            <a:schemeClr val="bg1"/>
                          </a:solidFill>
                        </a:rPr>
                        <a:t>Attributes</a:t>
                      </a:r>
                    </a:p>
                  </a:txBody>
                  <a:tcPr anchor="ctr">
                    <a:solidFill>
                      <a:schemeClr val="accent2"/>
                    </a:solidFill>
                  </a:tcPr>
                </a:tc>
                <a:tc>
                  <a:txBody>
                    <a:bodyPr/>
                    <a:lstStyle/>
                    <a:p>
                      <a:pPr algn="ctr"/>
                      <a:r>
                        <a:rPr lang="en-AU" sz="1400" b="1" noProof="0">
                          <a:solidFill>
                            <a:schemeClr val="bg1"/>
                          </a:solidFill>
                        </a:rPr>
                        <a:t>Career Exploration</a:t>
                      </a:r>
                    </a:p>
                  </a:txBody>
                  <a:tcPr anchor="ctr">
                    <a:solidFill>
                      <a:schemeClr val="accent2"/>
                    </a:solidFill>
                  </a:tcPr>
                </a:tc>
                <a:extLst>
                  <a:ext uri="{0D108BD9-81ED-4DB2-BD59-A6C34878D82A}">
                    <a16:rowId xmlns:a16="http://schemas.microsoft.com/office/drawing/2014/main" val="1036042287"/>
                  </a:ext>
                </a:extLst>
              </a:tr>
              <a:tr h="1235119">
                <a:tc>
                  <a:txBody>
                    <a:bodyPr/>
                    <a:lstStyle/>
                    <a:p>
                      <a:pPr algn="l"/>
                      <a:r>
                        <a:rPr lang="en-AU" sz="1400" noProof="0">
                          <a:solidFill>
                            <a:schemeClr val="bg1"/>
                          </a:solidFill>
                        </a:rPr>
                        <a:t>What learning strategy would be best?</a:t>
                      </a:r>
                    </a:p>
                  </a:txBody>
                  <a:tcPr>
                    <a:solidFill>
                      <a:schemeClr val="accent2"/>
                    </a:solidFill>
                  </a:tcPr>
                </a:tc>
                <a:tc>
                  <a:txBody>
                    <a:bodyPr/>
                    <a:lstStyle/>
                    <a:p>
                      <a:endParaRPr lang="en-AU" noProof="0"/>
                    </a:p>
                  </a:txBody>
                  <a:tcPr/>
                </a:tc>
                <a:tc>
                  <a:txBody>
                    <a:bodyPr/>
                    <a:lstStyle/>
                    <a:p>
                      <a:endParaRPr lang="en-AU" noProof="0"/>
                    </a:p>
                  </a:txBody>
                  <a:tcPr/>
                </a:tc>
                <a:tc>
                  <a:txBody>
                    <a:bodyPr/>
                    <a:lstStyle/>
                    <a:p>
                      <a:endParaRPr lang="en-AU" noProof="0"/>
                    </a:p>
                  </a:txBody>
                  <a:tcPr/>
                </a:tc>
                <a:tc>
                  <a:txBody>
                    <a:bodyPr/>
                    <a:lstStyle/>
                    <a:p>
                      <a:endParaRPr lang="en-AU" noProof="0"/>
                    </a:p>
                  </a:txBody>
                  <a:tcPr/>
                </a:tc>
                <a:tc>
                  <a:txBody>
                    <a:bodyPr/>
                    <a:lstStyle/>
                    <a:p>
                      <a:endParaRPr lang="en-AU" noProof="0"/>
                    </a:p>
                  </a:txBody>
                  <a:tcPr/>
                </a:tc>
                <a:extLst>
                  <a:ext uri="{0D108BD9-81ED-4DB2-BD59-A6C34878D82A}">
                    <a16:rowId xmlns:a16="http://schemas.microsoft.com/office/drawing/2014/main" val="2476360077"/>
                  </a:ext>
                </a:extLst>
              </a:tr>
              <a:tr h="1235119">
                <a:tc>
                  <a:txBody>
                    <a:bodyPr/>
                    <a:lstStyle/>
                    <a:p>
                      <a:pPr algn="l"/>
                      <a:r>
                        <a:rPr lang="en-AU" sz="1400" noProof="0">
                          <a:solidFill>
                            <a:schemeClr val="bg1"/>
                          </a:solidFill>
                        </a:rPr>
                        <a:t>How will improving this help in a job or career?</a:t>
                      </a:r>
                    </a:p>
                  </a:txBody>
                  <a:tcPr>
                    <a:solidFill>
                      <a:schemeClr val="accent2"/>
                    </a:solidFill>
                  </a:tcPr>
                </a:tc>
                <a:tc>
                  <a:txBody>
                    <a:bodyPr/>
                    <a:lstStyle/>
                    <a:p>
                      <a:pPr algn="ctr"/>
                      <a:endParaRPr lang="en-AU" sz="1200" noProof="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AU" sz="1200" noProof="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AU" sz="1200" noProof="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AU" sz="1200" noProof="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AU" sz="1200" noProof="0"/>
                    </a:p>
                  </a:txBody>
                  <a:tcPr/>
                </a:tc>
                <a:extLst>
                  <a:ext uri="{0D108BD9-81ED-4DB2-BD59-A6C34878D82A}">
                    <a16:rowId xmlns:a16="http://schemas.microsoft.com/office/drawing/2014/main" val="270190151"/>
                  </a:ext>
                </a:extLst>
              </a:tr>
            </a:tbl>
          </a:graphicData>
        </a:graphic>
      </p:graphicFrame>
      <p:sp>
        <p:nvSpPr>
          <p:cNvPr id="18" name="Title 17">
            <a:extLst>
              <a:ext uri="{FF2B5EF4-FFF2-40B4-BE49-F238E27FC236}">
                <a16:creationId xmlns:a16="http://schemas.microsoft.com/office/drawing/2014/main" id="{5DA638B4-9AC5-59C4-9588-8E4427BCB911}"/>
              </a:ext>
            </a:extLst>
          </p:cNvPr>
          <p:cNvSpPr>
            <a:spLocks noGrp="1"/>
          </p:cNvSpPr>
          <p:nvPr>
            <p:ph type="title"/>
          </p:nvPr>
        </p:nvSpPr>
        <p:spPr>
          <a:xfrm>
            <a:off x="1055941" y="873125"/>
            <a:ext cx="5247247" cy="524553"/>
          </a:xfrm>
        </p:spPr>
        <p:txBody>
          <a:bodyPr/>
          <a:lstStyle/>
          <a:p>
            <a:r>
              <a:rPr lang="en-AU" noProof="0"/>
              <a:t>Learning strategy reflection</a:t>
            </a:r>
          </a:p>
        </p:txBody>
      </p:sp>
    </p:spTree>
    <p:extLst>
      <p:ext uri="{BB962C8B-B14F-4D97-AF65-F5344CB8AC3E}">
        <p14:creationId xmlns:p14="http://schemas.microsoft.com/office/powerpoint/2010/main" val="1019864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xfrm>
            <a:off x="7697787" y="1907963"/>
            <a:ext cx="3978276" cy="533205"/>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Rapid </a:t>
            </a:r>
            <a:r>
              <a:rPr lang="en-AU" sz="1400" dirty="0">
                <a:solidFill>
                  <a:schemeClr val="tx2"/>
                </a:solidFill>
                <a:latin typeface="Arial"/>
                <a:cs typeface="Arial"/>
              </a:rPr>
              <a:t>strategy</a:t>
            </a:r>
            <a:r>
              <a:rPr lang="en-AU" sz="1400" noProof="0" dirty="0">
                <a:solidFill>
                  <a:schemeClr val="tx2"/>
                </a:solidFill>
                <a:latin typeface="Arial"/>
                <a:cs typeface="Arial"/>
              </a:rPr>
              <a:t> </a:t>
            </a:r>
            <a:r>
              <a:rPr lang="en-AU" sz="1400" dirty="0">
                <a:solidFill>
                  <a:schemeClr val="tx2"/>
                </a:solidFill>
                <a:latin typeface="Arial"/>
                <a:cs typeface="Arial"/>
              </a:rPr>
              <a:t>identification</a:t>
            </a:r>
            <a:r>
              <a:rPr lang="en-AU" sz="1400" noProof="0" dirty="0">
                <a:solidFill>
                  <a:schemeClr val="tx2"/>
                </a:solidFill>
                <a:latin typeface="Arial"/>
                <a:cs typeface="Arial"/>
              </a:rPr>
              <a:t> worksheet</a:t>
            </a:r>
            <a:endParaRPr lang="en-AU" sz="1400" noProof="0">
              <a:solidFill>
                <a:schemeClr val="tx2"/>
              </a:solidFill>
            </a:endParaRP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112039140"/>
              </p:ext>
            </p:extLst>
          </p:nvPr>
        </p:nvGraphicFramePr>
        <p:xfrm>
          <a:off x="1055688" y="1706839"/>
          <a:ext cx="4895850" cy="362304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Effective learning strategies (self-directed learning, peer learning, mentorship, feedback) provide the foundation for continuous development</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Reflect on the learning strategies that are best for you, your learning, and your future career</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Strong relationships and productive work habits are essential for success in collaborative manufacturing environments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Strong work habits lead to career success, and can be more important than technical skills</a:t>
                      </a:r>
                    </a:p>
                  </a:txBody>
                  <a:tcPr anchor="ctr"/>
                </a:tc>
                <a:extLst>
                  <a:ext uri="{0D108BD9-81ED-4DB2-BD59-A6C34878D82A}">
                    <a16:rowId xmlns:a16="http://schemas.microsoft.com/office/drawing/2014/main" val="1553370433"/>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1804649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4125663" cy="247554"/>
          </a:xfrm>
        </p:spPr>
        <p:txBody>
          <a:bodyPr/>
          <a:lstStyle/>
          <a:p>
            <a:r>
              <a:rPr lang="en-AU"/>
              <a:t>POSITIVE WORK HABITS AND LEARNING STRATEGIES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761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indent="-285750">
              <a:buFont typeface="Arial" panose="020B0604020202020204" pitchFamily="34" charset="0"/>
              <a:buChar cha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Rapid strategy identification</a:t>
            </a:r>
          </a:p>
          <a:p>
            <a:pPr marL="342900" indent="-342900">
              <a:buClr>
                <a:schemeClr val="accent3"/>
              </a:buClr>
              <a:buFont typeface="Wingdings" pitchFamily="2" charset="2"/>
              <a:buChar char="§"/>
            </a:pPr>
            <a:r>
              <a:rPr lang="en-AU" sz="1400" noProof="0">
                <a:solidFill>
                  <a:schemeClr val="tx2"/>
                </a:solidFill>
              </a:rPr>
              <a:t>Strategy brainstorm</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521767265"/>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Explain </a:t>
                      </a:r>
                      <a:r>
                        <a:rPr lang="en-AU" sz="1400" b="0" noProof="0">
                          <a:solidFill>
                            <a:schemeClr val="tx2"/>
                          </a:solidFill>
                        </a:rPr>
                        <a:t>different learning strategies for personal development</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Identify </a:t>
                      </a:r>
                      <a:r>
                        <a:rPr lang="en-AU" sz="1400" b="0" noProof="0">
                          <a:solidFill>
                            <a:schemeClr val="tx2"/>
                          </a:solidFill>
                        </a:rPr>
                        <a:t>the role of positive relationships and work habits in career success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Develop </a:t>
                      </a:r>
                      <a:r>
                        <a:rPr lang="en-AU" sz="1400" b="0" noProof="0">
                          <a:solidFill>
                            <a:schemeClr val="tx2"/>
                          </a:solidFill>
                        </a:rPr>
                        <a:t>personalised approaches to learning and growth</a:t>
                      </a:r>
                    </a:p>
                  </a:txBody>
                  <a:tcPr anchor="ctr"/>
                </a:tc>
                <a:extLst>
                  <a:ext uri="{0D108BD9-81ED-4DB2-BD59-A6C34878D82A}">
                    <a16:rowId xmlns:a16="http://schemas.microsoft.com/office/drawing/2014/main" val="1276555125"/>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78737" y="3674850"/>
            <a:ext cx="3978276" cy="1499623"/>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rPr>
              <a:t>Worksheet for Rapid strategy identification activity</a:t>
            </a:r>
          </a:p>
          <a:p>
            <a:pPr marL="342900" indent="-342900">
              <a:buClr>
                <a:schemeClr val="accent3"/>
              </a:buClr>
              <a:buFont typeface="Wingdings" pitchFamily="2" charset="2"/>
              <a:buChar char="§"/>
            </a:pPr>
            <a:r>
              <a:rPr lang="en-AU" sz="1400">
                <a:solidFill>
                  <a:schemeClr val="tx2"/>
                </a:solidFill>
              </a:rPr>
              <a:t>Your Career Factory: Career Blueprint</a:t>
            </a:r>
            <a:endParaRPr lang="en-AU" sz="1400" noProof="0">
              <a:solidFill>
                <a:schemeClr val="tx2"/>
              </a:solidFill>
            </a:endParaRP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noProof="0">
                <a:solidFill>
                  <a:schemeClr val="tx2"/>
                </a:solidFill>
              </a:rPr>
              <a:t>More to explore</a:t>
            </a:r>
            <a:endParaRPr lang="en-AU" sz="1400" noProof="0"/>
          </a:p>
        </p:txBody>
      </p:sp>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CF445-97D7-3FAC-0836-06233D15153B}"/>
            </a:ext>
          </a:extLst>
        </p:cNvPr>
        <p:cNvGrpSpPr/>
        <p:nvPr/>
      </p:nvGrpSpPr>
      <p:grpSpPr>
        <a:xfrm>
          <a:off x="0" y="0"/>
          <a:ext cx="0" cy="0"/>
          <a:chOff x="0" y="0"/>
          <a:chExt cx="0" cy="0"/>
        </a:xfrm>
      </p:grpSpPr>
      <p:pic>
        <p:nvPicPr>
          <p:cNvPr id="20" name="Picture Placeholder 19" descr="A person and person in white coats&#10;&#10;AI-generated content may be incorrect.">
            <a:extLst>
              <a:ext uri="{FF2B5EF4-FFF2-40B4-BE49-F238E27FC236}">
                <a16:creationId xmlns:a16="http://schemas.microsoft.com/office/drawing/2014/main" id="{E90AA5CE-73A9-CC4D-D6C9-8184C133ECDF}"/>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151" r="22151"/>
          <a:stretch>
            <a:fillRect/>
          </a:stretch>
        </p:blipFill>
        <p:spPr/>
      </p:pic>
      <p:sp>
        <p:nvSpPr>
          <p:cNvPr id="14" name="Text Placeholder 13">
            <a:extLst>
              <a:ext uri="{FF2B5EF4-FFF2-40B4-BE49-F238E27FC236}">
                <a16:creationId xmlns:a16="http://schemas.microsoft.com/office/drawing/2014/main" id="{9EBA41B4-BFB2-D52C-B2D4-C18454CF2EAA}"/>
              </a:ext>
            </a:extLst>
          </p:cNvPr>
          <p:cNvSpPr>
            <a:spLocks noGrp="1"/>
          </p:cNvSpPr>
          <p:nvPr>
            <p:ph type="body" sz="quarter" idx="20"/>
          </p:nvPr>
        </p:nvSpPr>
        <p:spPr>
          <a:xfrm>
            <a:off x="1055688" y="624947"/>
            <a:ext cx="4125663" cy="247554"/>
          </a:xfrm>
        </p:spPr>
        <p:txBody>
          <a:bodyPr/>
          <a:lstStyle/>
          <a:p>
            <a:r>
              <a:rPr lang="en-AU" noProof="0"/>
              <a:t>POSITIVE WORK HABITS AND LEARNING STRATEGIES</a:t>
            </a:r>
          </a:p>
        </p:txBody>
      </p:sp>
      <p:sp>
        <p:nvSpPr>
          <p:cNvPr id="15" name="Text Placeholder 14">
            <a:extLst>
              <a:ext uri="{FF2B5EF4-FFF2-40B4-BE49-F238E27FC236}">
                <a16:creationId xmlns:a16="http://schemas.microsoft.com/office/drawing/2014/main" id="{5CEF0ABD-F631-B932-2436-4357CC2C0410}"/>
              </a:ext>
            </a:extLst>
          </p:cNvPr>
          <p:cNvSpPr>
            <a:spLocks noGrp="1"/>
          </p:cNvSpPr>
          <p:nvPr>
            <p:ph type="body" sz="quarter" idx="11"/>
          </p:nvPr>
        </p:nvSpPr>
        <p:spPr>
          <a:xfrm>
            <a:off x="1055687" y="1606933"/>
            <a:ext cx="4895850" cy="3821559"/>
          </a:xfrm>
        </p:spPr>
        <p:txBody>
          <a:bodyPr/>
          <a:lstStyle/>
          <a:p>
            <a:pPr>
              <a:lnSpc>
                <a:spcPct val="100000"/>
              </a:lnSpc>
            </a:pPr>
            <a:r>
              <a:rPr lang="en-AU" sz="1600" b="0" noProof="0"/>
              <a:t>Positive relationships and effective work habits form the foundation of career success, particularly in collaborative environments like manufacturing. Relationships in the workplace encompass the connections we build with colleagues, supervisors, mentors, and team members – each playing a distinct role in our professional development and job satisfaction. </a:t>
            </a:r>
          </a:p>
          <a:p>
            <a:pPr>
              <a:lnSpc>
                <a:spcPct val="100000"/>
              </a:lnSpc>
            </a:pPr>
            <a:r>
              <a:rPr lang="en-AU" sz="1600" b="0" noProof="0"/>
              <a:t>These relationships facilitate knowledge sharing, emotional support, and collaborative problem-solving. Alongside relationships, our work habits – the consistent behaviours and practices we bring to our professional roles – significantly impact our productivity, reliability, and advancement opportunities.</a:t>
            </a:r>
          </a:p>
        </p:txBody>
      </p:sp>
      <p:sp>
        <p:nvSpPr>
          <p:cNvPr id="2" name="Text Placeholder 2">
            <a:extLst>
              <a:ext uri="{FF2B5EF4-FFF2-40B4-BE49-F238E27FC236}">
                <a16:creationId xmlns:a16="http://schemas.microsoft.com/office/drawing/2014/main" id="{14F1726F-30FA-8E5B-02C1-02CE61C80F02}"/>
              </a:ext>
            </a:extLst>
          </p:cNvPr>
          <p:cNvSpPr txBox="1">
            <a:spLocks/>
          </p:cNvSpPr>
          <p:nvPr/>
        </p:nvSpPr>
        <p:spPr>
          <a:xfrm>
            <a:off x="7677151" y="3978471"/>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do workplace relationships differ from personal relationships?</a:t>
            </a:r>
          </a:p>
          <a:p>
            <a:pPr marL="285750" indent="-285750">
              <a:buClr>
                <a:schemeClr val="accent3"/>
              </a:buClr>
              <a:buFont typeface="Arial" panose="020B0604020202020204" pitchFamily="34" charset="0"/>
              <a:buChar char="•"/>
            </a:pPr>
            <a:r>
              <a:rPr lang="en-AU" sz="1200" noProof="0">
                <a:solidFill>
                  <a:schemeClr val="tx2"/>
                </a:solidFill>
              </a:rPr>
              <a:t>What work habits have you observed in people you admire?</a:t>
            </a:r>
          </a:p>
          <a:p>
            <a:pPr marL="285750" indent="-285750">
              <a:buClr>
                <a:schemeClr val="accent3"/>
              </a:buClr>
              <a:buFont typeface="Arial" panose="020B0604020202020204" pitchFamily="34" charset="0"/>
              <a:buChar char="•"/>
            </a:pPr>
            <a:r>
              <a:rPr lang="en-AU" sz="1200" noProof="0">
                <a:solidFill>
                  <a:schemeClr val="tx2"/>
                </a:solidFill>
              </a:rPr>
              <a:t>How might positive relationships help overcome workplace challenges?</a:t>
            </a:r>
          </a:p>
          <a:p>
            <a:pPr marL="285750" indent="-285750">
              <a:buClr>
                <a:schemeClr val="accent3"/>
              </a:buClr>
              <a:buFont typeface="Arial" panose="020B0604020202020204" pitchFamily="34" charset="0"/>
              <a:buChar char="•"/>
            </a:pPr>
            <a:r>
              <a:rPr lang="en-AU" sz="1200" noProof="0">
                <a:solidFill>
                  <a:schemeClr val="tx2"/>
                </a:solidFill>
              </a:rPr>
              <a:t>Why is reliability particularly important at work?</a:t>
            </a:r>
          </a:p>
        </p:txBody>
      </p:sp>
      <p:sp>
        <p:nvSpPr>
          <p:cNvPr id="3" name="Text Placeholder 14">
            <a:extLst>
              <a:ext uri="{FF2B5EF4-FFF2-40B4-BE49-F238E27FC236}">
                <a16:creationId xmlns:a16="http://schemas.microsoft.com/office/drawing/2014/main" id="{57C590B9-28C4-52FA-9FD9-AD4CEF96D3C7}"/>
              </a:ext>
            </a:extLst>
          </p:cNvPr>
          <p:cNvSpPr txBox="1">
            <a:spLocks/>
          </p:cNvSpPr>
          <p:nvPr/>
        </p:nvSpPr>
        <p:spPr>
          <a:xfrm>
            <a:off x="7662727" y="3732766"/>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8" name="Title 17">
            <a:extLst>
              <a:ext uri="{FF2B5EF4-FFF2-40B4-BE49-F238E27FC236}">
                <a16:creationId xmlns:a16="http://schemas.microsoft.com/office/drawing/2014/main" id="{A40BE517-CA7C-063B-13C0-FA8E2FA93EC3}"/>
              </a:ext>
            </a:extLst>
          </p:cNvPr>
          <p:cNvSpPr>
            <a:spLocks noGrp="1"/>
          </p:cNvSpPr>
          <p:nvPr>
            <p:ph type="title"/>
          </p:nvPr>
        </p:nvSpPr>
        <p:spPr>
          <a:xfrm>
            <a:off x="1055941" y="873125"/>
            <a:ext cx="2938923" cy="524553"/>
          </a:xfrm>
        </p:spPr>
        <p:txBody>
          <a:bodyPr/>
          <a:lstStyle/>
          <a:p>
            <a:r>
              <a:rPr lang="en-AU" noProof="0"/>
              <a:t>What are they?</a:t>
            </a:r>
          </a:p>
        </p:txBody>
      </p:sp>
    </p:spTree>
    <p:extLst>
      <p:ext uri="{BB962C8B-B14F-4D97-AF65-F5344CB8AC3E}">
        <p14:creationId xmlns:p14="http://schemas.microsoft.com/office/powerpoint/2010/main" val="115378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E10C9C8-1EDA-29A9-CCB9-536085DB4E96}"/>
              </a:ext>
            </a:extLst>
          </p:cNvPr>
          <p:cNvSpPr>
            <a:spLocks noGrp="1"/>
          </p:cNvSpPr>
          <p:nvPr>
            <p:ph type="body" sz="quarter" idx="13"/>
          </p:nvPr>
        </p:nvSpPr>
        <p:spPr>
          <a:xfrm>
            <a:off x="1055688" y="624947"/>
            <a:ext cx="4125663" cy="247554"/>
          </a:xfrm>
        </p:spPr>
        <p:txBody>
          <a:bodyPr/>
          <a:lstStyle/>
          <a:p>
            <a:r>
              <a:rPr lang="en-AU" noProof="0"/>
              <a:t>POSITIVE WORK HABITS AND LEARNING STRATEGIES</a:t>
            </a:r>
          </a:p>
        </p:txBody>
      </p:sp>
      <p:sp>
        <p:nvSpPr>
          <p:cNvPr id="8" name="TextBox 7">
            <a:extLst>
              <a:ext uri="{FF2B5EF4-FFF2-40B4-BE49-F238E27FC236}">
                <a16:creationId xmlns:a16="http://schemas.microsoft.com/office/drawing/2014/main" id="{5C02A248-0D1E-2FDC-C79D-EB8B9726EDBD}"/>
              </a:ext>
            </a:extLst>
          </p:cNvPr>
          <p:cNvSpPr txBox="1"/>
          <p:nvPr/>
        </p:nvSpPr>
        <p:spPr>
          <a:xfrm>
            <a:off x="8343900" y="1828747"/>
            <a:ext cx="3390900" cy="1384995"/>
          </a:xfrm>
          <a:prstGeom prst="rect">
            <a:avLst/>
          </a:prstGeom>
          <a:noFill/>
        </p:spPr>
        <p:txBody>
          <a:bodyPr wrap="square">
            <a:spAutoFit/>
          </a:bodyPr>
          <a:lstStyle/>
          <a:p>
            <a:r>
              <a:rPr lang="en-AU" sz="1200" b="0" i="0" noProof="0">
                <a:solidFill>
                  <a:schemeClr val="accent6"/>
                </a:solidFill>
                <a:effectLst/>
                <a:latin typeface="+mj-lt"/>
              </a:rPr>
              <a:t>This video shows that success at work depends not just on technical skills but also on good habits like being punctual, adaptable, and a team player. Strong relationships and clear communication help the whole team succeed. These soft skills are key to long-term career growth.</a:t>
            </a:r>
            <a:endParaRPr lang="en-AU" sz="1200" noProof="0">
              <a:solidFill>
                <a:schemeClr val="accent6"/>
              </a:solidFill>
              <a:latin typeface="+mj-lt"/>
            </a:endParaRPr>
          </a:p>
        </p:txBody>
      </p:sp>
      <p:sp>
        <p:nvSpPr>
          <p:cNvPr id="11" name="Text Placeholder 2">
            <a:extLst>
              <a:ext uri="{FF2B5EF4-FFF2-40B4-BE49-F238E27FC236}">
                <a16:creationId xmlns:a16="http://schemas.microsoft.com/office/drawing/2014/main" id="{E9C37D77-89B0-DC0F-B2D0-6800548232C5}"/>
              </a:ext>
            </a:extLst>
          </p:cNvPr>
          <p:cNvSpPr txBox="1">
            <a:spLocks/>
          </p:cNvSpPr>
          <p:nvPr/>
        </p:nvSpPr>
        <p:spPr>
          <a:xfrm>
            <a:off x="8358324" y="3751823"/>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Which work habit do you think is most important?</a:t>
            </a:r>
          </a:p>
          <a:p>
            <a:pPr marL="285750" indent="-285750">
              <a:buClr>
                <a:schemeClr val="accent3"/>
              </a:buClr>
              <a:buFont typeface="Arial" panose="020B0604020202020204" pitchFamily="34" charset="0"/>
              <a:buChar char="•"/>
            </a:pPr>
            <a:r>
              <a:rPr lang="en-AU" sz="1200" noProof="0">
                <a:solidFill>
                  <a:schemeClr val="tx2"/>
                </a:solidFill>
              </a:rPr>
              <a:t>How can good teamwork improve a workplace?</a:t>
            </a:r>
          </a:p>
          <a:p>
            <a:pPr marL="285750" indent="-285750">
              <a:buClr>
                <a:schemeClr val="accent3"/>
              </a:buClr>
              <a:buFont typeface="Arial" panose="020B0604020202020204" pitchFamily="34" charset="0"/>
              <a:buChar char="•"/>
            </a:pPr>
            <a:r>
              <a:rPr lang="en-AU" sz="1200" noProof="0">
                <a:solidFill>
                  <a:schemeClr val="tx2"/>
                </a:solidFill>
              </a:rPr>
              <a:t>Why is being reliable important, no matter your job type?</a:t>
            </a:r>
          </a:p>
        </p:txBody>
      </p:sp>
      <p:sp>
        <p:nvSpPr>
          <p:cNvPr id="13" name="Text Placeholder 14">
            <a:extLst>
              <a:ext uri="{FF2B5EF4-FFF2-40B4-BE49-F238E27FC236}">
                <a16:creationId xmlns:a16="http://schemas.microsoft.com/office/drawing/2014/main" id="{17A0C901-6AF1-FFB9-803E-CCD1E7CEEE84}"/>
              </a:ext>
            </a:extLst>
          </p:cNvPr>
          <p:cNvSpPr txBox="1">
            <a:spLocks/>
          </p:cNvSpPr>
          <p:nvPr/>
        </p:nvSpPr>
        <p:spPr>
          <a:xfrm>
            <a:off x="8343900" y="350611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6" name="Title 15">
            <a:extLst>
              <a:ext uri="{FF2B5EF4-FFF2-40B4-BE49-F238E27FC236}">
                <a16:creationId xmlns:a16="http://schemas.microsoft.com/office/drawing/2014/main" id="{36457D80-7DF9-DC59-5711-74403C971E2C}"/>
              </a:ext>
            </a:extLst>
          </p:cNvPr>
          <p:cNvSpPr>
            <a:spLocks noGrp="1"/>
          </p:cNvSpPr>
          <p:nvPr>
            <p:ph type="title"/>
          </p:nvPr>
        </p:nvSpPr>
        <p:spPr>
          <a:xfrm>
            <a:off x="1055941" y="873125"/>
            <a:ext cx="8169009" cy="524553"/>
          </a:xfrm>
        </p:spPr>
        <p:txBody>
          <a:bodyPr/>
          <a:lstStyle/>
          <a:p>
            <a:r>
              <a:rPr lang="en-AU" noProof="0"/>
              <a:t>Workplace success, beyond technical skills</a:t>
            </a:r>
          </a:p>
        </p:txBody>
      </p:sp>
      <p:pic>
        <p:nvPicPr>
          <p:cNvPr id="2" name="Online Media 1" title="MSQ_Video_Workplace-Success-Beyond-Technical-Skills">
            <a:hlinkClick r:id="" action="ppaction://media"/>
            <a:extLst>
              <a:ext uri="{FF2B5EF4-FFF2-40B4-BE49-F238E27FC236}">
                <a16:creationId xmlns:a16="http://schemas.microsoft.com/office/drawing/2014/main" id="{C479F12D-12F0-DF1E-CC5D-14DF4BDE2C21}"/>
              </a:ext>
            </a:extLst>
          </p:cNvPr>
          <p:cNvPicPr>
            <a:picLocks noRot="1" noChangeAspect="1"/>
          </p:cNvPicPr>
          <p:nvPr>
            <a:videoFile r:link="rId1"/>
          </p:nvPr>
        </p:nvPicPr>
        <p:blipFill>
          <a:blip r:embed="rId3"/>
          <a:stretch>
            <a:fillRect/>
          </a:stretch>
        </p:blipFill>
        <p:spPr>
          <a:xfrm>
            <a:off x="1047422" y="1875911"/>
            <a:ext cx="6659486" cy="3751823"/>
          </a:xfrm>
          <a:prstGeom prst="rect">
            <a:avLst/>
          </a:prstGeom>
        </p:spPr>
      </p:pic>
      <p:sp>
        <p:nvSpPr>
          <p:cNvPr id="4" name="TextBox 1">
            <a:extLst>
              <a:ext uri="{FF2B5EF4-FFF2-40B4-BE49-F238E27FC236}">
                <a16:creationId xmlns:a16="http://schemas.microsoft.com/office/drawing/2014/main" id="{48375E4D-0F46-7C2D-C912-F794543C746E}"/>
              </a:ext>
            </a:extLst>
          </p:cNvPr>
          <p:cNvSpPr txBox="1"/>
          <p:nvPr/>
        </p:nvSpPr>
        <p:spPr>
          <a:xfrm>
            <a:off x="1047422" y="5740329"/>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Workplace success </a:t>
            </a:r>
            <a:r>
              <a:rPr lang="en-US" sz="1200" b="1" i="0">
                <a:solidFill>
                  <a:srgbClr val="0F0F0F"/>
                </a:solidFill>
                <a:effectLst/>
                <a:latin typeface="+mj-lt"/>
              </a:rPr>
              <a:t>beyond technical skills</a:t>
            </a:r>
            <a:endParaRPr lang="en-US" sz="1200" b="1" i="0" dirty="0">
              <a:solidFill>
                <a:srgbClr val="0F0F0F"/>
              </a:solidFill>
              <a:effectLst/>
              <a:latin typeface="+mj-lt"/>
            </a:endParaRPr>
          </a:p>
        </p:txBody>
      </p:sp>
    </p:spTree>
    <p:extLst>
      <p:ext uri="{BB962C8B-B14F-4D97-AF65-F5344CB8AC3E}">
        <p14:creationId xmlns:p14="http://schemas.microsoft.com/office/powerpoint/2010/main" val="409429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F47A0-8446-73C9-E48B-A3CA31241936}"/>
            </a:ext>
          </a:extLst>
        </p:cNvPr>
        <p:cNvGrpSpPr/>
        <p:nvPr/>
      </p:nvGrpSpPr>
      <p:grpSpPr>
        <a:xfrm>
          <a:off x="0" y="0"/>
          <a:ext cx="0" cy="0"/>
          <a:chOff x="0" y="0"/>
          <a:chExt cx="0" cy="0"/>
        </a:xfrm>
      </p:grpSpPr>
      <p:sp>
        <p:nvSpPr>
          <p:cNvPr id="23" name="Text Placeholder 22">
            <a:extLst>
              <a:ext uri="{FF2B5EF4-FFF2-40B4-BE49-F238E27FC236}">
                <a16:creationId xmlns:a16="http://schemas.microsoft.com/office/drawing/2014/main" id="{0F666C7E-902D-8332-D475-11982CC5E16F}"/>
              </a:ext>
            </a:extLst>
          </p:cNvPr>
          <p:cNvSpPr>
            <a:spLocks noGrp="1"/>
          </p:cNvSpPr>
          <p:nvPr>
            <p:ph type="body" sz="quarter" idx="24"/>
          </p:nvPr>
        </p:nvSpPr>
        <p:spPr>
          <a:xfrm>
            <a:off x="1055688" y="624947"/>
            <a:ext cx="4125663" cy="247554"/>
          </a:xfrm>
        </p:spPr>
        <p:txBody>
          <a:bodyPr/>
          <a:lstStyle/>
          <a:p>
            <a:r>
              <a:rPr lang="en-AU" noProof="0"/>
              <a:t>POSITIVE WORK HABITS AND LEARNING STRATEGIES</a:t>
            </a:r>
          </a:p>
        </p:txBody>
      </p:sp>
      <p:sp>
        <p:nvSpPr>
          <p:cNvPr id="3" name="Rectangle: Rounded Corners 2">
            <a:extLst>
              <a:ext uri="{FF2B5EF4-FFF2-40B4-BE49-F238E27FC236}">
                <a16:creationId xmlns:a16="http://schemas.microsoft.com/office/drawing/2014/main" id="{145F14C0-5B63-FECC-CA25-3D802EC84AC6}"/>
              </a:ext>
            </a:extLst>
          </p:cNvPr>
          <p:cNvSpPr/>
          <p:nvPr/>
        </p:nvSpPr>
        <p:spPr>
          <a:xfrm>
            <a:off x="776767" y="2250818"/>
            <a:ext cx="3191142" cy="1330018"/>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i="0" noProof="0">
                <a:solidFill>
                  <a:schemeClr val="tx2"/>
                </a:solidFill>
                <a:effectLst/>
                <a:latin typeface="+mj-lt"/>
                <a:cs typeface="Arial" panose="020B0604020202020204" pitchFamily="34" charset="0"/>
              </a:rPr>
              <a:t>TEAMWORK</a:t>
            </a:r>
          </a:p>
          <a:p>
            <a:pPr algn="ctr"/>
            <a:r>
              <a:rPr lang="en-AU" sz="1400" noProof="0">
                <a:solidFill>
                  <a:schemeClr val="tx2"/>
                </a:solidFill>
                <a:latin typeface="+mj-lt"/>
                <a:cs typeface="Arial" panose="020B0604020202020204" pitchFamily="34" charset="0"/>
              </a:rPr>
              <a:t>Improves productivity through collaboration</a:t>
            </a:r>
          </a:p>
        </p:txBody>
      </p:sp>
      <p:sp>
        <p:nvSpPr>
          <p:cNvPr id="7" name="Rectangle: Rounded Corners 6">
            <a:extLst>
              <a:ext uri="{FF2B5EF4-FFF2-40B4-BE49-F238E27FC236}">
                <a16:creationId xmlns:a16="http://schemas.microsoft.com/office/drawing/2014/main" id="{7D58C7C3-AB4C-50CE-6B89-2139FBAB2DCD}"/>
              </a:ext>
            </a:extLst>
          </p:cNvPr>
          <p:cNvSpPr/>
          <p:nvPr/>
        </p:nvSpPr>
        <p:spPr>
          <a:xfrm>
            <a:off x="4319523" y="2250818"/>
            <a:ext cx="3191142" cy="1330018"/>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i="0" noProof="0">
                <a:solidFill>
                  <a:schemeClr val="tx2"/>
                </a:solidFill>
                <a:effectLst/>
                <a:latin typeface="+mj-lt"/>
                <a:cs typeface="Arial" panose="020B0604020202020204" pitchFamily="34" charset="0"/>
              </a:rPr>
              <a:t>COMMUNICATION</a:t>
            </a:r>
          </a:p>
          <a:p>
            <a:pPr algn="ctr"/>
            <a:r>
              <a:rPr lang="en-AU" sz="1400" noProof="0">
                <a:solidFill>
                  <a:schemeClr val="tx2"/>
                </a:solidFill>
                <a:latin typeface="+mj-lt"/>
                <a:cs typeface="Arial" panose="020B0604020202020204" pitchFamily="34" charset="0"/>
              </a:rPr>
              <a:t>Improves productivity through understanding and feedback</a:t>
            </a:r>
          </a:p>
        </p:txBody>
      </p:sp>
      <p:sp>
        <p:nvSpPr>
          <p:cNvPr id="8" name="Rectangle: Rounded Corners 7">
            <a:extLst>
              <a:ext uri="{FF2B5EF4-FFF2-40B4-BE49-F238E27FC236}">
                <a16:creationId xmlns:a16="http://schemas.microsoft.com/office/drawing/2014/main" id="{8BE0DAC9-2B0C-91C1-3780-2B46F0BFE9AE}"/>
              </a:ext>
            </a:extLst>
          </p:cNvPr>
          <p:cNvSpPr/>
          <p:nvPr/>
        </p:nvSpPr>
        <p:spPr>
          <a:xfrm>
            <a:off x="7862279" y="2250818"/>
            <a:ext cx="3191142" cy="1330018"/>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i="0" noProof="0">
                <a:solidFill>
                  <a:schemeClr val="tx2"/>
                </a:solidFill>
                <a:effectLst/>
                <a:latin typeface="+mj-lt"/>
                <a:cs typeface="Arial" panose="020B0604020202020204" pitchFamily="34" charset="0"/>
              </a:rPr>
              <a:t>RELIABILITY</a:t>
            </a:r>
          </a:p>
          <a:p>
            <a:pPr algn="ctr"/>
            <a:r>
              <a:rPr lang="en-AU" sz="1400" noProof="0">
                <a:solidFill>
                  <a:schemeClr val="tx2"/>
                </a:solidFill>
                <a:latin typeface="+mj-lt"/>
                <a:cs typeface="Arial" panose="020B0604020202020204" pitchFamily="34" charset="0"/>
              </a:rPr>
              <a:t>Builds trust and demonstrates consistency</a:t>
            </a:r>
          </a:p>
        </p:txBody>
      </p:sp>
      <p:sp>
        <p:nvSpPr>
          <p:cNvPr id="10" name="Rectangle: Rounded Corners 9">
            <a:extLst>
              <a:ext uri="{FF2B5EF4-FFF2-40B4-BE49-F238E27FC236}">
                <a16:creationId xmlns:a16="http://schemas.microsoft.com/office/drawing/2014/main" id="{BEE75E15-6362-EC3A-F292-33EC7FEF3502}"/>
              </a:ext>
            </a:extLst>
          </p:cNvPr>
          <p:cNvSpPr/>
          <p:nvPr/>
        </p:nvSpPr>
        <p:spPr>
          <a:xfrm>
            <a:off x="6261061" y="1630644"/>
            <a:ext cx="4792360" cy="461665"/>
          </a:xfrm>
          <a:prstGeom prst="roundRect">
            <a:avLst>
              <a:gd name="adj" fmla="val 50000"/>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fontAlgn="base">
              <a:lnSpc>
                <a:spcPct val="90000"/>
              </a:lnSpc>
              <a:spcBef>
                <a:spcPts val="1200"/>
              </a:spcBef>
            </a:pPr>
            <a:r>
              <a:rPr lang="en-AU" sz="1400" b="1" u="none" strike="noStrike" noProof="0">
                <a:solidFill>
                  <a:schemeClr val="tx2"/>
                </a:solidFill>
                <a:effectLst/>
                <a:latin typeface="+mj-lt"/>
              </a:rPr>
              <a:t>Work habits: </a:t>
            </a:r>
            <a:r>
              <a:rPr lang="en-AU" sz="1400" b="0" u="none" strike="noStrike" noProof="0">
                <a:solidFill>
                  <a:schemeClr val="tx2"/>
                </a:solidFill>
                <a:effectLst/>
                <a:latin typeface="+mj-lt"/>
              </a:rPr>
              <a:t>Shape your reliability and growth potential</a:t>
            </a:r>
            <a:endParaRPr lang="en-AU" sz="1400" noProof="0">
              <a:solidFill>
                <a:schemeClr val="tx2"/>
              </a:solidFill>
              <a:latin typeface="+mj-lt"/>
            </a:endParaRPr>
          </a:p>
        </p:txBody>
      </p:sp>
      <p:sp>
        <p:nvSpPr>
          <p:cNvPr id="11" name="Rectangle: Rounded Corners 10">
            <a:extLst>
              <a:ext uri="{FF2B5EF4-FFF2-40B4-BE49-F238E27FC236}">
                <a16:creationId xmlns:a16="http://schemas.microsoft.com/office/drawing/2014/main" id="{11B8DA50-6E83-16A0-B6DF-A04B5DD940E4}"/>
              </a:ext>
            </a:extLst>
          </p:cNvPr>
          <p:cNvSpPr/>
          <p:nvPr/>
        </p:nvSpPr>
        <p:spPr>
          <a:xfrm>
            <a:off x="776767" y="1630645"/>
            <a:ext cx="4939584" cy="461665"/>
          </a:xfrm>
          <a:prstGeom prst="roundRect">
            <a:avLst>
              <a:gd name="adj" fmla="val 50000"/>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u="none" strike="noStrike" noProof="0">
                <a:solidFill>
                  <a:schemeClr val="tx2"/>
                </a:solidFill>
                <a:effectLst/>
                <a:latin typeface="+mj-lt"/>
              </a:rPr>
              <a:t>Relationships: </a:t>
            </a:r>
            <a:r>
              <a:rPr lang="en-AU" sz="1400" b="0" u="none" strike="noStrike" noProof="0">
                <a:solidFill>
                  <a:schemeClr val="tx2"/>
                </a:solidFill>
                <a:effectLst/>
                <a:latin typeface="+mj-lt"/>
              </a:rPr>
              <a:t>Drive teamwork, trust, and collaboration</a:t>
            </a:r>
            <a:endParaRPr lang="en-AU" sz="1400" noProof="0">
              <a:solidFill>
                <a:schemeClr val="tx2"/>
              </a:solidFill>
              <a:latin typeface="+mj-lt"/>
              <a:cs typeface="Arial" panose="020B0604020202020204" pitchFamily="34" charset="0"/>
            </a:endParaRPr>
          </a:p>
        </p:txBody>
      </p:sp>
      <p:sp>
        <p:nvSpPr>
          <p:cNvPr id="13" name="Rectangle: Rounded Corners 12">
            <a:extLst>
              <a:ext uri="{FF2B5EF4-FFF2-40B4-BE49-F238E27FC236}">
                <a16:creationId xmlns:a16="http://schemas.microsoft.com/office/drawing/2014/main" id="{94680FF1-29AF-A1C0-E86C-21605FF1ACF7}"/>
              </a:ext>
            </a:extLst>
          </p:cNvPr>
          <p:cNvSpPr/>
          <p:nvPr/>
        </p:nvSpPr>
        <p:spPr>
          <a:xfrm>
            <a:off x="776767" y="3835069"/>
            <a:ext cx="3191142" cy="2276315"/>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Collaborative effort toward shared goals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Leveraging diverse strengths and perspectives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Enhances productivity through combined efforts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Particularly critical in manufacturing where processes are interconnected</a:t>
            </a:r>
          </a:p>
          <a:p>
            <a:pPr algn="ctr"/>
            <a:endParaRPr lang="en-AU" sz="1100" i="1" noProof="0">
              <a:solidFill>
                <a:schemeClr val="tx2"/>
              </a:solidFill>
              <a:effectLst/>
              <a:latin typeface="+mj-lt"/>
              <a:cs typeface="Arial" panose="020B0604020202020204" pitchFamily="34" charset="0"/>
            </a:endParaRPr>
          </a:p>
          <a:p>
            <a:pPr algn="ctr"/>
            <a:r>
              <a:rPr lang="en-AU" sz="1100" i="1" noProof="0">
                <a:solidFill>
                  <a:schemeClr val="tx2"/>
                </a:solidFill>
                <a:effectLst/>
                <a:latin typeface="+mj-lt"/>
                <a:cs typeface="Arial" panose="020B0604020202020204" pitchFamily="34" charset="0"/>
              </a:rPr>
              <a:t>Example: Production teams coordinating across shifts to maintain continuous operations</a:t>
            </a:r>
            <a:endParaRPr lang="en-AU" sz="1100" i="1" noProof="0">
              <a:solidFill>
                <a:schemeClr val="tx2"/>
              </a:solidFill>
              <a:latin typeface="+mj-lt"/>
              <a:cs typeface="Arial" panose="020B0604020202020204" pitchFamily="34" charset="0"/>
            </a:endParaRPr>
          </a:p>
        </p:txBody>
      </p:sp>
      <p:sp>
        <p:nvSpPr>
          <p:cNvPr id="17" name="Rectangle: Rounded Corners 16">
            <a:extLst>
              <a:ext uri="{FF2B5EF4-FFF2-40B4-BE49-F238E27FC236}">
                <a16:creationId xmlns:a16="http://schemas.microsoft.com/office/drawing/2014/main" id="{6AE7DC1A-A9B3-6881-0C07-E57B9151380E}"/>
              </a:ext>
            </a:extLst>
          </p:cNvPr>
          <p:cNvSpPr/>
          <p:nvPr/>
        </p:nvSpPr>
        <p:spPr>
          <a:xfrm>
            <a:off x="4308456" y="3835068"/>
            <a:ext cx="3191142" cy="2276315"/>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Clear exchange of information and ideas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Includes verbal, written, and non-verbal elements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Adapts to different audiences and purposes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Essential for safety and quality in high-risk environments</a:t>
            </a:r>
            <a:endParaRPr lang="en-AU" sz="1100" i="1" noProof="0">
              <a:solidFill>
                <a:schemeClr val="tx2"/>
              </a:solidFill>
              <a:effectLst/>
              <a:latin typeface="+mj-lt"/>
              <a:cs typeface="Arial" panose="020B0604020202020204" pitchFamily="34" charset="0"/>
            </a:endParaRPr>
          </a:p>
          <a:p>
            <a:pPr algn="ctr"/>
            <a:endParaRPr lang="en-AU" sz="1100" i="1" noProof="0">
              <a:solidFill>
                <a:schemeClr val="tx2"/>
              </a:solidFill>
              <a:effectLst/>
              <a:latin typeface="+mj-lt"/>
              <a:cs typeface="Arial" panose="020B0604020202020204" pitchFamily="34" charset="0"/>
            </a:endParaRPr>
          </a:p>
          <a:p>
            <a:pPr algn="ctr"/>
            <a:r>
              <a:rPr lang="en-AU" sz="1100" i="1" noProof="0">
                <a:solidFill>
                  <a:schemeClr val="tx2"/>
                </a:solidFill>
                <a:effectLst/>
                <a:latin typeface="+mj-lt"/>
                <a:cs typeface="Arial" panose="020B0604020202020204" pitchFamily="34" charset="0"/>
              </a:rPr>
              <a:t>Example: Precise handover information between maintenance shifts</a:t>
            </a:r>
            <a:endParaRPr lang="en-AU" sz="1100" i="1" noProof="0">
              <a:solidFill>
                <a:schemeClr val="tx2"/>
              </a:solidFill>
              <a:latin typeface="+mj-lt"/>
              <a:cs typeface="Arial" panose="020B0604020202020204" pitchFamily="34" charset="0"/>
            </a:endParaRPr>
          </a:p>
        </p:txBody>
      </p:sp>
      <p:sp>
        <p:nvSpPr>
          <p:cNvPr id="18" name="Rectangle: Rounded Corners 17">
            <a:extLst>
              <a:ext uri="{FF2B5EF4-FFF2-40B4-BE49-F238E27FC236}">
                <a16:creationId xmlns:a16="http://schemas.microsoft.com/office/drawing/2014/main" id="{C6740CEA-2D86-2567-0850-2E87C70667CC}"/>
              </a:ext>
            </a:extLst>
          </p:cNvPr>
          <p:cNvSpPr/>
          <p:nvPr/>
        </p:nvSpPr>
        <p:spPr>
          <a:xfrm>
            <a:off x="7840145" y="3835068"/>
            <a:ext cx="3191142" cy="2276315"/>
          </a:xfrm>
          <a:prstGeom prst="roundRect">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Consistent fulfillment of responsibilities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Punctuality and meeting deadlines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Following through on commitments</a:t>
            </a:r>
          </a:p>
          <a:p>
            <a:pPr marL="171450" indent="-171450">
              <a:buFont typeface="Arial" panose="020B0604020202020204" pitchFamily="34" charset="0"/>
              <a:buChar char="•"/>
            </a:pPr>
            <a:r>
              <a:rPr lang="en-AU" sz="1100" i="0" noProof="0">
                <a:solidFill>
                  <a:schemeClr val="tx2"/>
                </a:solidFill>
                <a:effectLst/>
                <a:latin typeface="+mj-lt"/>
                <a:cs typeface="Arial" panose="020B0604020202020204" pitchFamily="34" charset="0"/>
              </a:rPr>
              <a:t>Creates predictability in manufacturing processes</a:t>
            </a:r>
          </a:p>
          <a:p>
            <a:endParaRPr lang="en-AU" sz="1100" i="1" noProof="0">
              <a:solidFill>
                <a:schemeClr val="tx2"/>
              </a:solidFill>
              <a:effectLst/>
              <a:latin typeface="+mj-lt"/>
              <a:cs typeface="Arial" panose="020B0604020202020204" pitchFamily="34" charset="0"/>
            </a:endParaRPr>
          </a:p>
          <a:p>
            <a:pPr algn="ctr"/>
            <a:r>
              <a:rPr lang="en-AU" sz="1100" i="1" noProof="0">
                <a:solidFill>
                  <a:schemeClr val="tx2"/>
                </a:solidFill>
                <a:effectLst/>
                <a:latin typeface="+mj-lt"/>
                <a:cs typeface="Arial" panose="020B0604020202020204" pitchFamily="34" charset="0"/>
              </a:rPr>
              <a:t>Example: Consistent quality checks that others depend upon</a:t>
            </a:r>
            <a:endParaRPr lang="en-AU" sz="1100" i="1" noProof="0">
              <a:solidFill>
                <a:schemeClr val="tx2"/>
              </a:solidFill>
              <a:latin typeface="+mj-lt"/>
              <a:cs typeface="Arial" panose="020B0604020202020204" pitchFamily="34" charset="0"/>
            </a:endParaRPr>
          </a:p>
        </p:txBody>
      </p:sp>
      <p:sp>
        <p:nvSpPr>
          <p:cNvPr id="25" name="Title 24">
            <a:extLst>
              <a:ext uri="{FF2B5EF4-FFF2-40B4-BE49-F238E27FC236}">
                <a16:creationId xmlns:a16="http://schemas.microsoft.com/office/drawing/2014/main" id="{AD7CD69A-7FD7-3270-ED17-809B5E1CF695}"/>
              </a:ext>
            </a:extLst>
          </p:cNvPr>
          <p:cNvSpPr>
            <a:spLocks noGrp="1"/>
          </p:cNvSpPr>
          <p:nvPr>
            <p:ph type="title"/>
          </p:nvPr>
        </p:nvSpPr>
        <p:spPr>
          <a:xfrm>
            <a:off x="1058692" y="869845"/>
            <a:ext cx="6824602" cy="515901"/>
          </a:xfrm>
        </p:spPr>
        <p:txBody>
          <a:bodyPr/>
          <a:lstStyle/>
          <a:p>
            <a:r>
              <a:rPr lang="en-AU" sz="3200" noProof="0"/>
              <a:t>Relationships and habits in action</a:t>
            </a:r>
            <a:endParaRPr lang="en-AU" noProof="0"/>
          </a:p>
        </p:txBody>
      </p:sp>
      <p:sp>
        <p:nvSpPr>
          <p:cNvPr id="27" name="Text Placeholder 26">
            <a:extLst>
              <a:ext uri="{FF2B5EF4-FFF2-40B4-BE49-F238E27FC236}">
                <a16:creationId xmlns:a16="http://schemas.microsoft.com/office/drawing/2014/main" id="{51B875C4-494C-5DDC-6FFE-A067ADD846CF}"/>
              </a:ext>
            </a:extLst>
          </p:cNvPr>
          <p:cNvSpPr>
            <a:spLocks noGrp="1"/>
          </p:cNvSpPr>
          <p:nvPr>
            <p:ph type="body" idx="11"/>
          </p:nvPr>
        </p:nvSpPr>
        <p:spPr>
          <a:xfrm>
            <a:off x="8189196" y="715510"/>
            <a:ext cx="3832758" cy="788018"/>
          </a:xfrm>
        </p:spPr>
        <p:txBody>
          <a:bodyPr/>
          <a:lstStyle/>
          <a:p>
            <a:pPr marL="12066" marR="5080">
              <a:lnSpc>
                <a:spcPct val="101200"/>
              </a:lnSpc>
              <a:spcBef>
                <a:spcPts val="95"/>
              </a:spcBef>
            </a:pPr>
            <a:r>
              <a:rPr lang="en-AU" sz="1050" noProof="0">
                <a:solidFill>
                  <a:schemeClr val="accent6"/>
                </a:solidFill>
                <a:latin typeface="Arial"/>
                <a:cs typeface="Arial"/>
              </a:rPr>
              <a:t>Positive relationships at school or in your first job can make a big difference in how you learn and grow. When you get along well with your classmates or coworkers, it's easier to work together on projects and share cool things you've learned. </a:t>
            </a:r>
          </a:p>
        </p:txBody>
      </p:sp>
    </p:spTree>
    <p:extLst>
      <p:ext uri="{BB962C8B-B14F-4D97-AF65-F5344CB8AC3E}">
        <p14:creationId xmlns:p14="http://schemas.microsoft.com/office/powerpoint/2010/main" val="716582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C9CEC-8445-956A-2B1D-26FD9EEF0703}"/>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98304967-4D38-6F36-6683-DD696F7A030C}"/>
              </a:ext>
            </a:extLst>
          </p:cNvPr>
          <p:cNvSpPr txBox="1">
            <a:spLocks/>
          </p:cNvSpPr>
          <p:nvPr/>
        </p:nvSpPr>
        <p:spPr>
          <a:xfrm>
            <a:off x="7308839" y="2085876"/>
            <a:ext cx="3459162" cy="229635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Font typeface="Arial" panose="020B0604020202020204" pitchFamily="34" charset="0"/>
              <a:buChar char="•"/>
            </a:pPr>
            <a:r>
              <a:rPr lang="en-AU" sz="1200" noProof="0"/>
              <a:t>Punctuality and attendance</a:t>
            </a:r>
          </a:p>
          <a:p>
            <a:pPr marL="171450" indent="-171450">
              <a:buFont typeface="Arial" panose="020B0604020202020204" pitchFamily="34" charset="0"/>
              <a:buChar char="•"/>
            </a:pPr>
            <a:r>
              <a:rPr lang="en-AU" sz="1200" noProof="0"/>
              <a:t>Organisation and planning</a:t>
            </a:r>
          </a:p>
          <a:p>
            <a:pPr marL="171450" indent="-171450">
              <a:buFont typeface="Arial" panose="020B0604020202020204" pitchFamily="34" charset="0"/>
              <a:buChar char="•"/>
            </a:pPr>
            <a:r>
              <a:rPr lang="en-AU" sz="1200" noProof="0"/>
              <a:t>Attention to detail</a:t>
            </a:r>
          </a:p>
          <a:p>
            <a:pPr marL="171450" indent="-171450">
              <a:buFont typeface="Arial" panose="020B0604020202020204" pitchFamily="34" charset="0"/>
              <a:buChar char="•"/>
            </a:pPr>
            <a:r>
              <a:rPr lang="en-AU" sz="1200" noProof="0"/>
              <a:t>Adaptability to change</a:t>
            </a:r>
          </a:p>
          <a:p>
            <a:pPr marL="171450" indent="-171450">
              <a:buFont typeface="Arial" panose="020B0604020202020204" pitchFamily="34" charset="0"/>
              <a:buChar char="•"/>
            </a:pPr>
            <a:r>
              <a:rPr lang="en-AU" sz="1200" noProof="0"/>
              <a:t>Continuous learning and improvement</a:t>
            </a:r>
          </a:p>
          <a:p>
            <a:pPr marL="171450" indent="-171450">
              <a:buFont typeface="Arial" panose="020B0604020202020204" pitchFamily="34" charset="0"/>
              <a:buChar char="•"/>
            </a:pPr>
            <a:r>
              <a:rPr lang="en-AU" sz="1200" noProof="0"/>
              <a:t>Safety consciousness</a:t>
            </a:r>
          </a:p>
          <a:p>
            <a:pPr marL="171450" indent="-171450">
              <a:buFont typeface="Arial" panose="020B0604020202020204" pitchFamily="34" charset="0"/>
              <a:buChar char="•"/>
            </a:pPr>
            <a:r>
              <a:rPr lang="en-AU" sz="1200" noProof="0"/>
              <a:t>Problem-solving orientation</a:t>
            </a:r>
          </a:p>
        </p:txBody>
      </p:sp>
      <p:sp>
        <p:nvSpPr>
          <p:cNvPr id="3" name="Text Placeholder 14">
            <a:extLst>
              <a:ext uri="{FF2B5EF4-FFF2-40B4-BE49-F238E27FC236}">
                <a16:creationId xmlns:a16="http://schemas.microsoft.com/office/drawing/2014/main" id="{E3778CF4-4740-0EBC-DE1C-7F6CDC02BB16}"/>
              </a:ext>
            </a:extLst>
          </p:cNvPr>
          <p:cNvSpPr txBox="1">
            <a:spLocks/>
          </p:cNvSpPr>
          <p:nvPr/>
        </p:nvSpPr>
        <p:spPr>
          <a:xfrm>
            <a:off x="7294415" y="1840171"/>
            <a:ext cx="187664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SUPPORTING SUCCESS</a:t>
            </a:r>
          </a:p>
        </p:txBody>
      </p:sp>
      <p:sp>
        <p:nvSpPr>
          <p:cNvPr id="14" name="Text Placeholder 2">
            <a:extLst>
              <a:ext uri="{FF2B5EF4-FFF2-40B4-BE49-F238E27FC236}">
                <a16:creationId xmlns:a16="http://schemas.microsoft.com/office/drawing/2014/main" id="{54A0BEDF-E868-1543-6AFA-C4F875ADD6CB}"/>
              </a:ext>
            </a:extLst>
          </p:cNvPr>
          <p:cNvSpPr txBox="1">
            <a:spLocks/>
          </p:cNvSpPr>
          <p:nvPr/>
        </p:nvSpPr>
        <p:spPr>
          <a:xfrm>
            <a:off x="1055688" y="1840171"/>
            <a:ext cx="4622870" cy="332911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In manufacturing environments, the interdependent nature of work processes means that relationships and habits have magnified importance – one person’s effectiveness directly impacts others throughout the production system.</a:t>
            </a:r>
          </a:p>
          <a:p>
            <a:pPr>
              <a:lnSpc>
                <a:spcPct val="100000"/>
              </a:lnSpc>
            </a:pPr>
            <a:r>
              <a:rPr lang="en-AU" noProof="0">
                <a:solidFill>
                  <a:schemeClr val="tx2"/>
                </a:solidFill>
              </a:rPr>
              <a:t>When you practice good work habits, you create a positive ripple effect. Your attention to detail ensures quality products, your punctuality keeps production schedules on track, and your safety consciousness protects everyone on the floor. Each person's commitment to excellence strengthens the entire operation and builds a culture where high standards become the norm. </a:t>
            </a:r>
          </a:p>
        </p:txBody>
      </p:sp>
      <p:pic>
        <p:nvPicPr>
          <p:cNvPr id="23" name="Picture 22" descr="A cartoon of a person with a paint brush&#10;&#10;AI-generated content may be incorrect.">
            <a:extLst>
              <a:ext uri="{FF2B5EF4-FFF2-40B4-BE49-F238E27FC236}">
                <a16:creationId xmlns:a16="http://schemas.microsoft.com/office/drawing/2014/main" id="{4FE601E7-3D6B-CC72-A9F4-72B1F4FDF8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1642" y="4667690"/>
            <a:ext cx="827197" cy="1688093"/>
          </a:xfrm>
          <a:prstGeom prst="rect">
            <a:avLst/>
          </a:prstGeom>
        </p:spPr>
      </p:pic>
      <p:pic>
        <p:nvPicPr>
          <p:cNvPr id="28" name="Picture 27" descr="A cartoon of a person with green hair&#10;&#10;AI-generated content may be incorrect.">
            <a:extLst>
              <a:ext uri="{FF2B5EF4-FFF2-40B4-BE49-F238E27FC236}">
                <a16:creationId xmlns:a16="http://schemas.microsoft.com/office/drawing/2014/main" id="{779F603C-2F0C-1FD2-90E3-9A8E9B94AE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35088" y="4667690"/>
            <a:ext cx="876783" cy="1688093"/>
          </a:xfrm>
          <a:prstGeom prst="rect">
            <a:avLst/>
          </a:prstGeom>
        </p:spPr>
      </p:pic>
      <p:pic>
        <p:nvPicPr>
          <p:cNvPr id="30" name="Picture 29" descr="A cartoon of a person with a white circle over their head&#10;&#10;AI-generated content may be incorrect.">
            <a:extLst>
              <a:ext uri="{FF2B5EF4-FFF2-40B4-BE49-F238E27FC236}">
                <a16:creationId xmlns:a16="http://schemas.microsoft.com/office/drawing/2014/main" id="{4062EEA2-282D-7BF0-AA6B-AFCCA6B14F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60145" y="4667690"/>
            <a:ext cx="740969" cy="1688093"/>
          </a:xfrm>
          <a:prstGeom prst="rect">
            <a:avLst/>
          </a:prstGeom>
        </p:spPr>
      </p:pic>
      <p:pic>
        <p:nvPicPr>
          <p:cNvPr id="32" name="Picture 31" descr="A cartoon of a person wearing a white coat&#10;&#10;AI-generated content may be incorrect.">
            <a:extLst>
              <a:ext uri="{FF2B5EF4-FFF2-40B4-BE49-F238E27FC236}">
                <a16:creationId xmlns:a16="http://schemas.microsoft.com/office/drawing/2014/main" id="{AC57AF34-CABB-025B-7FA7-961AEB9FAC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8529" y="4667690"/>
            <a:ext cx="1010893" cy="1688093"/>
          </a:xfrm>
          <a:prstGeom prst="rect">
            <a:avLst/>
          </a:prstGeom>
        </p:spPr>
      </p:pic>
      <p:sp>
        <p:nvSpPr>
          <p:cNvPr id="35" name="Title 34">
            <a:extLst>
              <a:ext uri="{FF2B5EF4-FFF2-40B4-BE49-F238E27FC236}">
                <a16:creationId xmlns:a16="http://schemas.microsoft.com/office/drawing/2014/main" id="{6BEB2123-A53C-3C89-12E2-7D7978F442B7}"/>
              </a:ext>
            </a:extLst>
          </p:cNvPr>
          <p:cNvSpPr>
            <a:spLocks noGrp="1"/>
          </p:cNvSpPr>
          <p:nvPr>
            <p:ph type="title"/>
          </p:nvPr>
        </p:nvSpPr>
        <p:spPr>
          <a:xfrm>
            <a:off x="1055941" y="873125"/>
            <a:ext cx="6352806" cy="524553"/>
          </a:xfrm>
        </p:spPr>
        <p:txBody>
          <a:bodyPr/>
          <a:lstStyle/>
          <a:p>
            <a:r>
              <a:rPr lang="en-AU" noProof="0"/>
              <a:t>Work habits that support success</a:t>
            </a:r>
          </a:p>
        </p:txBody>
      </p:sp>
      <p:sp>
        <p:nvSpPr>
          <p:cNvPr id="37" name="Text Placeholder 36">
            <a:extLst>
              <a:ext uri="{FF2B5EF4-FFF2-40B4-BE49-F238E27FC236}">
                <a16:creationId xmlns:a16="http://schemas.microsoft.com/office/drawing/2014/main" id="{B212E6BA-789E-FEA8-1092-DAABBB355E14}"/>
              </a:ext>
            </a:extLst>
          </p:cNvPr>
          <p:cNvSpPr>
            <a:spLocks noGrp="1"/>
          </p:cNvSpPr>
          <p:nvPr>
            <p:ph type="body" sz="quarter" idx="20"/>
          </p:nvPr>
        </p:nvSpPr>
        <p:spPr>
          <a:xfrm>
            <a:off x="1055688" y="624947"/>
            <a:ext cx="4125663" cy="247554"/>
          </a:xfrm>
        </p:spPr>
        <p:txBody>
          <a:bodyPr/>
          <a:lstStyle/>
          <a:p>
            <a:r>
              <a:rPr lang="en-AU" noProof="0"/>
              <a:t>POSITIVE WORK HABITS AND LEARNING STRATEGIES</a:t>
            </a:r>
          </a:p>
        </p:txBody>
      </p:sp>
    </p:spTree>
    <p:extLst>
      <p:ext uri="{BB962C8B-B14F-4D97-AF65-F5344CB8AC3E}">
        <p14:creationId xmlns:p14="http://schemas.microsoft.com/office/powerpoint/2010/main" val="274885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595682F-A48D-152F-B989-9D3D12CFA34D}"/>
              </a:ext>
            </a:extLst>
          </p:cNvPr>
          <p:cNvSpPr>
            <a:spLocks noGrp="1"/>
          </p:cNvSpPr>
          <p:nvPr>
            <p:ph type="body" sz="quarter" idx="13"/>
          </p:nvPr>
        </p:nvSpPr>
        <p:spPr>
          <a:xfrm>
            <a:off x="1055688" y="624947"/>
            <a:ext cx="4125663" cy="247554"/>
          </a:xfrm>
        </p:spPr>
        <p:txBody>
          <a:bodyPr/>
          <a:lstStyle/>
          <a:p>
            <a:r>
              <a:rPr lang="en-AU" noProof="0"/>
              <a:t>POSITIVE WORK HABITS AND LEARNING STRATEGIES</a:t>
            </a:r>
          </a:p>
        </p:txBody>
      </p:sp>
      <p:sp>
        <p:nvSpPr>
          <p:cNvPr id="9" name="Text Placeholder 2">
            <a:extLst>
              <a:ext uri="{FF2B5EF4-FFF2-40B4-BE49-F238E27FC236}">
                <a16:creationId xmlns:a16="http://schemas.microsoft.com/office/drawing/2014/main" id="{BE2F4CCD-504C-09FB-AAF5-94F0560E072E}"/>
              </a:ext>
            </a:extLst>
          </p:cNvPr>
          <p:cNvSpPr txBox="1">
            <a:spLocks/>
          </p:cNvSpPr>
          <p:nvPr/>
        </p:nvSpPr>
        <p:spPr>
          <a:xfrm>
            <a:off x="7218013" y="1919288"/>
            <a:ext cx="4460465" cy="219239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There are four key learning strategies that enhance personal and career development:</a:t>
            </a:r>
          </a:p>
          <a:p>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Self-directed learning</a:t>
            </a:r>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Peer learning</a:t>
            </a:r>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Mentorship</a:t>
            </a:r>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Feedback and reflection</a:t>
            </a:r>
            <a:endParaRPr lang="en-AU" noProof="0">
              <a:solidFill>
                <a:schemeClr val="accent6"/>
              </a:solidFill>
            </a:endParaRPr>
          </a:p>
        </p:txBody>
      </p:sp>
      <p:sp>
        <p:nvSpPr>
          <p:cNvPr id="8" name="Title 7">
            <a:extLst>
              <a:ext uri="{FF2B5EF4-FFF2-40B4-BE49-F238E27FC236}">
                <a16:creationId xmlns:a16="http://schemas.microsoft.com/office/drawing/2014/main" id="{BD9EBBC4-A102-E9FC-8F1A-74A7064CC2EB}"/>
              </a:ext>
            </a:extLst>
          </p:cNvPr>
          <p:cNvSpPr>
            <a:spLocks noGrp="1"/>
          </p:cNvSpPr>
          <p:nvPr>
            <p:ph type="title"/>
          </p:nvPr>
        </p:nvSpPr>
        <p:spPr>
          <a:xfrm>
            <a:off x="1055941" y="873125"/>
            <a:ext cx="3455090" cy="524553"/>
          </a:xfrm>
        </p:spPr>
        <p:txBody>
          <a:bodyPr/>
          <a:lstStyle/>
          <a:p>
            <a:r>
              <a:rPr lang="en-AU" noProof="0"/>
              <a:t>How do we learn?</a:t>
            </a:r>
          </a:p>
        </p:txBody>
      </p:sp>
      <p:sp>
        <p:nvSpPr>
          <p:cNvPr id="13" name="Text Placeholder 2">
            <a:extLst>
              <a:ext uri="{FF2B5EF4-FFF2-40B4-BE49-F238E27FC236}">
                <a16:creationId xmlns:a16="http://schemas.microsoft.com/office/drawing/2014/main" id="{D82E3F6D-8A2F-ADD4-A7F6-A200DB06F3C3}"/>
              </a:ext>
            </a:extLst>
          </p:cNvPr>
          <p:cNvSpPr txBox="1">
            <a:spLocks noGrp="1"/>
          </p:cNvSpPr>
          <p:nvPr>
            <p:ph type="body" idx="1"/>
          </p:nvPr>
        </p:nvSpPr>
        <p:spPr>
          <a:xfrm>
            <a:off x="1055688" y="1919288"/>
            <a:ext cx="5260052" cy="296491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Learning strategies are tools and techniques that help you learn more effectively and retain information more easily. Learning strategies are like tools for your brain that help you learn better and remember things more easily. </a:t>
            </a:r>
          </a:p>
          <a:p>
            <a:pPr>
              <a:lnSpc>
                <a:spcPct val="100000"/>
              </a:lnSpc>
            </a:pPr>
            <a:r>
              <a:rPr lang="en-AU" noProof="0">
                <a:solidFill>
                  <a:schemeClr val="tx2"/>
                </a:solidFill>
              </a:rPr>
              <a:t>Think of them as special tricks or methods you can use to make studying easier and more effective. Just like you might have different strategies for winning a video game, you can have strategies for learning too.</a:t>
            </a:r>
          </a:p>
          <a:p>
            <a:pPr>
              <a:lnSpc>
                <a:spcPct val="100000"/>
              </a:lnSpc>
            </a:pPr>
            <a:r>
              <a:rPr lang="en-AU" noProof="0">
                <a:solidFill>
                  <a:schemeClr val="tx2"/>
                </a:solidFill>
              </a:rPr>
              <a:t>These strategies are based on how scientists think our brains work when we're learning. They've found that we learn best when we're actively involved in the process.</a:t>
            </a:r>
          </a:p>
        </p:txBody>
      </p:sp>
      <p:pic>
        <p:nvPicPr>
          <p:cNvPr id="18" name="Picture 17" descr="A cartoon of a white ball with glasses reading a book&#10;&#10;AI-generated content may be incorrect.">
            <a:extLst>
              <a:ext uri="{FF2B5EF4-FFF2-40B4-BE49-F238E27FC236}">
                <a16:creationId xmlns:a16="http://schemas.microsoft.com/office/drawing/2014/main" id="{6E45F578-0E69-8524-2AC0-C1F296DFCF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2659" y="5182703"/>
            <a:ext cx="1539243" cy="1496571"/>
          </a:xfrm>
          <a:prstGeom prst="rect">
            <a:avLst/>
          </a:prstGeom>
        </p:spPr>
      </p:pic>
    </p:spTree>
    <p:extLst>
      <p:ext uri="{BB962C8B-B14F-4D97-AF65-F5344CB8AC3E}">
        <p14:creationId xmlns:p14="http://schemas.microsoft.com/office/powerpoint/2010/main" val="190592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2B37E7B-162D-94AF-42C4-DAB1B998F70A}"/>
              </a:ext>
            </a:extLst>
          </p:cNvPr>
          <p:cNvSpPr>
            <a:spLocks noGrp="1"/>
          </p:cNvSpPr>
          <p:nvPr>
            <p:ph type="body" sz="quarter" idx="15"/>
          </p:nvPr>
        </p:nvSpPr>
        <p:spPr>
          <a:xfrm>
            <a:off x="1055688" y="624947"/>
            <a:ext cx="4125663" cy="247554"/>
          </a:xfrm>
        </p:spPr>
        <p:txBody>
          <a:bodyPr/>
          <a:lstStyle/>
          <a:p>
            <a:r>
              <a:rPr lang="en-AU" noProof="0"/>
              <a:t>POSITIVE WORK HABITS AND LEARNING STRATEGIES</a:t>
            </a:r>
          </a:p>
        </p:txBody>
      </p:sp>
      <p:sp>
        <p:nvSpPr>
          <p:cNvPr id="5" name="TextBox 4">
            <a:extLst>
              <a:ext uri="{FF2B5EF4-FFF2-40B4-BE49-F238E27FC236}">
                <a16:creationId xmlns:a16="http://schemas.microsoft.com/office/drawing/2014/main" id="{6F32B0D1-3053-EE77-F9C7-9733FACFF4E5}"/>
              </a:ext>
            </a:extLst>
          </p:cNvPr>
          <p:cNvSpPr txBox="1"/>
          <p:nvPr/>
        </p:nvSpPr>
        <p:spPr>
          <a:xfrm>
            <a:off x="5330208" y="872501"/>
            <a:ext cx="6094476" cy="646331"/>
          </a:xfrm>
          <a:prstGeom prst="rect">
            <a:avLst/>
          </a:prstGeom>
          <a:noFill/>
        </p:spPr>
        <p:txBody>
          <a:bodyPr wrap="square">
            <a:spAutoFit/>
          </a:bodyPr>
          <a:lstStyle/>
          <a:p>
            <a:pPr>
              <a:buNone/>
            </a:pPr>
            <a:r>
              <a:rPr lang="en-AU" sz="1200" noProof="0">
                <a:solidFill>
                  <a:schemeClr val="accent6"/>
                </a:solidFill>
              </a:rPr>
              <a:t>Understanding these types of learning can help your personal and professional development. They can help you remember things and can be useful when you start your career.</a:t>
            </a:r>
          </a:p>
        </p:txBody>
      </p:sp>
      <p:graphicFrame>
        <p:nvGraphicFramePr>
          <p:cNvPr id="10" name="Table 9">
            <a:extLst>
              <a:ext uri="{FF2B5EF4-FFF2-40B4-BE49-F238E27FC236}">
                <a16:creationId xmlns:a16="http://schemas.microsoft.com/office/drawing/2014/main" id="{B86CF88F-2955-5F21-2417-5E13E9652A7B}"/>
              </a:ext>
            </a:extLst>
          </p:cNvPr>
          <p:cNvGraphicFramePr>
            <a:graphicFrameLocks noGrp="1"/>
          </p:cNvGraphicFramePr>
          <p:nvPr>
            <p:extLst>
              <p:ext uri="{D42A27DB-BD31-4B8C-83A1-F6EECF244321}">
                <p14:modId xmlns:p14="http://schemas.microsoft.com/office/powerpoint/2010/main" val="1212386350"/>
              </p:ext>
            </p:extLst>
          </p:nvPr>
        </p:nvGraphicFramePr>
        <p:xfrm>
          <a:off x="1055688" y="1758053"/>
          <a:ext cx="10145712" cy="3855938"/>
        </p:xfrm>
        <a:graphic>
          <a:graphicData uri="http://schemas.openxmlformats.org/drawingml/2006/table">
            <a:tbl>
              <a:tblPr firstRow="1" bandRow="1">
                <a:tableStyleId>{9DCAF9ED-07DC-4A11-8D7F-57B35C25682E}</a:tableStyleId>
              </a:tblPr>
              <a:tblGrid>
                <a:gridCol w="2536428">
                  <a:extLst>
                    <a:ext uri="{9D8B030D-6E8A-4147-A177-3AD203B41FA5}">
                      <a16:colId xmlns:a16="http://schemas.microsoft.com/office/drawing/2014/main" val="433972130"/>
                    </a:ext>
                  </a:extLst>
                </a:gridCol>
                <a:gridCol w="2536428">
                  <a:extLst>
                    <a:ext uri="{9D8B030D-6E8A-4147-A177-3AD203B41FA5}">
                      <a16:colId xmlns:a16="http://schemas.microsoft.com/office/drawing/2014/main" val="2258979364"/>
                    </a:ext>
                  </a:extLst>
                </a:gridCol>
                <a:gridCol w="2536428">
                  <a:extLst>
                    <a:ext uri="{9D8B030D-6E8A-4147-A177-3AD203B41FA5}">
                      <a16:colId xmlns:a16="http://schemas.microsoft.com/office/drawing/2014/main" val="2954611407"/>
                    </a:ext>
                  </a:extLst>
                </a:gridCol>
                <a:gridCol w="2536428">
                  <a:extLst>
                    <a:ext uri="{9D8B030D-6E8A-4147-A177-3AD203B41FA5}">
                      <a16:colId xmlns:a16="http://schemas.microsoft.com/office/drawing/2014/main" val="1341590448"/>
                    </a:ext>
                  </a:extLst>
                </a:gridCol>
              </a:tblGrid>
              <a:tr h="424464">
                <a:tc>
                  <a:txBody>
                    <a:bodyPr/>
                    <a:lstStyle/>
                    <a:p>
                      <a:pPr algn="ctr"/>
                      <a:r>
                        <a:rPr lang="en-AU" sz="1400" noProof="0"/>
                        <a:t>Self-directed learning</a:t>
                      </a:r>
                    </a:p>
                  </a:txBody>
                  <a:tcPr anchor="ctr"/>
                </a:tc>
                <a:tc>
                  <a:txBody>
                    <a:bodyPr/>
                    <a:lstStyle/>
                    <a:p>
                      <a:pPr algn="ctr"/>
                      <a:r>
                        <a:rPr lang="en-AU" sz="1400" noProof="0"/>
                        <a:t>Peer learning</a:t>
                      </a:r>
                    </a:p>
                  </a:txBody>
                  <a:tcPr anchor="ctr"/>
                </a:tc>
                <a:tc>
                  <a:txBody>
                    <a:bodyPr/>
                    <a:lstStyle/>
                    <a:p>
                      <a:pPr algn="ctr"/>
                      <a:r>
                        <a:rPr lang="en-AU" sz="1400" noProof="0"/>
                        <a:t>Mentorship</a:t>
                      </a:r>
                    </a:p>
                  </a:txBody>
                  <a:tcPr anchor="ctr"/>
                </a:tc>
                <a:tc>
                  <a:txBody>
                    <a:bodyPr/>
                    <a:lstStyle/>
                    <a:p>
                      <a:pPr algn="ctr"/>
                      <a:r>
                        <a:rPr lang="en-AU" sz="1400" noProof="0"/>
                        <a:t>Feedback and reflection</a:t>
                      </a:r>
                    </a:p>
                  </a:txBody>
                  <a:tcPr anchor="ctr"/>
                </a:tc>
                <a:extLst>
                  <a:ext uri="{0D108BD9-81ED-4DB2-BD59-A6C34878D82A}">
                    <a16:rowId xmlns:a16="http://schemas.microsoft.com/office/drawing/2014/main" val="2207847575"/>
                  </a:ext>
                </a:extLst>
              </a:tr>
              <a:tr h="1395523">
                <a:tc>
                  <a:txBody>
                    <a:bodyPr/>
                    <a:lstStyle/>
                    <a:p>
                      <a:pPr marL="285750" indent="-285750">
                        <a:buFont typeface="Arial" panose="020B0604020202020204" pitchFamily="34" charset="0"/>
                        <a:buChar char="•"/>
                      </a:pPr>
                      <a:r>
                        <a:rPr lang="en-AU" sz="1200" noProof="0"/>
                        <a:t>Taking charge of your own learning journey</a:t>
                      </a:r>
                    </a:p>
                    <a:p>
                      <a:pPr marL="285750" indent="-285750">
                        <a:buFont typeface="Arial" panose="020B0604020202020204" pitchFamily="34" charset="0"/>
                        <a:buChar char="•"/>
                      </a:pPr>
                      <a:r>
                        <a:rPr lang="en-AU" sz="1200" noProof="0"/>
                        <a:t>Setting personal learning goals and tracking progress</a:t>
                      </a:r>
                    </a:p>
                    <a:p>
                      <a:pPr marL="285750" indent="-285750">
                        <a:buFont typeface="Arial" panose="020B0604020202020204" pitchFamily="34" charset="0"/>
                        <a:buChar char="•"/>
                      </a:pPr>
                      <a:r>
                        <a:rPr lang="en-AU" sz="1200" noProof="0"/>
                        <a:t>Finding and using resources independently</a:t>
                      </a:r>
                    </a:p>
                  </a:txBody>
                  <a:tcPr/>
                </a:tc>
                <a:tc>
                  <a:txBody>
                    <a:bodyPr/>
                    <a:lstStyle/>
                    <a:p>
                      <a:pPr marL="285750" indent="-285750">
                        <a:buFont typeface="Arial" panose="020B0604020202020204" pitchFamily="34" charset="0"/>
                        <a:buChar char="•"/>
                      </a:pPr>
                      <a:r>
                        <a:rPr lang="en-AU" sz="1200" noProof="0"/>
                        <a:t>Collaborating with classmates or colleagues to learn together</a:t>
                      </a:r>
                    </a:p>
                    <a:p>
                      <a:pPr marL="285750" indent="-285750">
                        <a:buFont typeface="Arial" panose="020B0604020202020204" pitchFamily="34" charset="0"/>
                        <a:buChar char="•"/>
                      </a:pPr>
                      <a:r>
                        <a:rPr lang="en-AU" sz="1200" noProof="0"/>
                        <a:t>Explaining concepts to others and learning from their perspectives</a:t>
                      </a:r>
                    </a:p>
                    <a:p>
                      <a:pPr marL="285750" indent="-285750">
                        <a:buFont typeface="Arial" panose="020B0604020202020204" pitchFamily="34" charset="0"/>
                        <a:buChar char="•"/>
                      </a:pPr>
                      <a:r>
                        <a:rPr lang="en-AU" sz="1200" noProof="0"/>
                        <a:t>Creating study groups or project teams</a:t>
                      </a:r>
                    </a:p>
                  </a:txBody>
                  <a:tcPr/>
                </a:tc>
                <a:tc>
                  <a:txBody>
                    <a:bodyPr/>
                    <a:lstStyle/>
                    <a:p>
                      <a:pPr marL="285750" indent="-285750">
                        <a:buFont typeface="Arial" panose="020B0604020202020204" pitchFamily="34" charset="0"/>
                        <a:buChar char="•"/>
                      </a:pPr>
                      <a:r>
                        <a:rPr lang="en-AU" sz="1200" noProof="0"/>
                        <a:t>Learning from someone with more experience</a:t>
                      </a:r>
                    </a:p>
                    <a:p>
                      <a:pPr marL="285750" indent="-285750">
                        <a:buFont typeface="Arial" panose="020B0604020202020204" pitchFamily="34" charset="0"/>
                        <a:buChar char="•"/>
                      </a:pPr>
                      <a:r>
                        <a:rPr lang="en-AU" sz="1200" noProof="0"/>
                        <a:t>Receiving guidance tailored to your specific needs</a:t>
                      </a:r>
                    </a:p>
                    <a:p>
                      <a:pPr marL="285750" indent="-285750">
                        <a:buFont typeface="Arial" panose="020B0604020202020204" pitchFamily="34" charset="0"/>
                        <a:buChar char="•"/>
                      </a:pPr>
                      <a:r>
                        <a:rPr lang="en-AU" sz="1200" noProof="0"/>
                        <a:t>Building professional relationships with experts</a:t>
                      </a:r>
                    </a:p>
                  </a:txBody>
                  <a:tcPr/>
                </a:tc>
                <a:tc>
                  <a:txBody>
                    <a:bodyPr/>
                    <a:lstStyle/>
                    <a:p>
                      <a:pPr marL="285750" indent="-285750">
                        <a:buFont typeface="Arial" panose="020B0604020202020204" pitchFamily="34" charset="0"/>
                        <a:buChar char="•"/>
                      </a:pPr>
                      <a:r>
                        <a:rPr lang="en-AU" sz="1200" noProof="0"/>
                        <a:t>Getting input from others on your performance</a:t>
                      </a:r>
                    </a:p>
                    <a:p>
                      <a:pPr marL="285750" indent="-285750">
                        <a:buFont typeface="Arial" panose="020B0604020202020204" pitchFamily="34" charset="0"/>
                        <a:buChar char="•"/>
                      </a:pPr>
                      <a:r>
                        <a:rPr lang="en-AU" sz="1200" noProof="0"/>
                        <a:t>Taking time to think about what you’ve learned</a:t>
                      </a:r>
                    </a:p>
                    <a:p>
                      <a:pPr marL="285750" indent="-285750">
                        <a:buFont typeface="Arial" panose="020B0604020202020204" pitchFamily="34" charset="0"/>
                        <a:buChar char="•"/>
                      </a:pPr>
                      <a:r>
                        <a:rPr lang="en-AU" sz="1200" noProof="0"/>
                        <a:t>Analysing strengths and areas for improvement</a:t>
                      </a:r>
                    </a:p>
                  </a:txBody>
                  <a:tcPr/>
                </a:tc>
                <a:extLst>
                  <a:ext uri="{0D108BD9-81ED-4DB2-BD59-A6C34878D82A}">
                    <a16:rowId xmlns:a16="http://schemas.microsoft.com/office/drawing/2014/main" val="821148656"/>
                  </a:ext>
                </a:extLst>
              </a:tr>
              <a:tr h="1313517">
                <a:tc>
                  <a:txBody>
                    <a:bodyPr/>
                    <a:lstStyle/>
                    <a:p>
                      <a:pPr marL="0" indent="0" algn="l">
                        <a:buFont typeface="Arial" panose="020B0604020202020204" pitchFamily="34" charset="0"/>
                        <a:buNone/>
                      </a:pPr>
                      <a:r>
                        <a:rPr lang="en-AU" sz="1200" b="1" noProof="0"/>
                        <a:t>Examples</a:t>
                      </a:r>
                      <a:r>
                        <a:rPr lang="en-AU" sz="1200" noProof="0"/>
                        <a:t>: Online tutorials, educational videos, self-paced courses</a:t>
                      </a:r>
                    </a:p>
                    <a:p>
                      <a:pPr marL="0" indent="0" algn="l">
                        <a:buFont typeface="Arial" panose="020B0604020202020204" pitchFamily="34" charset="0"/>
                        <a:buNone/>
                      </a:pPr>
                      <a:r>
                        <a:rPr lang="en-AU" sz="1200" b="1" noProof="0"/>
                        <a:t>Benefits</a:t>
                      </a:r>
                      <a:r>
                        <a:rPr lang="en-AU" sz="1200" noProof="0"/>
                        <a:t>: Builds initiative and lifelong learning habits</a:t>
                      </a:r>
                    </a:p>
                  </a:txBody>
                  <a:tcPr/>
                </a:tc>
                <a:tc>
                  <a:txBody>
                    <a:bodyPr/>
                    <a:lstStyle/>
                    <a:p>
                      <a:pPr marL="0" indent="0" algn="l">
                        <a:buFont typeface="Arial" panose="020B0604020202020204" pitchFamily="34" charset="0"/>
                        <a:buNone/>
                      </a:pPr>
                      <a:r>
                        <a:rPr lang="en-AU" sz="1200" b="1" noProof="0"/>
                        <a:t>Examples: </a:t>
                      </a:r>
                      <a:r>
                        <a:rPr lang="en-AU" sz="1200" noProof="0"/>
                        <a:t>Study sessions, group projects, peer teaching</a:t>
                      </a:r>
                    </a:p>
                    <a:p>
                      <a:pPr marL="0" indent="0" algn="l">
                        <a:buFont typeface="Arial" panose="020B0604020202020204" pitchFamily="34" charset="0"/>
                        <a:buNone/>
                      </a:pPr>
                      <a:endParaRPr lang="en-AU" sz="1200" b="1" noProof="0"/>
                    </a:p>
                    <a:p>
                      <a:pPr marL="0" indent="0" algn="l">
                        <a:buFont typeface="Arial" panose="020B0604020202020204" pitchFamily="34" charset="0"/>
                        <a:buNone/>
                      </a:pPr>
                      <a:r>
                        <a:rPr lang="en-AU" sz="1200" b="1" noProof="0"/>
                        <a:t>Benefits: </a:t>
                      </a:r>
                      <a:r>
                        <a:rPr lang="en-AU" sz="1200" noProof="0"/>
                        <a:t>Develops communication skills and deepens understanding</a:t>
                      </a:r>
                    </a:p>
                  </a:txBody>
                  <a:tcPr/>
                </a:tc>
                <a:tc>
                  <a:txBody>
                    <a:bodyPr/>
                    <a:lstStyle/>
                    <a:p>
                      <a:pPr marL="0" indent="0" algn="l">
                        <a:buFont typeface="Arial" panose="020B0604020202020204" pitchFamily="34" charset="0"/>
                        <a:buNone/>
                      </a:pPr>
                      <a:r>
                        <a:rPr lang="en-AU" sz="1200" b="1" noProof="0"/>
                        <a:t>Examples: </a:t>
                      </a:r>
                      <a:r>
                        <a:rPr lang="en-AU" sz="1200" noProof="0"/>
                        <a:t>Teacher-student relationships, workplace mentors, industry connections</a:t>
                      </a:r>
                    </a:p>
                    <a:p>
                      <a:pPr marL="0" indent="0" algn="l">
                        <a:buFont typeface="Arial" panose="020B0604020202020204" pitchFamily="34" charset="0"/>
                        <a:buNone/>
                      </a:pPr>
                      <a:r>
                        <a:rPr lang="en-AU" sz="1200" b="1" noProof="0"/>
                        <a:t>Benefits: </a:t>
                      </a:r>
                      <a:r>
                        <a:rPr lang="en-AU" sz="1200" noProof="0"/>
                        <a:t>Provides practical insights and career development support</a:t>
                      </a:r>
                    </a:p>
                  </a:txBody>
                  <a:tcPr/>
                </a:tc>
                <a:tc>
                  <a:txBody>
                    <a:bodyPr/>
                    <a:lstStyle/>
                    <a:p>
                      <a:pPr marL="0" indent="0" algn="l">
                        <a:buFont typeface="Arial" panose="020B0604020202020204" pitchFamily="34" charset="0"/>
                        <a:buNone/>
                      </a:pPr>
                      <a:r>
                        <a:rPr lang="en-AU" sz="1200" b="1" noProof="0"/>
                        <a:t>Examples: </a:t>
                      </a:r>
                      <a:r>
                        <a:rPr lang="en-AU" sz="1200" noProof="0"/>
                        <a:t>Teacher comments, peer reviews, self-assessment</a:t>
                      </a:r>
                    </a:p>
                    <a:p>
                      <a:pPr marL="0" indent="0" algn="l">
                        <a:buFont typeface="Arial" panose="020B0604020202020204" pitchFamily="34" charset="0"/>
                        <a:buNone/>
                      </a:pPr>
                      <a:endParaRPr lang="en-AU" sz="1200" b="1" noProof="0"/>
                    </a:p>
                    <a:p>
                      <a:pPr marL="0" indent="0" algn="l">
                        <a:buFont typeface="Arial" panose="020B0604020202020204" pitchFamily="34" charset="0"/>
                        <a:buNone/>
                      </a:pPr>
                      <a:r>
                        <a:rPr lang="en-AU" sz="1200" b="1" noProof="0"/>
                        <a:t>Benefits: </a:t>
                      </a:r>
                      <a:r>
                        <a:rPr lang="en-AU" sz="1200" noProof="0"/>
                        <a:t>Creates awareness of progress and opportunities for growth</a:t>
                      </a:r>
                    </a:p>
                  </a:txBody>
                  <a:tcPr/>
                </a:tc>
                <a:extLst>
                  <a:ext uri="{0D108BD9-81ED-4DB2-BD59-A6C34878D82A}">
                    <a16:rowId xmlns:a16="http://schemas.microsoft.com/office/drawing/2014/main" val="2203550906"/>
                  </a:ext>
                </a:extLst>
              </a:tr>
              <a:tr h="722434">
                <a:tc>
                  <a:txBody>
                    <a:bodyPr/>
                    <a:lstStyle/>
                    <a:p>
                      <a:pPr marL="0" indent="0" algn="l">
                        <a:buFont typeface="Arial" panose="020B0604020202020204" pitchFamily="34" charset="0"/>
                        <a:buNone/>
                      </a:pPr>
                      <a:r>
                        <a:rPr lang="en-AU" sz="1200" i="1" noProof="0"/>
                        <a:t>Have you ever taught yourself a new skill? How did you do it?</a:t>
                      </a:r>
                    </a:p>
                  </a:txBody>
                  <a:tcPr/>
                </a:tc>
                <a:tc>
                  <a:txBody>
                    <a:bodyPr/>
                    <a:lstStyle/>
                    <a:p>
                      <a:pPr marL="0" indent="0" algn="l">
                        <a:buFont typeface="Arial" panose="020B0604020202020204" pitchFamily="34" charset="0"/>
                        <a:buNone/>
                      </a:pPr>
                      <a:r>
                        <a:rPr lang="en-AU" sz="1200" i="1" noProof="0"/>
                        <a:t>Think of a time you learned something new with a classmate.  How did it help you?</a:t>
                      </a:r>
                    </a:p>
                  </a:txBody>
                  <a:tcPr/>
                </a:tc>
                <a:tc>
                  <a:txBody>
                    <a:bodyPr/>
                    <a:lstStyle/>
                    <a:p>
                      <a:pPr marL="0" indent="0" algn="l">
                        <a:buFont typeface="Arial" panose="020B0604020202020204" pitchFamily="34" charset="0"/>
                        <a:buNone/>
                      </a:pPr>
                      <a:r>
                        <a:rPr lang="en-AU" sz="1200" i="1" noProof="0"/>
                        <a:t>Who could you learn from in your chosen career field?</a:t>
                      </a:r>
                    </a:p>
                  </a:txBody>
                  <a:tcPr/>
                </a:tc>
                <a:tc>
                  <a:txBody>
                    <a:bodyPr/>
                    <a:lstStyle/>
                    <a:p>
                      <a:pPr marL="0" indent="0" algn="l">
                        <a:buFont typeface="Arial" panose="020B0604020202020204" pitchFamily="34" charset="0"/>
                        <a:buNone/>
                      </a:pPr>
                      <a:r>
                        <a:rPr lang="en-AU" sz="1200" i="1" noProof="0"/>
                        <a:t>How can feedback help you grow in your studies or future career?</a:t>
                      </a:r>
                    </a:p>
                  </a:txBody>
                  <a:tcPr/>
                </a:tc>
                <a:extLst>
                  <a:ext uri="{0D108BD9-81ED-4DB2-BD59-A6C34878D82A}">
                    <a16:rowId xmlns:a16="http://schemas.microsoft.com/office/drawing/2014/main" val="2384461949"/>
                  </a:ext>
                </a:extLst>
              </a:tr>
            </a:tbl>
          </a:graphicData>
        </a:graphic>
      </p:graphicFrame>
      <p:sp>
        <p:nvSpPr>
          <p:cNvPr id="13" name="Title 12">
            <a:extLst>
              <a:ext uri="{FF2B5EF4-FFF2-40B4-BE49-F238E27FC236}">
                <a16:creationId xmlns:a16="http://schemas.microsoft.com/office/drawing/2014/main" id="{73A59474-317A-792E-47D2-F8622285C646}"/>
              </a:ext>
            </a:extLst>
          </p:cNvPr>
          <p:cNvSpPr>
            <a:spLocks noGrp="1"/>
          </p:cNvSpPr>
          <p:nvPr>
            <p:ph type="title"/>
          </p:nvPr>
        </p:nvSpPr>
        <p:spPr>
          <a:xfrm>
            <a:off x="1055941" y="873125"/>
            <a:ext cx="3729204" cy="524553"/>
          </a:xfrm>
        </p:spPr>
        <p:txBody>
          <a:bodyPr/>
          <a:lstStyle/>
          <a:p>
            <a:r>
              <a:rPr lang="en-AU" noProof="0"/>
              <a:t>Learning strategies</a:t>
            </a:r>
          </a:p>
        </p:txBody>
      </p:sp>
    </p:spTree>
    <p:extLst>
      <p:ext uri="{BB962C8B-B14F-4D97-AF65-F5344CB8AC3E}">
        <p14:creationId xmlns:p14="http://schemas.microsoft.com/office/powerpoint/2010/main" val="325097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00DB1-43A4-7A1E-F830-83D5D66FD3EF}"/>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0FA93E5D-0B34-7634-48D8-706B26ABA616}"/>
              </a:ext>
            </a:extLst>
          </p:cNvPr>
          <p:cNvSpPr>
            <a:spLocks noGrp="1"/>
          </p:cNvSpPr>
          <p:nvPr>
            <p:ph type="body" sz="quarter" idx="15"/>
          </p:nvPr>
        </p:nvSpPr>
        <p:spPr>
          <a:xfrm>
            <a:off x="1055688" y="624947"/>
            <a:ext cx="4125663" cy="247554"/>
          </a:xfrm>
        </p:spPr>
        <p:txBody>
          <a:bodyPr/>
          <a:lstStyle/>
          <a:p>
            <a:r>
              <a:rPr lang="en-AU" noProof="0"/>
              <a:t>POSITIVE WORK HABITS AND LEARNING STRATEGIES</a:t>
            </a:r>
          </a:p>
        </p:txBody>
      </p:sp>
      <p:graphicFrame>
        <p:nvGraphicFramePr>
          <p:cNvPr id="10" name="object 2">
            <a:extLst>
              <a:ext uri="{FF2B5EF4-FFF2-40B4-BE49-F238E27FC236}">
                <a16:creationId xmlns:a16="http://schemas.microsoft.com/office/drawing/2014/main" id="{5C82DDA7-952F-8846-DC15-086A72BF8A7E}"/>
              </a:ext>
            </a:extLst>
          </p:cNvPr>
          <p:cNvGraphicFramePr>
            <a:graphicFrameLocks noGrp="1"/>
          </p:cNvGraphicFramePr>
          <p:nvPr>
            <p:extLst>
              <p:ext uri="{D42A27DB-BD31-4B8C-83A1-F6EECF244321}">
                <p14:modId xmlns:p14="http://schemas.microsoft.com/office/powerpoint/2010/main" val="3950836703"/>
              </p:ext>
            </p:extLst>
          </p:nvPr>
        </p:nvGraphicFramePr>
        <p:xfrm>
          <a:off x="1023145" y="2913203"/>
          <a:ext cx="10145710" cy="2726306"/>
        </p:xfrm>
        <a:graphic>
          <a:graphicData uri="http://schemas.openxmlformats.org/drawingml/2006/table">
            <a:tbl>
              <a:tblPr firstRow="1" bandRow="1">
                <a:tableStyleId>{72833802-FEF1-4C79-8D5D-14CF1EAF98D9}</a:tableStyleId>
              </a:tblPr>
              <a:tblGrid>
                <a:gridCol w="2029142">
                  <a:extLst>
                    <a:ext uri="{9D8B030D-6E8A-4147-A177-3AD203B41FA5}">
                      <a16:colId xmlns:a16="http://schemas.microsoft.com/office/drawing/2014/main" val="20000"/>
                    </a:ext>
                  </a:extLst>
                </a:gridCol>
                <a:gridCol w="2029142">
                  <a:extLst>
                    <a:ext uri="{9D8B030D-6E8A-4147-A177-3AD203B41FA5}">
                      <a16:colId xmlns:a16="http://schemas.microsoft.com/office/drawing/2014/main" val="3062329767"/>
                    </a:ext>
                  </a:extLst>
                </a:gridCol>
                <a:gridCol w="2029142">
                  <a:extLst>
                    <a:ext uri="{9D8B030D-6E8A-4147-A177-3AD203B41FA5}">
                      <a16:colId xmlns:a16="http://schemas.microsoft.com/office/drawing/2014/main" val="4273696983"/>
                    </a:ext>
                  </a:extLst>
                </a:gridCol>
                <a:gridCol w="2029142">
                  <a:extLst>
                    <a:ext uri="{9D8B030D-6E8A-4147-A177-3AD203B41FA5}">
                      <a16:colId xmlns:a16="http://schemas.microsoft.com/office/drawing/2014/main" val="3580368626"/>
                    </a:ext>
                  </a:extLst>
                </a:gridCol>
                <a:gridCol w="2029142">
                  <a:extLst>
                    <a:ext uri="{9D8B030D-6E8A-4147-A177-3AD203B41FA5}">
                      <a16:colId xmlns:a16="http://schemas.microsoft.com/office/drawing/2014/main" val="2233095730"/>
                    </a:ext>
                  </a:extLst>
                </a:gridCol>
              </a:tblGrid>
              <a:tr h="690776">
                <a:tc>
                  <a:txBody>
                    <a:bodyPr/>
                    <a:lstStyle/>
                    <a:p>
                      <a:pPr marL="53340" algn="ctr">
                        <a:lnSpc>
                          <a:spcPct val="100000"/>
                        </a:lnSpc>
                        <a:spcBef>
                          <a:spcPts val="215"/>
                        </a:spcBef>
                      </a:pPr>
                      <a:r>
                        <a:rPr lang="en-AU" sz="1600" b="1" spc="-10" noProof="0">
                          <a:solidFill>
                            <a:srgbClr val="FFFFFF"/>
                          </a:solidFill>
                        </a:rPr>
                        <a:t>ADAPT</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IMPROVE PERFORMANCE</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BOOST CONFIDENCE</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ENHANCE PROBLEM-SOLVING</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FOSTER </a:t>
                      </a:r>
                    </a:p>
                    <a:p>
                      <a:pPr marL="53340" algn="ctr">
                        <a:lnSpc>
                          <a:spcPct val="100000"/>
                        </a:lnSpc>
                        <a:spcBef>
                          <a:spcPts val="215"/>
                        </a:spcBef>
                      </a:pPr>
                      <a:r>
                        <a:rPr lang="en-AU" sz="1600" noProof="0"/>
                        <a:t>LEARNING</a:t>
                      </a:r>
                      <a:endParaRPr lang="en-AU" sz="1600" noProof="0">
                        <a:latin typeface="Arial" panose="020B0604020202020204" pitchFamily="34" charset="0"/>
                        <a:cs typeface="Arial" panose="020B0604020202020204" pitchFamily="34" charset="0"/>
                      </a:endParaRPr>
                    </a:p>
                  </a:txBody>
                  <a:tcPr marL="0" marR="0" marT="27305" marB="0" anchor="ctr"/>
                </a:tc>
                <a:extLst>
                  <a:ext uri="{0D108BD9-81ED-4DB2-BD59-A6C34878D82A}">
                    <a16:rowId xmlns:a16="http://schemas.microsoft.com/office/drawing/2014/main" val="10000"/>
                  </a:ext>
                </a:extLst>
              </a:tr>
              <a:tr h="1967481">
                <a:tc>
                  <a:txBody>
                    <a:bodyPr/>
                    <a:lstStyle/>
                    <a:p>
                      <a:pPr marL="12700" marR="5080" lvl="0" indent="0" algn="ctr" defTabSz="914400" eaLnBrk="1" fontAlgn="auto" latinLnBrk="0" hangingPunct="1">
                        <a:lnSpc>
                          <a:spcPct val="101800"/>
                        </a:lnSpc>
                        <a:spcBef>
                          <a:spcPts val="550"/>
                        </a:spcBef>
                        <a:spcAft>
                          <a:spcPts val="0"/>
                        </a:spcAft>
                        <a:buClrTx/>
                        <a:buSzTx/>
                        <a:buFontTx/>
                        <a:buNone/>
                        <a:tabLst/>
                        <a:defRPr/>
                      </a:pPr>
                      <a:r>
                        <a:rPr lang="en-AU" sz="1200" b="0" noProof="0">
                          <a:solidFill>
                            <a:schemeClr val="tx1"/>
                          </a:solidFill>
                          <a:effectLst/>
                        </a:rPr>
                        <a:t>In a rapidly changing world, the ability to learn quickly and efficiently is crucial for staying competitive in any career.</a:t>
                      </a:r>
                      <a:endParaRPr lang="en-AU" sz="1200" b="1" noProof="0">
                        <a:solidFill>
                          <a:schemeClr val="tx1">
                            <a:lumMod val="85000"/>
                            <a:lumOff val="15000"/>
                          </a:schemeClr>
                        </a:solidFill>
                        <a:latin typeface="Arial" panose="020B0604020202020204" pitchFamily="34" charset="0"/>
                        <a:cs typeface="Arial" panose="020B0604020202020204" pitchFamily="34" charset="0"/>
                      </a:endParaRPr>
                    </a:p>
                  </a:txBody>
                  <a:tcPr anchor="ctr">
                    <a:solidFill>
                      <a:schemeClr val="bg1"/>
                    </a:solidFill>
                  </a:tcPr>
                </a:tc>
                <a:tc>
                  <a:txBody>
                    <a:bodyPr/>
                    <a:lstStyle/>
                    <a:p>
                      <a:pPr marL="50800" marR="0" lvl="0" indent="0" algn="ctr" defTabSz="914400" eaLnBrk="1" fontAlgn="auto" latinLnBrk="0" hangingPunct="1">
                        <a:lnSpc>
                          <a:spcPct val="100000"/>
                        </a:lnSpc>
                        <a:spcBef>
                          <a:spcPts val="0"/>
                        </a:spcBef>
                        <a:spcAft>
                          <a:spcPts val="0"/>
                        </a:spcAft>
                        <a:buClrTx/>
                        <a:buSzTx/>
                        <a:buFontTx/>
                        <a:buNone/>
                        <a:tabLst>
                          <a:tab pos="281940" algn="l"/>
                        </a:tabLst>
                        <a:defRPr/>
                      </a:pPr>
                      <a:r>
                        <a:rPr lang="en-AU" sz="1200" b="0" noProof="0">
                          <a:solidFill>
                            <a:schemeClr val="tx1"/>
                          </a:solidFill>
                          <a:effectLst/>
                        </a:rPr>
                        <a:t>By using effective learning strategies, individuals can enhance their understanding and application of new concepts, leading to better performance in school, work, and personal projects.</a:t>
                      </a:r>
                      <a:endParaRPr lang="en-AU" sz="12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marL="12700" marR="5080" lvl="0" indent="0" algn="ctr" defTabSz="914400" eaLnBrk="1" fontAlgn="auto" latinLnBrk="0" hangingPunct="1">
                        <a:lnSpc>
                          <a:spcPct val="101800"/>
                        </a:lnSpc>
                        <a:spcBef>
                          <a:spcPts val="550"/>
                        </a:spcBef>
                        <a:spcAft>
                          <a:spcPts val="0"/>
                        </a:spcAft>
                        <a:buClrTx/>
                        <a:buSzTx/>
                        <a:buFontTx/>
                        <a:buNone/>
                        <a:tabLst>
                          <a:tab pos="281940" algn="l"/>
                        </a:tabLst>
                        <a:defRPr/>
                      </a:pPr>
                      <a:r>
                        <a:rPr lang="en-AU" sz="1200" b="0" noProof="0">
                          <a:solidFill>
                            <a:schemeClr val="tx1"/>
                          </a:solidFill>
                          <a:effectLst/>
                        </a:rPr>
                        <a:t>As people become more proficient learners, they gain confidence in their abilities to tackle new tasks and responsibilities.</a:t>
                      </a:r>
                      <a:endParaRPr lang="en-AU" sz="12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marL="12700" marR="5080" lvl="0" indent="0" algn="ctr" defTabSz="914400" eaLnBrk="1" fontAlgn="auto" latinLnBrk="0" hangingPunct="1">
                        <a:lnSpc>
                          <a:spcPct val="101800"/>
                        </a:lnSpc>
                        <a:spcBef>
                          <a:spcPts val="550"/>
                        </a:spcBef>
                        <a:spcAft>
                          <a:spcPts val="0"/>
                        </a:spcAft>
                        <a:buClrTx/>
                        <a:buSzTx/>
                        <a:buFontTx/>
                        <a:buNone/>
                        <a:tabLst>
                          <a:tab pos="281940" algn="l"/>
                        </a:tabLst>
                        <a:defRPr/>
                      </a:pPr>
                      <a:r>
                        <a:rPr lang="en-AU" sz="1200" b="0" noProof="0">
                          <a:solidFill>
                            <a:schemeClr val="tx1"/>
                          </a:solidFill>
                          <a:effectLst/>
                        </a:rPr>
                        <a:t>Many learning strategies involve critical thinking and analysis, which are valuable skills in both personal and professional contexts.</a:t>
                      </a:r>
                      <a:endParaRPr lang="en-AU" sz="12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1"/>
                    </a:solidFill>
                  </a:tcPr>
                </a:tc>
                <a:tc>
                  <a:txBody>
                    <a:bodyPr/>
                    <a:lstStyle/>
                    <a:p>
                      <a:pPr marL="12700" marR="5080" lvl="0" indent="0" algn="ctr" defTabSz="914400" eaLnBrk="1" fontAlgn="auto" latinLnBrk="0" hangingPunct="1">
                        <a:lnSpc>
                          <a:spcPct val="101800"/>
                        </a:lnSpc>
                        <a:spcBef>
                          <a:spcPts val="550"/>
                        </a:spcBef>
                        <a:spcAft>
                          <a:spcPts val="0"/>
                        </a:spcAft>
                        <a:buClrTx/>
                        <a:buSzTx/>
                        <a:buFontTx/>
                        <a:buNone/>
                        <a:tabLst>
                          <a:tab pos="281940" algn="l"/>
                        </a:tabLst>
                        <a:defRPr/>
                      </a:pPr>
                      <a:r>
                        <a:rPr lang="en-AU" sz="1200" b="0" noProof="0">
                          <a:solidFill>
                            <a:schemeClr val="tx1"/>
                          </a:solidFill>
                          <a:effectLst/>
                        </a:rPr>
                        <a:t>By developing strong learning strategies, individuals are better equipped to continue learning throughout their lives, which is increasingly important in today's knowledge-based economy.</a:t>
                      </a:r>
                      <a:endParaRPr lang="en-AU" sz="12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1"/>
                    </a:solidFill>
                  </a:tcPr>
                </a:tc>
                <a:extLst>
                  <a:ext uri="{0D108BD9-81ED-4DB2-BD59-A6C34878D82A}">
                    <a16:rowId xmlns:a16="http://schemas.microsoft.com/office/drawing/2014/main" val="10001"/>
                  </a:ext>
                </a:extLst>
              </a:tr>
            </a:tbl>
          </a:graphicData>
        </a:graphic>
      </p:graphicFrame>
      <p:sp>
        <p:nvSpPr>
          <p:cNvPr id="13" name="Text Placeholder 2">
            <a:extLst>
              <a:ext uri="{FF2B5EF4-FFF2-40B4-BE49-F238E27FC236}">
                <a16:creationId xmlns:a16="http://schemas.microsoft.com/office/drawing/2014/main" id="{95691D18-8539-1A92-9756-7A6E15E2E0D5}"/>
              </a:ext>
            </a:extLst>
          </p:cNvPr>
          <p:cNvSpPr txBox="1">
            <a:spLocks/>
          </p:cNvSpPr>
          <p:nvPr/>
        </p:nvSpPr>
        <p:spPr>
          <a:xfrm>
            <a:off x="1055687" y="1700212"/>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Learning strategies serve as essential tools for personal and career development by creating structured pathways to acquire, retain, and apply new knowledge and skills. When individuals develop effective approaches to learning, they can systematically build expertise, adapt to changing requirements, and continuously grow their professional capabilities across various contexts and challenges.</a:t>
            </a:r>
          </a:p>
        </p:txBody>
      </p:sp>
      <p:sp>
        <p:nvSpPr>
          <p:cNvPr id="16" name="Title 15">
            <a:extLst>
              <a:ext uri="{FF2B5EF4-FFF2-40B4-BE49-F238E27FC236}">
                <a16:creationId xmlns:a16="http://schemas.microsoft.com/office/drawing/2014/main" id="{D2E377AC-222F-C638-A720-114BDC6787E5}"/>
              </a:ext>
            </a:extLst>
          </p:cNvPr>
          <p:cNvSpPr>
            <a:spLocks noGrp="1"/>
          </p:cNvSpPr>
          <p:nvPr>
            <p:ph type="title"/>
          </p:nvPr>
        </p:nvSpPr>
        <p:spPr>
          <a:xfrm>
            <a:off x="1055941" y="873125"/>
            <a:ext cx="3605772" cy="524553"/>
          </a:xfrm>
        </p:spPr>
        <p:txBody>
          <a:bodyPr/>
          <a:lstStyle/>
          <a:p>
            <a:r>
              <a:rPr lang="en-AU" noProof="0"/>
              <a:t>How do they help?</a:t>
            </a:r>
          </a:p>
        </p:txBody>
      </p:sp>
    </p:spTree>
    <p:extLst>
      <p:ext uri="{BB962C8B-B14F-4D97-AF65-F5344CB8AC3E}">
        <p14:creationId xmlns:p14="http://schemas.microsoft.com/office/powerpoint/2010/main" val="239836303"/>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2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FD911C7-4E47-4EA1-8118-E30AB67B60A5}">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MSQ36165_ResourceTemplates_Powerpoint_Master</Template>
  <TotalTime>2</TotalTime>
  <Words>2290</Words>
  <Application>Microsoft Office PowerPoint</Application>
  <PresentationFormat>Widescreen</PresentationFormat>
  <Paragraphs>254</Paragraphs>
  <Slides>17</Slides>
  <Notes>2</Notes>
  <HiddenSlides>0</HiddenSlides>
  <MMClips>1</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17</vt:i4>
      </vt:variant>
    </vt:vector>
  </HeadingPairs>
  <TitlesOfParts>
    <vt:vector size="24" baseType="lpstr">
      <vt:lpstr>Calibri</vt:lpstr>
      <vt:lpstr>Arial</vt:lpstr>
      <vt:lpstr>Aptos</vt:lpstr>
      <vt:lpstr>Wingdings</vt:lpstr>
      <vt:lpstr>1_Office Theme</vt:lpstr>
      <vt:lpstr>2_Office Theme</vt:lpstr>
      <vt:lpstr>Acrobat Document</vt:lpstr>
      <vt:lpstr>and learning strategies</vt:lpstr>
      <vt:lpstr>Learning objectives</vt:lpstr>
      <vt:lpstr>What are they?</vt:lpstr>
      <vt:lpstr>Workplace success, beyond technical skills</vt:lpstr>
      <vt:lpstr>Relationships and habits in action</vt:lpstr>
      <vt:lpstr>Work habits that support success</vt:lpstr>
      <vt:lpstr>How do we learn?</vt:lpstr>
      <vt:lpstr>Learning strategies</vt:lpstr>
      <vt:lpstr>How do they help?</vt:lpstr>
      <vt:lpstr>Learning strategies in careers</vt:lpstr>
      <vt:lpstr>Rapid strategy identification</vt:lpstr>
      <vt:lpstr>Rapid strategy identification grid</vt:lpstr>
      <vt:lpstr>Rapid strategy identification</vt:lpstr>
      <vt:lpstr>Brainstorm</vt:lpstr>
      <vt:lpstr>Learning strategy reflection</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4</cp:revision>
  <dcterms:created xsi:type="dcterms:W3CDTF">2025-09-04T22:35:20Z</dcterms:created>
  <dcterms:modified xsi:type="dcterms:W3CDTF">2026-01-22T23:47:26Z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