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769" r:id="rId4"/>
  </p:sldMasterIdLst>
  <p:notesMasterIdLst>
    <p:notesMasterId r:id="rId28"/>
  </p:notesMasterIdLst>
  <p:handoutMasterIdLst>
    <p:handoutMasterId r:id="rId29"/>
  </p:handoutMasterIdLst>
  <p:sldIdLst>
    <p:sldId id="391" r:id="rId5"/>
    <p:sldId id="305" r:id="rId6"/>
    <p:sldId id="387" r:id="rId7"/>
    <p:sldId id="346" r:id="rId8"/>
    <p:sldId id="393" r:id="rId9"/>
    <p:sldId id="388" r:id="rId10"/>
    <p:sldId id="350" r:id="rId11"/>
    <p:sldId id="385" r:id="rId12"/>
    <p:sldId id="395" r:id="rId13"/>
    <p:sldId id="394" r:id="rId14"/>
    <p:sldId id="375" r:id="rId15"/>
    <p:sldId id="396" r:id="rId16"/>
    <p:sldId id="397" r:id="rId17"/>
    <p:sldId id="398" r:id="rId18"/>
    <p:sldId id="399" r:id="rId19"/>
    <p:sldId id="400" r:id="rId20"/>
    <p:sldId id="401" r:id="rId21"/>
    <p:sldId id="402" r:id="rId22"/>
    <p:sldId id="403" r:id="rId23"/>
    <p:sldId id="347" r:id="rId24"/>
    <p:sldId id="353" r:id="rId25"/>
    <p:sldId id="392" r:id="rId26"/>
    <p:sldId id="430"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EFED"/>
    <a:srgbClr val="E7E8E4"/>
    <a:srgbClr val="FFFBF3"/>
    <a:srgbClr val="FCD996"/>
    <a:srgbClr val="D7D2CB"/>
    <a:srgbClr val="8A0008"/>
    <a:srgbClr val="E31B23"/>
    <a:srgbClr val="FC545C"/>
    <a:srgbClr val="373234"/>
    <a:srgbClr val="696567"/>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3155EAD-85E2-4FAD-910D-53FBE6E5E624}" v="1" dt="2026-01-23T00:05:13.731"/>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2092" autoAdjust="0"/>
  </p:normalViewPr>
  <p:slideViewPr>
    <p:cSldViewPr snapToGrid="0">
      <p:cViewPr varScale="1">
        <p:scale>
          <a:sx n="102" d="100"/>
          <a:sy n="102" d="100"/>
        </p:scale>
        <p:origin x="1116" y="102"/>
      </p:cViewPr>
      <p:guideLst/>
    </p:cSldViewPr>
  </p:slideViewPr>
  <p:notesTextViewPr>
    <p:cViewPr>
      <p:scale>
        <a:sx n="75" d="100"/>
        <a:sy n="75" d="100"/>
      </p:scale>
      <p:origin x="0" y="0"/>
    </p:cViewPr>
  </p:notesTextViewPr>
  <p:notesViewPr>
    <p:cSldViewPr snapToGrid="0">
      <p:cViewPr>
        <p:scale>
          <a:sx n="1" d="2"/>
          <a:sy n="1" d="2"/>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nee Dickens" userId="41aaf39a-ae07-4d0c-94a4-8c4aca9d6d4f" providerId="ADAL" clId="{001D7FCF-CFD3-4FF0-947F-DD9E67F864D7}"/>
    <pc:docChg chg="custSel modSld">
      <pc:chgData name="Renee Dickens" userId="41aaf39a-ae07-4d0c-94a4-8c4aca9d6d4f" providerId="ADAL" clId="{001D7FCF-CFD3-4FF0-947F-DD9E67F864D7}" dt="2026-01-08T06:54:21.554" v="181" actId="20577"/>
      <pc:docMkLst>
        <pc:docMk/>
      </pc:docMkLst>
      <pc:sldChg chg="modSp mod">
        <pc:chgData name="Renee Dickens" userId="41aaf39a-ae07-4d0c-94a4-8c4aca9d6d4f" providerId="ADAL" clId="{001D7FCF-CFD3-4FF0-947F-DD9E67F864D7}" dt="2026-01-08T06:32:06.740" v="2" actId="18131"/>
        <pc:sldMkLst>
          <pc:docMk/>
          <pc:sldMk cId="3176196804" sldId="346"/>
        </pc:sldMkLst>
        <pc:picChg chg="mod modCrop">
          <ac:chgData name="Renee Dickens" userId="41aaf39a-ae07-4d0c-94a4-8c4aca9d6d4f" providerId="ADAL" clId="{001D7FCF-CFD3-4FF0-947F-DD9E67F864D7}" dt="2026-01-08T06:32:06.740" v="2" actId="18131"/>
          <ac:picMkLst>
            <pc:docMk/>
            <pc:sldMk cId="3176196804" sldId="346"/>
            <ac:picMk id="19" creationId="{BC434640-ECC1-94F4-8864-8BF4F1FAF1B6}"/>
          </ac:picMkLst>
        </pc:picChg>
      </pc:sldChg>
      <pc:sldChg chg="modSp mod">
        <pc:chgData name="Renee Dickens" userId="41aaf39a-ae07-4d0c-94a4-8c4aca9d6d4f" providerId="ADAL" clId="{001D7FCF-CFD3-4FF0-947F-DD9E67F864D7}" dt="2026-01-08T06:53:04.198" v="175" actId="207"/>
        <pc:sldMkLst>
          <pc:docMk/>
          <pc:sldMk cId="2527976840" sldId="347"/>
        </pc:sldMkLst>
        <pc:spChg chg="mod">
          <ac:chgData name="Renee Dickens" userId="41aaf39a-ae07-4d0c-94a4-8c4aca9d6d4f" providerId="ADAL" clId="{001D7FCF-CFD3-4FF0-947F-DD9E67F864D7}" dt="2026-01-08T06:53:01.282" v="174" actId="207"/>
          <ac:spMkLst>
            <pc:docMk/>
            <pc:sldMk cId="2527976840" sldId="347"/>
            <ac:spMk id="4" creationId="{B0ACD56C-3875-61CC-3184-014FAAC4F153}"/>
          </ac:spMkLst>
        </pc:spChg>
        <pc:spChg chg="mod">
          <ac:chgData name="Renee Dickens" userId="41aaf39a-ae07-4d0c-94a4-8c4aca9d6d4f" providerId="ADAL" clId="{001D7FCF-CFD3-4FF0-947F-DD9E67F864D7}" dt="2026-01-08T06:53:04.198" v="175" actId="207"/>
          <ac:spMkLst>
            <pc:docMk/>
            <pc:sldMk cId="2527976840" sldId="347"/>
            <ac:spMk id="9" creationId="{C0E6BFD0-C43D-6355-EF87-7A2AF17B6B7C}"/>
          </ac:spMkLst>
        </pc:spChg>
      </pc:sldChg>
      <pc:sldChg chg="modSp mod">
        <pc:chgData name="Renee Dickens" userId="41aaf39a-ae07-4d0c-94a4-8c4aca9d6d4f" providerId="ADAL" clId="{001D7FCF-CFD3-4FF0-947F-DD9E67F864D7}" dt="2026-01-08T06:41:43.517" v="143" actId="1036"/>
        <pc:sldMkLst>
          <pc:docMk/>
          <pc:sldMk cId="2916497552" sldId="350"/>
        </pc:sldMkLst>
        <pc:graphicFrameChg chg="mod">
          <ac:chgData name="Renee Dickens" userId="41aaf39a-ae07-4d0c-94a4-8c4aca9d6d4f" providerId="ADAL" clId="{001D7FCF-CFD3-4FF0-947F-DD9E67F864D7}" dt="2026-01-08T06:41:43.517" v="143" actId="1036"/>
          <ac:graphicFrameMkLst>
            <pc:docMk/>
            <pc:sldMk cId="2916497552" sldId="350"/>
            <ac:graphicFrameMk id="2" creationId="{73AA211B-3240-9B59-6033-36113DC97949}"/>
          </ac:graphicFrameMkLst>
        </pc:graphicFrameChg>
        <pc:graphicFrameChg chg="mod">
          <ac:chgData name="Renee Dickens" userId="41aaf39a-ae07-4d0c-94a4-8c4aca9d6d4f" providerId="ADAL" clId="{001D7FCF-CFD3-4FF0-947F-DD9E67F864D7}" dt="2026-01-08T06:41:43.517" v="143" actId="1036"/>
          <ac:graphicFrameMkLst>
            <pc:docMk/>
            <pc:sldMk cId="2916497552" sldId="350"/>
            <ac:graphicFrameMk id="4" creationId="{B0793310-8E0D-D6DE-E4F4-B4CAD06B219F}"/>
          </ac:graphicFrameMkLst>
        </pc:graphicFrameChg>
        <pc:graphicFrameChg chg="mod">
          <ac:chgData name="Renee Dickens" userId="41aaf39a-ae07-4d0c-94a4-8c4aca9d6d4f" providerId="ADAL" clId="{001D7FCF-CFD3-4FF0-947F-DD9E67F864D7}" dt="2026-01-08T06:41:43.517" v="143" actId="1036"/>
          <ac:graphicFrameMkLst>
            <pc:docMk/>
            <pc:sldMk cId="2916497552" sldId="350"/>
            <ac:graphicFrameMk id="6" creationId="{636D4069-E988-E7F0-F8E9-9F2C19CDEB29}"/>
          </ac:graphicFrameMkLst>
        </pc:graphicFrameChg>
        <pc:graphicFrameChg chg="mod">
          <ac:chgData name="Renee Dickens" userId="41aaf39a-ae07-4d0c-94a4-8c4aca9d6d4f" providerId="ADAL" clId="{001D7FCF-CFD3-4FF0-947F-DD9E67F864D7}" dt="2026-01-08T06:41:43.517" v="143" actId="1036"/>
          <ac:graphicFrameMkLst>
            <pc:docMk/>
            <pc:sldMk cId="2916497552" sldId="350"/>
            <ac:graphicFrameMk id="7" creationId="{BB1AF2BB-9785-FCA4-1B14-8F4ED232BDBF}"/>
          </ac:graphicFrameMkLst>
        </pc:graphicFrameChg>
        <pc:graphicFrameChg chg="mod">
          <ac:chgData name="Renee Dickens" userId="41aaf39a-ae07-4d0c-94a4-8c4aca9d6d4f" providerId="ADAL" clId="{001D7FCF-CFD3-4FF0-947F-DD9E67F864D7}" dt="2026-01-08T06:41:43.517" v="143" actId="1036"/>
          <ac:graphicFrameMkLst>
            <pc:docMk/>
            <pc:sldMk cId="2916497552" sldId="350"/>
            <ac:graphicFrameMk id="8" creationId="{0ACA75F2-727C-DA41-9176-24761DC08727}"/>
          </ac:graphicFrameMkLst>
        </pc:graphicFrameChg>
        <pc:graphicFrameChg chg="mod">
          <ac:chgData name="Renee Dickens" userId="41aaf39a-ae07-4d0c-94a4-8c4aca9d6d4f" providerId="ADAL" clId="{001D7FCF-CFD3-4FF0-947F-DD9E67F864D7}" dt="2026-01-08T06:41:43.517" v="143" actId="1036"/>
          <ac:graphicFrameMkLst>
            <pc:docMk/>
            <pc:sldMk cId="2916497552" sldId="350"/>
            <ac:graphicFrameMk id="9" creationId="{3BEB6F69-D166-D3D2-4930-5A587D5739C3}"/>
          </ac:graphicFrameMkLst>
        </pc:graphicFrameChg>
      </pc:sldChg>
      <pc:sldChg chg="modSp mod">
        <pc:chgData name="Renee Dickens" userId="41aaf39a-ae07-4d0c-94a4-8c4aca9d6d4f" providerId="ADAL" clId="{001D7FCF-CFD3-4FF0-947F-DD9E67F864D7}" dt="2026-01-08T06:54:21.554" v="181" actId="20577"/>
        <pc:sldMkLst>
          <pc:docMk/>
          <pc:sldMk cId="2021233297" sldId="353"/>
        </pc:sldMkLst>
        <pc:graphicFrameChg chg="modGraphic">
          <ac:chgData name="Renee Dickens" userId="41aaf39a-ae07-4d0c-94a4-8c4aca9d6d4f" providerId="ADAL" clId="{001D7FCF-CFD3-4FF0-947F-DD9E67F864D7}" dt="2026-01-08T06:54:21.554" v="181" actId="20577"/>
          <ac:graphicFrameMkLst>
            <pc:docMk/>
            <pc:sldMk cId="2021233297" sldId="353"/>
            <ac:graphicFrameMk id="2" creationId="{2663C320-29C2-2D72-48C5-618B61711061}"/>
          </ac:graphicFrameMkLst>
        </pc:graphicFrameChg>
      </pc:sldChg>
      <pc:sldChg chg="modSp mod">
        <pc:chgData name="Renee Dickens" userId="41aaf39a-ae07-4d0c-94a4-8c4aca9d6d4f" providerId="ADAL" clId="{001D7FCF-CFD3-4FF0-947F-DD9E67F864D7}" dt="2026-01-08T06:49:30.472" v="172" actId="20577"/>
        <pc:sldMkLst>
          <pc:docMk/>
          <pc:sldMk cId="360495759" sldId="375"/>
        </pc:sldMkLst>
        <pc:spChg chg="mod">
          <ac:chgData name="Renee Dickens" userId="41aaf39a-ae07-4d0c-94a4-8c4aca9d6d4f" providerId="ADAL" clId="{001D7FCF-CFD3-4FF0-947F-DD9E67F864D7}" dt="2026-01-08T06:49:30.472" v="172" actId="20577"/>
          <ac:spMkLst>
            <pc:docMk/>
            <pc:sldMk cId="360495759" sldId="375"/>
            <ac:spMk id="8" creationId="{40EC79C9-A9B1-6A2E-5335-257CD5AA4446}"/>
          </ac:spMkLst>
        </pc:spChg>
        <pc:graphicFrameChg chg="modGraphic">
          <ac:chgData name="Renee Dickens" userId="41aaf39a-ae07-4d0c-94a4-8c4aca9d6d4f" providerId="ADAL" clId="{001D7FCF-CFD3-4FF0-947F-DD9E67F864D7}" dt="2026-01-08T06:48:56.709" v="159" actId="20577"/>
          <ac:graphicFrameMkLst>
            <pc:docMk/>
            <pc:sldMk cId="360495759" sldId="375"/>
            <ac:graphicFrameMk id="9" creationId="{3A1120A0-67ED-40B6-F286-9C812C2F4D8C}"/>
          </ac:graphicFrameMkLst>
        </pc:graphicFrameChg>
      </pc:sldChg>
      <pc:sldChg chg="modSp mod">
        <pc:chgData name="Renee Dickens" userId="41aaf39a-ae07-4d0c-94a4-8c4aca9d6d4f" providerId="ADAL" clId="{001D7FCF-CFD3-4FF0-947F-DD9E67F864D7}" dt="2026-01-08T06:43:39.045" v="151" actId="1076"/>
        <pc:sldMkLst>
          <pc:docMk/>
          <pc:sldMk cId="1420424148" sldId="385"/>
        </pc:sldMkLst>
        <pc:graphicFrameChg chg="mod modGraphic">
          <ac:chgData name="Renee Dickens" userId="41aaf39a-ae07-4d0c-94a4-8c4aca9d6d4f" providerId="ADAL" clId="{001D7FCF-CFD3-4FF0-947F-DD9E67F864D7}" dt="2026-01-08T06:43:39.045" v="151" actId="1076"/>
          <ac:graphicFrameMkLst>
            <pc:docMk/>
            <pc:sldMk cId="1420424148" sldId="385"/>
            <ac:graphicFrameMk id="2" creationId="{FAA9FA1A-3F5C-1F91-BA9F-FD9BA70F68D2}"/>
          </ac:graphicFrameMkLst>
        </pc:graphicFrameChg>
        <pc:graphicFrameChg chg="mod modGraphic">
          <ac:chgData name="Renee Dickens" userId="41aaf39a-ae07-4d0c-94a4-8c4aca9d6d4f" providerId="ADAL" clId="{001D7FCF-CFD3-4FF0-947F-DD9E67F864D7}" dt="2026-01-08T06:43:39.045" v="151" actId="1076"/>
          <ac:graphicFrameMkLst>
            <pc:docMk/>
            <pc:sldMk cId="1420424148" sldId="385"/>
            <ac:graphicFrameMk id="4" creationId="{91421405-E7C9-02BF-C4A5-3B81D395B9E2}"/>
          </ac:graphicFrameMkLst>
        </pc:graphicFrameChg>
        <pc:graphicFrameChg chg="mod modGraphic">
          <ac:chgData name="Renee Dickens" userId="41aaf39a-ae07-4d0c-94a4-8c4aca9d6d4f" providerId="ADAL" clId="{001D7FCF-CFD3-4FF0-947F-DD9E67F864D7}" dt="2026-01-08T06:43:39.045" v="151" actId="1076"/>
          <ac:graphicFrameMkLst>
            <pc:docMk/>
            <pc:sldMk cId="1420424148" sldId="385"/>
            <ac:graphicFrameMk id="6" creationId="{1F4FD9C1-05D8-2517-ADA2-B84DF4F19B7A}"/>
          </ac:graphicFrameMkLst>
        </pc:graphicFrameChg>
      </pc:sldChg>
      <pc:sldChg chg="modSp mod">
        <pc:chgData name="Renee Dickens" userId="41aaf39a-ae07-4d0c-94a4-8c4aca9d6d4f" providerId="ADAL" clId="{001D7FCF-CFD3-4FF0-947F-DD9E67F864D7}" dt="2026-01-08T06:30:59.808" v="1" actId="207"/>
        <pc:sldMkLst>
          <pc:docMk/>
          <pc:sldMk cId="2811536704" sldId="387"/>
        </pc:sldMkLst>
        <pc:spChg chg="mod">
          <ac:chgData name="Renee Dickens" userId="41aaf39a-ae07-4d0c-94a4-8c4aca9d6d4f" providerId="ADAL" clId="{001D7FCF-CFD3-4FF0-947F-DD9E67F864D7}" dt="2026-01-08T06:30:59.808" v="1" actId="207"/>
          <ac:spMkLst>
            <pc:docMk/>
            <pc:sldMk cId="2811536704" sldId="387"/>
            <ac:spMk id="3" creationId="{99AC69CE-7605-1034-7BEE-0AE8B0E6C50D}"/>
          </ac:spMkLst>
        </pc:spChg>
        <pc:spChg chg="mod">
          <ac:chgData name="Renee Dickens" userId="41aaf39a-ae07-4d0c-94a4-8c4aca9d6d4f" providerId="ADAL" clId="{001D7FCF-CFD3-4FF0-947F-DD9E67F864D7}" dt="2026-01-08T06:30:56.281" v="0" actId="207"/>
          <ac:spMkLst>
            <pc:docMk/>
            <pc:sldMk cId="2811536704" sldId="387"/>
            <ac:spMk id="15" creationId="{359A27A3-1A40-8E64-931E-F1845B62FE87}"/>
          </ac:spMkLst>
        </pc:spChg>
      </pc:sldChg>
      <pc:sldChg chg="addSp modSp mod setBg">
        <pc:chgData name="Renee Dickens" userId="41aaf39a-ae07-4d0c-94a4-8c4aca9d6d4f" providerId="ADAL" clId="{001D7FCF-CFD3-4FF0-947F-DD9E67F864D7}" dt="2026-01-08T06:41:22.341" v="109" actId="20577"/>
        <pc:sldMkLst>
          <pc:docMk/>
          <pc:sldMk cId="3439241813" sldId="388"/>
        </pc:sldMkLst>
        <pc:spChg chg="add mod ord">
          <ac:chgData name="Renee Dickens" userId="41aaf39a-ae07-4d0c-94a4-8c4aca9d6d4f" providerId="ADAL" clId="{001D7FCF-CFD3-4FF0-947F-DD9E67F864D7}" dt="2026-01-08T06:39:02.434" v="68" actId="14100"/>
          <ac:spMkLst>
            <pc:docMk/>
            <pc:sldMk cId="3439241813" sldId="388"/>
            <ac:spMk id="2" creationId="{2A0846F8-F74F-1241-BFC3-F4DF70A0BAA4}"/>
          </ac:spMkLst>
        </pc:spChg>
        <pc:spChg chg="add mod ord">
          <ac:chgData name="Renee Dickens" userId="41aaf39a-ae07-4d0c-94a4-8c4aca9d6d4f" providerId="ADAL" clId="{001D7FCF-CFD3-4FF0-947F-DD9E67F864D7}" dt="2026-01-08T06:39:09.447" v="71" actId="167"/>
          <ac:spMkLst>
            <pc:docMk/>
            <pc:sldMk cId="3439241813" sldId="388"/>
            <ac:spMk id="3" creationId="{B2FC29F2-1F00-3A99-1B0F-EEE4FC761E34}"/>
          </ac:spMkLst>
        </pc:spChg>
        <pc:spChg chg="add mod ord">
          <ac:chgData name="Renee Dickens" userId="41aaf39a-ae07-4d0c-94a4-8c4aca9d6d4f" providerId="ADAL" clId="{001D7FCF-CFD3-4FF0-947F-DD9E67F864D7}" dt="2026-01-08T06:39:09.447" v="71" actId="167"/>
          <ac:spMkLst>
            <pc:docMk/>
            <pc:sldMk cId="3439241813" sldId="388"/>
            <ac:spMk id="4" creationId="{DC83EEE3-B57F-2A32-FAB1-894B0A8818D7}"/>
          </ac:spMkLst>
        </pc:spChg>
        <pc:spChg chg="add mod ord">
          <ac:chgData name="Renee Dickens" userId="41aaf39a-ae07-4d0c-94a4-8c4aca9d6d4f" providerId="ADAL" clId="{001D7FCF-CFD3-4FF0-947F-DD9E67F864D7}" dt="2026-01-08T06:39:09.447" v="71" actId="167"/>
          <ac:spMkLst>
            <pc:docMk/>
            <pc:sldMk cId="3439241813" sldId="388"/>
            <ac:spMk id="5" creationId="{EEF6B949-C7F2-3CF5-D90E-A4261B8D77D0}"/>
          </ac:spMkLst>
        </pc:spChg>
        <pc:spChg chg="add mod ord">
          <ac:chgData name="Renee Dickens" userId="41aaf39a-ae07-4d0c-94a4-8c4aca9d6d4f" providerId="ADAL" clId="{001D7FCF-CFD3-4FF0-947F-DD9E67F864D7}" dt="2026-01-08T06:39:09.447" v="71" actId="167"/>
          <ac:spMkLst>
            <pc:docMk/>
            <pc:sldMk cId="3439241813" sldId="388"/>
            <ac:spMk id="6" creationId="{0A8C1410-D753-9206-0E91-05E6556CFC5E}"/>
          </ac:spMkLst>
        </pc:spChg>
        <pc:spChg chg="mod">
          <ac:chgData name="Renee Dickens" userId="41aaf39a-ae07-4d0c-94a4-8c4aca9d6d4f" providerId="ADAL" clId="{001D7FCF-CFD3-4FF0-947F-DD9E67F864D7}" dt="2026-01-08T06:36:32.219" v="45" actId="20577"/>
          <ac:spMkLst>
            <pc:docMk/>
            <pc:sldMk cId="3439241813" sldId="388"/>
            <ac:spMk id="7" creationId="{E1AB4261-0F03-1C4F-7D38-72C12F9EA85B}"/>
          </ac:spMkLst>
        </pc:spChg>
        <pc:spChg chg="add mod ord">
          <ac:chgData name="Renee Dickens" userId="41aaf39a-ae07-4d0c-94a4-8c4aca9d6d4f" providerId="ADAL" clId="{001D7FCF-CFD3-4FF0-947F-DD9E67F864D7}" dt="2026-01-08T06:39:09.447" v="71" actId="167"/>
          <ac:spMkLst>
            <pc:docMk/>
            <pc:sldMk cId="3439241813" sldId="388"/>
            <ac:spMk id="8" creationId="{7358921A-A3A2-7793-E869-6313E72B349E}"/>
          </ac:spMkLst>
        </pc:spChg>
        <pc:spChg chg="mod">
          <ac:chgData name="Renee Dickens" userId="41aaf39a-ae07-4d0c-94a4-8c4aca9d6d4f" providerId="ADAL" clId="{001D7FCF-CFD3-4FF0-947F-DD9E67F864D7}" dt="2026-01-08T06:40:44.952" v="88" actId="207"/>
          <ac:spMkLst>
            <pc:docMk/>
            <pc:sldMk cId="3439241813" sldId="388"/>
            <ac:spMk id="9" creationId="{317E1541-139F-BF5C-FD5B-FD8BBB2B9D8E}"/>
          </ac:spMkLst>
        </pc:spChg>
        <pc:spChg chg="mod">
          <ac:chgData name="Renee Dickens" userId="41aaf39a-ae07-4d0c-94a4-8c4aca9d6d4f" providerId="ADAL" clId="{001D7FCF-CFD3-4FF0-947F-DD9E67F864D7}" dt="2026-01-08T06:41:03.804" v="97" actId="20577"/>
          <ac:spMkLst>
            <pc:docMk/>
            <pc:sldMk cId="3439241813" sldId="388"/>
            <ac:spMk id="10" creationId="{B3FD0AC9-8EFC-D440-269F-768D17DE9DFF}"/>
          </ac:spMkLst>
        </pc:spChg>
        <pc:spChg chg="mod">
          <ac:chgData name="Renee Dickens" userId="41aaf39a-ae07-4d0c-94a4-8c4aca9d6d4f" providerId="ADAL" clId="{001D7FCF-CFD3-4FF0-947F-DD9E67F864D7}" dt="2026-01-08T06:40:44.952" v="88" actId="207"/>
          <ac:spMkLst>
            <pc:docMk/>
            <pc:sldMk cId="3439241813" sldId="388"/>
            <ac:spMk id="11" creationId="{8DBDDF91-0DC9-D7E8-060A-C6BB1A45A048}"/>
          </ac:spMkLst>
        </pc:spChg>
        <pc:spChg chg="mod">
          <ac:chgData name="Renee Dickens" userId="41aaf39a-ae07-4d0c-94a4-8c4aca9d6d4f" providerId="ADAL" clId="{001D7FCF-CFD3-4FF0-947F-DD9E67F864D7}" dt="2026-01-08T06:40:44.952" v="88" actId="207"/>
          <ac:spMkLst>
            <pc:docMk/>
            <pc:sldMk cId="3439241813" sldId="388"/>
            <ac:spMk id="13" creationId="{267AEE5B-E664-ACDD-58EC-8BDEC43C1B7B}"/>
          </ac:spMkLst>
        </pc:spChg>
        <pc:spChg chg="mod">
          <ac:chgData name="Renee Dickens" userId="41aaf39a-ae07-4d0c-94a4-8c4aca9d6d4f" providerId="ADAL" clId="{001D7FCF-CFD3-4FF0-947F-DD9E67F864D7}" dt="2026-01-08T06:40:55" v="91" actId="20577"/>
          <ac:spMkLst>
            <pc:docMk/>
            <pc:sldMk cId="3439241813" sldId="388"/>
            <ac:spMk id="14" creationId="{B832E444-7BF1-CC15-DEEC-8FA0578ABD0C}"/>
          </ac:spMkLst>
        </pc:spChg>
        <pc:spChg chg="mod">
          <ac:chgData name="Renee Dickens" userId="41aaf39a-ae07-4d0c-94a4-8c4aca9d6d4f" providerId="ADAL" clId="{001D7FCF-CFD3-4FF0-947F-DD9E67F864D7}" dt="2026-01-08T06:41:00.950" v="95" actId="20577"/>
          <ac:spMkLst>
            <pc:docMk/>
            <pc:sldMk cId="3439241813" sldId="388"/>
            <ac:spMk id="15" creationId="{37F9815A-7551-5C67-3817-C3FC74240FD6}"/>
          </ac:spMkLst>
        </pc:spChg>
        <pc:spChg chg="mod">
          <ac:chgData name="Renee Dickens" userId="41aaf39a-ae07-4d0c-94a4-8c4aca9d6d4f" providerId="ADAL" clId="{001D7FCF-CFD3-4FF0-947F-DD9E67F864D7}" dt="2026-01-08T06:40:44.952" v="88" actId="207"/>
          <ac:spMkLst>
            <pc:docMk/>
            <pc:sldMk cId="3439241813" sldId="388"/>
            <ac:spMk id="17" creationId="{35117269-C63A-2503-7378-D60B544E269C}"/>
          </ac:spMkLst>
        </pc:spChg>
        <pc:spChg chg="mod">
          <ac:chgData name="Renee Dickens" userId="41aaf39a-ae07-4d0c-94a4-8c4aca9d6d4f" providerId="ADAL" clId="{001D7FCF-CFD3-4FF0-947F-DD9E67F864D7}" dt="2026-01-08T06:41:22.341" v="109" actId="20577"/>
          <ac:spMkLst>
            <pc:docMk/>
            <pc:sldMk cId="3439241813" sldId="388"/>
            <ac:spMk id="18" creationId="{584EEC01-CB4D-C518-0DE3-295E0F729D92}"/>
          </ac:spMkLst>
        </pc:spChg>
        <pc:spChg chg="mod">
          <ac:chgData name="Renee Dickens" userId="41aaf39a-ae07-4d0c-94a4-8c4aca9d6d4f" providerId="ADAL" clId="{001D7FCF-CFD3-4FF0-947F-DD9E67F864D7}" dt="2026-01-08T06:40:44.952" v="88" actId="207"/>
          <ac:spMkLst>
            <pc:docMk/>
            <pc:sldMk cId="3439241813" sldId="388"/>
            <ac:spMk id="21" creationId="{B2F6BE80-9A28-F902-15DC-E67C31E797BA}"/>
          </ac:spMkLst>
        </pc:spChg>
        <pc:spChg chg="mod">
          <ac:chgData name="Renee Dickens" userId="41aaf39a-ae07-4d0c-94a4-8c4aca9d6d4f" providerId="ADAL" clId="{001D7FCF-CFD3-4FF0-947F-DD9E67F864D7}" dt="2026-01-08T06:41:15.793" v="104" actId="20577"/>
          <ac:spMkLst>
            <pc:docMk/>
            <pc:sldMk cId="3439241813" sldId="388"/>
            <ac:spMk id="22" creationId="{DFC32150-9FDD-DA5C-6980-625A047B7B55}"/>
          </ac:spMkLst>
        </pc:spChg>
        <pc:spChg chg="mod">
          <ac:chgData name="Renee Dickens" userId="41aaf39a-ae07-4d0c-94a4-8c4aca9d6d4f" providerId="ADAL" clId="{001D7FCF-CFD3-4FF0-947F-DD9E67F864D7}" dt="2026-01-08T06:40:44.952" v="88" actId="207"/>
          <ac:spMkLst>
            <pc:docMk/>
            <pc:sldMk cId="3439241813" sldId="388"/>
            <ac:spMk id="23" creationId="{728A4F1C-C847-B047-8E8A-FF26C46BDB16}"/>
          </ac:spMkLst>
        </pc:spChg>
        <pc:spChg chg="mod">
          <ac:chgData name="Renee Dickens" userId="41aaf39a-ae07-4d0c-94a4-8c4aca9d6d4f" providerId="ADAL" clId="{001D7FCF-CFD3-4FF0-947F-DD9E67F864D7}" dt="2026-01-08T06:41:09.708" v="102" actId="20577"/>
          <ac:spMkLst>
            <pc:docMk/>
            <pc:sldMk cId="3439241813" sldId="388"/>
            <ac:spMk id="24" creationId="{1CDAD46F-9BAD-A817-1BD9-734DD23B2395}"/>
          </ac:spMkLst>
        </pc:spChg>
      </pc:sldChg>
      <pc:sldChg chg="addSp modSp mod">
        <pc:chgData name="Renee Dickens" userId="41aaf39a-ae07-4d0c-94a4-8c4aca9d6d4f" providerId="ADAL" clId="{001D7FCF-CFD3-4FF0-947F-DD9E67F864D7}" dt="2026-01-08T06:35:47.087" v="42" actId="20577"/>
        <pc:sldMkLst>
          <pc:docMk/>
          <pc:sldMk cId="26482376" sldId="393"/>
        </pc:sldMkLst>
        <pc:spChg chg="mod">
          <ac:chgData name="Renee Dickens" userId="41aaf39a-ae07-4d0c-94a4-8c4aca9d6d4f" providerId="ADAL" clId="{001D7FCF-CFD3-4FF0-947F-DD9E67F864D7}" dt="2026-01-08T06:33:57.418" v="21" actId="20577"/>
          <ac:spMkLst>
            <pc:docMk/>
            <pc:sldMk cId="26482376" sldId="393"/>
            <ac:spMk id="15" creationId="{BE7C8A93-DDFC-4146-659E-C8219E9C6111}"/>
          </ac:spMkLst>
        </pc:spChg>
        <pc:spChg chg="mod">
          <ac:chgData name="Renee Dickens" userId="41aaf39a-ae07-4d0c-94a4-8c4aca9d6d4f" providerId="ADAL" clId="{001D7FCF-CFD3-4FF0-947F-DD9E67F864D7}" dt="2026-01-08T06:34:02.991" v="23" actId="20577"/>
          <ac:spMkLst>
            <pc:docMk/>
            <pc:sldMk cId="26482376" sldId="393"/>
            <ac:spMk id="24" creationId="{9342FD02-EF69-7650-FD7B-8FEE6DD24719}"/>
          </ac:spMkLst>
        </pc:spChg>
        <pc:spChg chg="mod">
          <ac:chgData name="Renee Dickens" userId="41aaf39a-ae07-4d0c-94a4-8c4aca9d6d4f" providerId="ADAL" clId="{001D7FCF-CFD3-4FF0-947F-DD9E67F864D7}" dt="2026-01-08T06:34:12.691" v="25" actId="20577"/>
          <ac:spMkLst>
            <pc:docMk/>
            <pc:sldMk cId="26482376" sldId="393"/>
            <ac:spMk id="27" creationId="{96670C7D-CEAE-6528-E21A-95A0E5B86523}"/>
          </ac:spMkLst>
        </pc:spChg>
        <pc:spChg chg="mod">
          <ac:chgData name="Renee Dickens" userId="41aaf39a-ae07-4d0c-94a4-8c4aca9d6d4f" providerId="ADAL" clId="{001D7FCF-CFD3-4FF0-947F-DD9E67F864D7}" dt="2026-01-08T06:35:30.266" v="39" actId="20577"/>
          <ac:spMkLst>
            <pc:docMk/>
            <pc:sldMk cId="26482376" sldId="393"/>
            <ac:spMk id="30" creationId="{4E90F8F3-0740-A819-D10B-FA39626B9D17}"/>
          </ac:spMkLst>
        </pc:spChg>
        <pc:spChg chg="mod">
          <ac:chgData name="Renee Dickens" userId="41aaf39a-ae07-4d0c-94a4-8c4aca9d6d4f" providerId="ADAL" clId="{001D7FCF-CFD3-4FF0-947F-DD9E67F864D7}" dt="2026-01-08T06:35:39.106" v="40" actId="20577"/>
          <ac:spMkLst>
            <pc:docMk/>
            <pc:sldMk cId="26482376" sldId="393"/>
            <ac:spMk id="33" creationId="{54CAA23D-09DE-34D8-394A-657A97A2A77E}"/>
          </ac:spMkLst>
        </pc:spChg>
        <pc:spChg chg="mod">
          <ac:chgData name="Renee Dickens" userId="41aaf39a-ae07-4d0c-94a4-8c4aca9d6d4f" providerId="ADAL" clId="{001D7FCF-CFD3-4FF0-947F-DD9E67F864D7}" dt="2026-01-08T06:35:47.087" v="42" actId="20577"/>
          <ac:spMkLst>
            <pc:docMk/>
            <pc:sldMk cId="26482376" sldId="393"/>
            <ac:spMk id="36" creationId="{62FF1850-A26A-0FBD-F34D-25D9AA11FE71}"/>
          </ac:spMkLst>
        </pc:spChg>
        <pc:spChg chg="mod">
          <ac:chgData name="Renee Dickens" userId="41aaf39a-ae07-4d0c-94a4-8c4aca9d6d4f" providerId="ADAL" clId="{001D7FCF-CFD3-4FF0-947F-DD9E67F864D7}" dt="2026-01-08T06:32:58.023" v="4" actId="20577"/>
          <ac:spMkLst>
            <pc:docMk/>
            <pc:sldMk cId="26482376" sldId="393"/>
            <ac:spMk id="49" creationId="{CC007537-F3D0-E860-E45D-E50B5302CB00}"/>
          </ac:spMkLst>
        </pc:spChg>
        <pc:spChg chg="mod">
          <ac:chgData name="Renee Dickens" userId="41aaf39a-ae07-4d0c-94a4-8c4aca9d6d4f" providerId="ADAL" clId="{001D7FCF-CFD3-4FF0-947F-DD9E67F864D7}" dt="2026-01-08T06:32:59.471" v="5" actId="20577"/>
          <ac:spMkLst>
            <pc:docMk/>
            <pc:sldMk cId="26482376" sldId="393"/>
            <ac:spMk id="52" creationId="{8925C880-0A56-3B6E-8929-9B7DED0602D6}"/>
          </ac:spMkLst>
        </pc:spChg>
        <pc:spChg chg="mod">
          <ac:chgData name="Renee Dickens" userId="41aaf39a-ae07-4d0c-94a4-8c4aca9d6d4f" providerId="ADAL" clId="{001D7FCF-CFD3-4FF0-947F-DD9E67F864D7}" dt="2026-01-08T06:33:37.115" v="17" actId="20577"/>
          <ac:spMkLst>
            <pc:docMk/>
            <pc:sldMk cId="26482376" sldId="393"/>
            <ac:spMk id="61" creationId="{1A747C66-DF4C-4F21-DEDD-C3F656D52580}"/>
          </ac:spMkLst>
        </pc:spChg>
        <pc:spChg chg="mod">
          <ac:chgData name="Renee Dickens" userId="41aaf39a-ae07-4d0c-94a4-8c4aca9d6d4f" providerId="ADAL" clId="{001D7FCF-CFD3-4FF0-947F-DD9E67F864D7}" dt="2026-01-08T06:33:48.668" v="19" actId="20577"/>
          <ac:spMkLst>
            <pc:docMk/>
            <pc:sldMk cId="26482376" sldId="393"/>
            <ac:spMk id="64" creationId="{9FA684B8-765A-5B5B-F32F-46A6B1718E31}"/>
          </ac:spMkLst>
        </pc:spChg>
      </pc:sldChg>
      <pc:sldChg chg="modSp mod">
        <pc:chgData name="Renee Dickens" userId="41aaf39a-ae07-4d0c-94a4-8c4aca9d6d4f" providerId="ADAL" clId="{001D7FCF-CFD3-4FF0-947F-DD9E67F864D7}" dt="2026-01-08T06:48:28.060" v="155" actId="114"/>
        <pc:sldMkLst>
          <pc:docMk/>
          <pc:sldMk cId="3507419720" sldId="394"/>
        </pc:sldMkLst>
        <pc:graphicFrameChg chg="modGraphic">
          <ac:chgData name="Renee Dickens" userId="41aaf39a-ae07-4d0c-94a4-8c4aca9d6d4f" providerId="ADAL" clId="{001D7FCF-CFD3-4FF0-947F-DD9E67F864D7}" dt="2026-01-08T06:48:28.060" v="155" actId="114"/>
          <ac:graphicFrameMkLst>
            <pc:docMk/>
            <pc:sldMk cId="3507419720" sldId="394"/>
            <ac:graphicFrameMk id="85" creationId="{2CA6D88B-2DBE-A3EE-B89D-1907FC950BC6}"/>
          </ac:graphicFrameMkLst>
        </pc:graphicFrameChg>
      </pc:sldChg>
      <pc:sldChg chg="modSp mod">
        <pc:chgData name="Renee Dickens" userId="41aaf39a-ae07-4d0c-94a4-8c4aca9d6d4f" providerId="ADAL" clId="{001D7FCF-CFD3-4FF0-947F-DD9E67F864D7}" dt="2026-01-08T06:50:12.273" v="173" actId="207"/>
        <pc:sldMkLst>
          <pc:docMk/>
          <pc:sldMk cId="3374106688" sldId="396"/>
        </pc:sldMkLst>
        <pc:spChg chg="mod">
          <ac:chgData name="Renee Dickens" userId="41aaf39a-ae07-4d0c-94a4-8c4aca9d6d4f" providerId="ADAL" clId="{001D7FCF-CFD3-4FF0-947F-DD9E67F864D7}" dt="2026-01-08T06:50:12.273" v="173" actId="207"/>
          <ac:spMkLst>
            <pc:docMk/>
            <pc:sldMk cId="3374106688" sldId="396"/>
            <ac:spMk id="5" creationId="{4A93B971-2F94-EE71-97E1-7E33514DECCC}"/>
          </ac:spMkLst>
        </pc:spChg>
      </pc:sldChg>
    </pc:docChg>
  </pc:docChgLst>
  <pc:docChgLst>
    <pc:chgData name="Nathan Edwards" userId="S::nathan.edwards@msq.org.au::4f1aa8b7-5741-4991-b3ff-2e43d7114403" providerId="AD" clId="Web-{7ACA416F-24FF-B51F-F16C-E20ED6AFFE38}"/>
    <pc:docChg chg="modSld">
      <pc:chgData name="Nathan Edwards" userId="S::nathan.edwards@msq.org.au::4f1aa8b7-5741-4991-b3ff-2e43d7114403" providerId="AD" clId="Web-{7ACA416F-24FF-B51F-F16C-E20ED6AFFE38}" dt="2026-01-11T22:26:43.491" v="15"/>
      <pc:docMkLst>
        <pc:docMk/>
      </pc:docMkLst>
      <pc:sldChg chg="modSp">
        <pc:chgData name="Nathan Edwards" userId="S::nathan.edwards@msq.org.au::4f1aa8b7-5741-4991-b3ff-2e43d7114403" providerId="AD" clId="Web-{7ACA416F-24FF-B51F-F16C-E20ED6AFFE38}" dt="2026-01-11T22:26:43.491" v="15"/>
        <pc:sldMkLst>
          <pc:docMk/>
          <pc:sldMk cId="360495759" sldId="375"/>
        </pc:sldMkLst>
        <pc:graphicFrameChg chg="mod modGraphic">
          <ac:chgData name="Nathan Edwards" userId="S::nathan.edwards@msq.org.au::4f1aa8b7-5741-4991-b3ff-2e43d7114403" providerId="AD" clId="Web-{7ACA416F-24FF-B51F-F16C-E20ED6AFFE38}" dt="2026-01-11T22:26:43.491" v="15"/>
          <ac:graphicFrameMkLst>
            <pc:docMk/>
            <pc:sldMk cId="360495759" sldId="375"/>
            <ac:graphicFrameMk id="9" creationId="{3A1120A0-67ED-40B6-F286-9C812C2F4D8C}"/>
          </ac:graphicFrameMkLst>
        </pc:graphicFrameChg>
      </pc:sldChg>
    </pc:docChg>
  </pc:docChgLst>
  <pc:docChgLst>
    <pc:chgData name="Nathan Edwards" userId="4f1aa8b7-5741-4991-b3ff-2e43d7114403" providerId="ADAL" clId="{20E823E2-E6CC-4BBC-B549-F0883863C698}"/>
    <pc:docChg chg="custSel addSld delSld modSld">
      <pc:chgData name="Nathan Edwards" userId="4f1aa8b7-5741-4991-b3ff-2e43d7114403" providerId="ADAL" clId="{20E823E2-E6CC-4BBC-B549-F0883863C698}" dt="2026-01-23T00:05:21.566" v="608" actId="20577"/>
      <pc:docMkLst>
        <pc:docMk/>
      </pc:docMkLst>
      <pc:sldChg chg="modSp mod">
        <pc:chgData name="Nathan Edwards" userId="4f1aa8b7-5741-4991-b3ff-2e43d7114403" providerId="ADAL" clId="{20E823E2-E6CC-4BBC-B549-F0883863C698}" dt="2026-01-07T01:36:17.268" v="578" actId="20577"/>
        <pc:sldMkLst>
          <pc:docMk/>
          <pc:sldMk cId="3110770374" sldId="305"/>
        </pc:sldMkLst>
        <pc:spChg chg="mod">
          <ac:chgData name="Nathan Edwards" userId="4f1aa8b7-5741-4991-b3ff-2e43d7114403" providerId="ADAL" clId="{20E823E2-E6CC-4BBC-B549-F0883863C698}" dt="2026-01-07T01:35:33.374" v="456" actId="20577"/>
          <ac:spMkLst>
            <pc:docMk/>
            <pc:sldMk cId="3110770374" sldId="305"/>
            <ac:spMk id="4" creationId="{043F7054-8321-DBDA-E6AB-07C5F9D4578F}"/>
          </ac:spMkLst>
        </pc:spChg>
        <pc:spChg chg="mod">
          <ac:chgData name="Nathan Edwards" userId="4f1aa8b7-5741-4991-b3ff-2e43d7114403" providerId="ADAL" clId="{20E823E2-E6CC-4BBC-B549-F0883863C698}" dt="2026-01-07T01:35:29.381" v="454" actId="13926"/>
          <ac:spMkLst>
            <pc:docMk/>
            <pc:sldMk cId="3110770374" sldId="305"/>
            <ac:spMk id="28" creationId="{64F8269F-F44F-2E4C-6520-D73CE4EAAD54}"/>
          </ac:spMkLst>
        </pc:spChg>
        <pc:graphicFrameChg chg="modGraphic">
          <ac:chgData name="Nathan Edwards" userId="4f1aa8b7-5741-4991-b3ff-2e43d7114403" providerId="ADAL" clId="{20E823E2-E6CC-4BBC-B549-F0883863C698}" dt="2026-01-07T01:36:17.268" v="578" actId="20577"/>
          <ac:graphicFrameMkLst>
            <pc:docMk/>
            <pc:sldMk cId="3110770374" sldId="305"/>
            <ac:graphicFrameMk id="19" creationId="{00294EFF-F4EF-2DEE-F6ED-82B6D19980E1}"/>
          </ac:graphicFrameMkLst>
        </pc:graphicFrameChg>
      </pc:sldChg>
      <pc:sldChg chg="modSp del mod">
        <pc:chgData name="Nathan Edwards" userId="4f1aa8b7-5741-4991-b3ff-2e43d7114403" providerId="ADAL" clId="{20E823E2-E6CC-4BBC-B549-F0883863C698}" dt="2026-01-22T22:07:04.797" v="579" actId="2696"/>
        <pc:sldMkLst>
          <pc:docMk/>
          <pc:sldMk cId="3250976751" sldId="331"/>
        </pc:sldMkLst>
      </pc:sldChg>
      <pc:sldChg chg="modSp mod">
        <pc:chgData name="Nathan Edwards" userId="4f1aa8b7-5741-4991-b3ff-2e43d7114403" providerId="ADAL" clId="{20E823E2-E6CC-4BBC-B549-F0883863C698}" dt="2026-01-07T01:25:48.790" v="12" actId="1076"/>
        <pc:sldMkLst>
          <pc:docMk/>
          <pc:sldMk cId="1420424148" sldId="385"/>
        </pc:sldMkLst>
        <pc:graphicFrameChg chg="mod">
          <ac:chgData name="Nathan Edwards" userId="4f1aa8b7-5741-4991-b3ff-2e43d7114403" providerId="ADAL" clId="{20E823E2-E6CC-4BBC-B549-F0883863C698}" dt="2026-01-07T01:25:48.790" v="12" actId="1076"/>
          <ac:graphicFrameMkLst>
            <pc:docMk/>
            <pc:sldMk cId="1420424148" sldId="385"/>
            <ac:graphicFrameMk id="2" creationId="{FAA9FA1A-3F5C-1F91-BA9F-FD9BA70F68D2}"/>
          </ac:graphicFrameMkLst>
        </pc:graphicFrameChg>
        <pc:graphicFrameChg chg="mod">
          <ac:chgData name="Nathan Edwards" userId="4f1aa8b7-5741-4991-b3ff-2e43d7114403" providerId="ADAL" clId="{20E823E2-E6CC-4BBC-B549-F0883863C698}" dt="2026-01-07T01:25:48.790" v="12" actId="1076"/>
          <ac:graphicFrameMkLst>
            <pc:docMk/>
            <pc:sldMk cId="1420424148" sldId="385"/>
            <ac:graphicFrameMk id="4" creationId="{91421405-E7C9-02BF-C4A5-3B81D395B9E2}"/>
          </ac:graphicFrameMkLst>
        </pc:graphicFrameChg>
        <pc:graphicFrameChg chg="mod">
          <ac:chgData name="Nathan Edwards" userId="4f1aa8b7-5741-4991-b3ff-2e43d7114403" providerId="ADAL" clId="{20E823E2-E6CC-4BBC-B549-F0883863C698}" dt="2026-01-07T01:25:48.790" v="12" actId="1076"/>
          <ac:graphicFrameMkLst>
            <pc:docMk/>
            <pc:sldMk cId="1420424148" sldId="385"/>
            <ac:graphicFrameMk id="6" creationId="{1F4FD9C1-05D8-2517-ADA2-B84DF4F19B7A}"/>
          </ac:graphicFrameMkLst>
        </pc:graphicFrameChg>
      </pc:sldChg>
      <pc:sldChg chg="modSp mod">
        <pc:chgData name="Nathan Edwards" userId="4f1aa8b7-5741-4991-b3ff-2e43d7114403" providerId="ADAL" clId="{20E823E2-E6CC-4BBC-B549-F0883863C698}" dt="2026-01-07T01:24:24.104" v="10" actId="403"/>
        <pc:sldMkLst>
          <pc:docMk/>
          <pc:sldMk cId="3439241813" sldId="388"/>
        </pc:sldMkLst>
        <pc:spChg chg="mod">
          <ac:chgData name="Nathan Edwards" userId="4f1aa8b7-5741-4991-b3ff-2e43d7114403" providerId="ADAL" clId="{20E823E2-E6CC-4BBC-B549-F0883863C698}" dt="2026-01-07T01:24:21.620" v="9" actId="403"/>
          <ac:spMkLst>
            <pc:docMk/>
            <pc:sldMk cId="3439241813" sldId="388"/>
            <ac:spMk id="10" creationId="{B3FD0AC9-8EFC-D440-269F-768D17DE9DFF}"/>
          </ac:spMkLst>
        </pc:spChg>
        <pc:spChg chg="mod">
          <ac:chgData name="Nathan Edwards" userId="4f1aa8b7-5741-4991-b3ff-2e43d7114403" providerId="ADAL" clId="{20E823E2-E6CC-4BBC-B549-F0883863C698}" dt="2026-01-07T01:24:13.153" v="6" actId="403"/>
          <ac:spMkLst>
            <pc:docMk/>
            <pc:sldMk cId="3439241813" sldId="388"/>
            <ac:spMk id="14" creationId="{B832E444-7BF1-CC15-DEEC-8FA0578ABD0C}"/>
          </ac:spMkLst>
        </pc:spChg>
        <pc:spChg chg="mod">
          <ac:chgData name="Nathan Edwards" userId="4f1aa8b7-5741-4991-b3ff-2e43d7114403" providerId="ADAL" clId="{20E823E2-E6CC-4BBC-B549-F0883863C698}" dt="2026-01-07T01:24:24.104" v="10" actId="403"/>
          <ac:spMkLst>
            <pc:docMk/>
            <pc:sldMk cId="3439241813" sldId="388"/>
            <ac:spMk id="18" creationId="{584EEC01-CB4D-C518-0DE3-295E0F729D92}"/>
          </ac:spMkLst>
        </pc:spChg>
        <pc:spChg chg="mod">
          <ac:chgData name="Nathan Edwards" userId="4f1aa8b7-5741-4991-b3ff-2e43d7114403" providerId="ADAL" clId="{20E823E2-E6CC-4BBC-B549-F0883863C698}" dt="2026-01-07T01:24:18.686" v="8" actId="403"/>
          <ac:spMkLst>
            <pc:docMk/>
            <pc:sldMk cId="3439241813" sldId="388"/>
            <ac:spMk id="22" creationId="{DFC32150-9FDD-DA5C-6980-625A047B7B55}"/>
          </ac:spMkLst>
        </pc:spChg>
        <pc:spChg chg="mod">
          <ac:chgData name="Nathan Edwards" userId="4f1aa8b7-5741-4991-b3ff-2e43d7114403" providerId="ADAL" clId="{20E823E2-E6CC-4BBC-B549-F0883863C698}" dt="2026-01-07T01:24:16.021" v="7" actId="403"/>
          <ac:spMkLst>
            <pc:docMk/>
            <pc:sldMk cId="3439241813" sldId="388"/>
            <ac:spMk id="24" creationId="{1CDAD46F-9BAD-A817-1BD9-734DD23B2395}"/>
          </ac:spMkLst>
        </pc:spChg>
      </pc:sldChg>
      <pc:sldChg chg="modSp mod">
        <pc:chgData name="Nathan Edwards" userId="4f1aa8b7-5741-4991-b3ff-2e43d7114403" providerId="ADAL" clId="{20E823E2-E6CC-4BBC-B549-F0883863C698}" dt="2026-01-07T00:00:45.409" v="1" actId="20577"/>
        <pc:sldMkLst>
          <pc:docMk/>
          <pc:sldMk cId="1175520240" sldId="391"/>
        </pc:sldMkLst>
        <pc:spChg chg="mod">
          <ac:chgData name="Nathan Edwards" userId="4f1aa8b7-5741-4991-b3ff-2e43d7114403" providerId="ADAL" clId="{20E823E2-E6CC-4BBC-B549-F0883863C698}" dt="2026-01-07T00:00:45.409" v="1" actId="20577"/>
          <ac:spMkLst>
            <pc:docMk/>
            <pc:sldMk cId="1175520240" sldId="391"/>
            <ac:spMk id="3" creationId="{E8B3840E-9822-8AF6-EAA2-D9B734A376D3}"/>
          </ac:spMkLst>
        </pc:spChg>
      </pc:sldChg>
      <pc:sldChg chg="addSp delSp modSp mod">
        <pc:chgData name="Nathan Edwards" userId="4f1aa8b7-5741-4991-b3ff-2e43d7114403" providerId="ADAL" clId="{20E823E2-E6CC-4BBC-B549-F0883863C698}" dt="2026-01-23T00:05:07.924" v="581" actId="478"/>
        <pc:sldMkLst>
          <pc:docMk/>
          <pc:sldMk cId="1804649733" sldId="392"/>
        </pc:sldMkLst>
        <pc:spChg chg="add del">
          <ac:chgData name="Nathan Edwards" userId="4f1aa8b7-5741-4991-b3ff-2e43d7114403" providerId="ADAL" clId="{20E823E2-E6CC-4BBC-B549-F0883863C698}" dt="2026-01-23T00:05:07.924" v="581" actId="478"/>
          <ac:spMkLst>
            <pc:docMk/>
            <pc:sldMk cId="1804649733" sldId="392"/>
            <ac:spMk id="3" creationId="{237B78C3-C2BD-9AB9-123E-69805AA8FC6B}"/>
          </ac:spMkLst>
        </pc:spChg>
        <pc:spChg chg="mod">
          <ac:chgData name="Nathan Edwards" userId="4f1aa8b7-5741-4991-b3ff-2e43d7114403" providerId="ADAL" clId="{20E823E2-E6CC-4BBC-B549-F0883863C698}" dt="2026-01-07T01:32:47.647" v="31" actId="20577"/>
          <ac:spMkLst>
            <pc:docMk/>
            <pc:sldMk cId="1804649733" sldId="392"/>
            <ac:spMk id="27" creationId="{7A0D5CE5-A304-C512-CFCD-292C905C8C56}"/>
          </ac:spMkLst>
        </pc:spChg>
        <pc:spChg chg="mod">
          <ac:chgData name="Nathan Edwards" userId="4f1aa8b7-5741-4991-b3ff-2e43d7114403" providerId="ADAL" clId="{20E823E2-E6CC-4BBC-B549-F0883863C698}" dt="2026-01-07T01:32:58.587" v="62" actId="13926"/>
          <ac:spMkLst>
            <pc:docMk/>
            <pc:sldMk cId="1804649733" sldId="392"/>
            <ac:spMk id="28" creationId="{5366CD41-5CA0-8290-D3CA-70840AA3D8DD}"/>
          </ac:spMkLst>
        </pc:spChg>
        <pc:graphicFrameChg chg="modGraphic">
          <ac:chgData name="Nathan Edwards" userId="4f1aa8b7-5741-4991-b3ff-2e43d7114403" providerId="ADAL" clId="{20E823E2-E6CC-4BBC-B549-F0883863C698}" dt="2026-01-07T01:34:38.122" v="357" actId="20577"/>
          <ac:graphicFrameMkLst>
            <pc:docMk/>
            <pc:sldMk cId="1804649733" sldId="392"/>
            <ac:graphicFrameMk id="19" creationId="{CE09910B-D86D-DEE5-E7B1-9D834169BFA9}"/>
          </ac:graphicFrameMkLst>
        </pc:graphicFrameChg>
      </pc:sldChg>
      <pc:sldChg chg="modSp mod">
        <pc:chgData name="Nathan Edwards" userId="4f1aa8b7-5741-4991-b3ff-2e43d7114403" providerId="ADAL" clId="{20E823E2-E6CC-4BBC-B549-F0883863C698}" dt="2026-01-07T01:23:52.834" v="5" actId="404"/>
        <pc:sldMkLst>
          <pc:docMk/>
          <pc:sldMk cId="26482376" sldId="393"/>
        </pc:sldMkLst>
        <pc:spChg chg="mod">
          <ac:chgData name="Nathan Edwards" userId="4f1aa8b7-5741-4991-b3ff-2e43d7114403" providerId="ADAL" clId="{20E823E2-E6CC-4BBC-B549-F0883863C698}" dt="2026-01-07T01:23:52.834" v="5" actId="404"/>
          <ac:spMkLst>
            <pc:docMk/>
            <pc:sldMk cId="26482376" sldId="393"/>
            <ac:spMk id="55" creationId="{6DCC9580-389D-8722-2FA0-A26090681351}"/>
          </ac:spMkLst>
        </pc:spChg>
      </pc:sldChg>
      <pc:sldChg chg="modSp mod">
        <pc:chgData name="Nathan Edwards" userId="4f1aa8b7-5741-4991-b3ff-2e43d7114403" providerId="ADAL" clId="{20E823E2-E6CC-4BBC-B549-F0883863C698}" dt="2026-01-07T01:27:07.073" v="13" actId="6549"/>
        <pc:sldMkLst>
          <pc:docMk/>
          <pc:sldMk cId="3507419720" sldId="394"/>
        </pc:sldMkLst>
        <pc:graphicFrameChg chg="modGraphic">
          <ac:chgData name="Nathan Edwards" userId="4f1aa8b7-5741-4991-b3ff-2e43d7114403" providerId="ADAL" clId="{20E823E2-E6CC-4BBC-B549-F0883863C698}" dt="2026-01-07T01:27:07.073" v="13" actId="6549"/>
          <ac:graphicFrameMkLst>
            <pc:docMk/>
            <pc:sldMk cId="3507419720" sldId="394"/>
            <ac:graphicFrameMk id="85" creationId="{2CA6D88B-2DBE-A3EE-B89D-1907FC950BC6}"/>
          </ac:graphicFrameMkLst>
        </pc:graphicFrameChg>
      </pc:sldChg>
      <pc:sldChg chg="modSp mod">
        <pc:chgData name="Nathan Edwards" userId="4f1aa8b7-5741-4991-b3ff-2e43d7114403" providerId="ADAL" clId="{20E823E2-E6CC-4BBC-B549-F0883863C698}" dt="2026-01-07T01:29:34.734" v="14" actId="20577"/>
        <pc:sldMkLst>
          <pc:docMk/>
          <pc:sldMk cId="1242207743" sldId="400"/>
        </pc:sldMkLst>
        <pc:spChg chg="mod">
          <ac:chgData name="Nathan Edwards" userId="4f1aa8b7-5741-4991-b3ff-2e43d7114403" providerId="ADAL" clId="{20E823E2-E6CC-4BBC-B549-F0883863C698}" dt="2026-01-07T01:29:34.734" v="14" actId="20577"/>
          <ac:spMkLst>
            <pc:docMk/>
            <pc:sldMk cId="1242207743" sldId="400"/>
            <ac:spMk id="7" creationId="{BE2F40DE-ABE3-8FD9-9CE6-7A44C78F83FF}"/>
          </ac:spMkLst>
        </pc:spChg>
      </pc:sldChg>
      <pc:sldChg chg="modSp add mod">
        <pc:chgData name="Nathan Edwards" userId="4f1aa8b7-5741-4991-b3ff-2e43d7114403" providerId="ADAL" clId="{20E823E2-E6CC-4BBC-B549-F0883863C698}" dt="2026-01-23T00:05:21.566" v="608" actId="20577"/>
        <pc:sldMkLst>
          <pc:docMk/>
          <pc:sldMk cId="1732252631" sldId="430"/>
        </pc:sldMkLst>
        <pc:spChg chg="mod">
          <ac:chgData name="Nathan Edwards" userId="4f1aa8b7-5741-4991-b3ff-2e43d7114403" providerId="ADAL" clId="{20E823E2-E6CC-4BBC-B549-F0883863C698}" dt="2026-01-23T00:05:21.566" v="608" actId="20577"/>
          <ac:spMkLst>
            <pc:docMk/>
            <pc:sldMk cId="1732252631" sldId="430"/>
            <ac:spMk id="18" creationId="{78B22DD5-3B71-E9FE-C63B-F23DE79B4F0C}"/>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1/23/2026</a:t>
            </a:fld>
            <a:endParaRPr lang="en-US"/>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23/01/2026</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F26533-ECB1-03A7-9456-B21302DB93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069537-EC19-E74A-2452-B26EA32D3B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A9585B-4587-600A-92D8-E0F86BAD561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5567EE13-FAB6-8CA0-56FF-27F1CEA3C76B}"/>
              </a:ext>
            </a:extLst>
          </p:cNvPr>
          <p:cNvSpPr>
            <a:spLocks noGrp="1"/>
          </p:cNvSpPr>
          <p:nvPr>
            <p:ph type="sldNum" sz="quarter" idx="5"/>
          </p:nvPr>
        </p:nvSpPr>
        <p:spPr/>
        <p:txBody>
          <a:bodyPr/>
          <a:lstStyle/>
          <a:p>
            <a:fld id="{9E153D6C-43B9-4211-B633-CC7148638171}" type="slidenum">
              <a:rPr lang="en-AU" smtClean="0"/>
              <a:t>3</a:t>
            </a:fld>
            <a:endParaRPr lang="en-AU"/>
          </a:p>
        </p:txBody>
      </p:sp>
    </p:spTree>
    <p:extLst>
      <p:ext uri="{BB962C8B-B14F-4D97-AF65-F5344CB8AC3E}">
        <p14:creationId xmlns:p14="http://schemas.microsoft.com/office/powerpoint/2010/main" val="23316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639850-3BEE-AF63-0652-42E77F4A31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0DD4D1D-AECE-4D2C-D65E-48949731F02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BBE087-C69A-5DE7-001A-12FBC20EEAC5}"/>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6D13F1BA-5E89-D5F3-15BF-CE30347D7611}"/>
              </a:ext>
            </a:extLst>
          </p:cNvPr>
          <p:cNvSpPr>
            <a:spLocks noGrp="1"/>
          </p:cNvSpPr>
          <p:nvPr>
            <p:ph type="sldNum" sz="quarter" idx="5"/>
          </p:nvPr>
        </p:nvSpPr>
        <p:spPr/>
        <p:txBody>
          <a:bodyPr/>
          <a:lstStyle/>
          <a:p>
            <a:fld id="{9E153D6C-43B9-4211-B633-CC7148638171}" type="slidenum">
              <a:rPr lang="en-AU" smtClean="0"/>
              <a:t>21</a:t>
            </a:fld>
            <a:endParaRPr lang="en-AU"/>
          </a:p>
        </p:txBody>
      </p:sp>
    </p:spTree>
    <p:extLst>
      <p:ext uri="{BB962C8B-B14F-4D97-AF65-F5344CB8AC3E}">
        <p14:creationId xmlns:p14="http://schemas.microsoft.com/office/powerpoint/2010/main" val="2572444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B96D88-678D-33D1-7CA6-E0B95AB430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90DB0F-5CA8-ECAA-972A-C43822681E0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8297A0-D79D-E4F6-7DAD-B410CAE7AE33}"/>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33973F00-294E-3737-38B2-6577A9238078}"/>
              </a:ext>
            </a:extLst>
          </p:cNvPr>
          <p:cNvSpPr>
            <a:spLocks noGrp="1"/>
          </p:cNvSpPr>
          <p:nvPr>
            <p:ph type="sldNum" sz="quarter" idx="5"/>
          </p:nvPr>
        </p:nvSpPr>
        <p:spPr/>
        <p:txBody>
          <a:bodyPr/>
          <a:lstStyle/>
          <a:p>
            <a:fld id="{9E153D6C-43B9-4211-B633-CC7148638171}" type="slidenum">
              <a:rPr lang="en-AU" smtClean="0"/>
              <a:t>4</a:t>
            </a:fld>
            <a:endParaRPr lang="en-AU"/>
          </a:p>
        </p:txBody>
      </p:sp>
    </p:spTree>
    <p:extLst>
      <p:ext uri="{BB962C8B-B14F-4D97-AF65-F5344CB8AC3E}">
        <p14:creationId xmlns:p14="http://schemas.microsoft.com/office/powerpoint/2010/main" val="3506900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9E153D6C-43B9-4211-B633-CC7148638171}" type="slidenum">
              <a:rPr lang="en-AU" smtClean="0"/>
              <a:t>5</a:t>
            </a:fld>
            <a:endParaRPr lang="en-AU"/>
          </a:p>
        </p:txBody>
      </p:sp>
    </p:spTree>
    <p:extLst>
      <p:ext uri="{BB962C8B-B14F-4D97-AF65-F5344CB8AC3E}">
        <p14:creationId xmlns:p14="http://schemas.microsoft.com/office/powerpoint/2010/main" val="498185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CD6C7-B7B8-55C5-06FB-A9C4D7C677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245C9B-BFAA-934B-852F-A7DE04BBD0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72316A-7B79-BB52-78ED-1049F8BEC16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660B7B67-7173-6CC1-4E44-C22812F542FA}"/>
              </a:ext>
            </a:extLst>
          </p:cNvPr>
          <p:cNvSpPr>
            <a:spLocks noGrp="1"/>
          </p:cNvSpPr>
          <p:nvPr>
            <p:ph type="sldNum" sz="quarter" idx="5"/>
          </p:nvPr>
        </p:nvSpPr>
        <p:spPr/>
        <p:txBody>
          <a:bodyPr/>
          <a:lstStyle/>
          <a:p>
            <a:fld id="{9E153D6C-43B9-4211-B633-CC7148638171}" type="slidenum">
              <a:rPr lang="en-AU" smtClean="0"/>
              <a:t>6</a:t>
            </a:fld>
            <a:endParaRPr lang="en-AU"/>
          </a:p>
        </p:txBody>
      </p:sp>
    </p:spTree>
    <p:extLst>
      <p:ext uri="{BB962C8B-B14F-4D97-AF65-F5344CB8AC3E}">
        <p14:creationId xmlns:p14="http://schemas.microsoft.com/office/powerpoint/2010/main" val="1413809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6422FE-0FD6-968D-E530-55DDAA068BA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85A7AD-C84C-EA5E-0C0E-426C93F4E3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6A7FDA-B0FF-8DE2-CE69-D8A12E44E449}"/>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E9AAD4A7-39BC-D87F-423E-9D2C7042C2FE}"/>
              </a:ext>
            </a:extLst>
          </p:cNvPr>
          <p:cNvSpPr>
            <a:spLocks noGrp="1"/>
          </p:cNvSpPr>
          <p:nvPr>
            <p:ph type="sldNum" sz="quarter" idx="5"/>
          </p:nvPr>
        </p:nvSpPr>
        <p:spPr/>
        <p:txBody>
          <a:bodyPr/>
          <a:lstStyle/>
          <a:p>
            <a:fld id="{9E153D6C-43B9-4211-B633-CC7148638171}" type="slidenum">
              <a:rPr lang="en-AU" smtClean="0"/>
              <a:t>7</a:t>
            </a:fld>
            <a:endParaRPr lang="en-AU"/>
          </a:p>
        </p:txBody>
      </p:sp>
    </p:spTree>
    <p:extLst>
      <p:ext uri="{BB962C8B-B14F-4D97-AF65-F5344CB8AC3E}">
        <p14:creationId xmlns:p14="http://schemas.microsoft.com/office/powerpoint/2010/main" val="21726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0EFE4F-F91F-8D63-B4A6-A855403ADB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C240C9-8E39-7C5C-7932-EDE60203F5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4BEF1D-A606-4A60-7B1B-2A3A5A95F698}"/>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CCBB2D28-9FE9-0430-AEA8-C7698A7861D2}"/>
              </a:ext>
            </a:extLst>
          </p:cNvPr>
          <p:cNvSpPr>
            <a:spLocks noGrp="1"/>
          </p:cNvSpPr>
          <p:nvPr>
            <p:ph type="sldNum" sz="quarter" idx="5"/>
          </p:nvPr>
        </p:nvSpPr>
        <p:spPr/>
        <p:txBody>
          <a:bodyPr/>
          <a:lstStyle/>
          <a:p>
            <a:fld id="{9E153D6C-43B9-4211-B633-CC7148638171}" type="slidenum">
              <a:rPr lang="en-AU" smtClean="0"/>
              <a:t>8</a:t>
            </a:fld>
            <a:endParaRPr lang="en-AU"/>
          </a:p>
        </p:txBody>
      </p:sp>
    </p:spTree>
    <p:extLst>
      <p:ext uri="{BB962C8B-B14F-4D97-AF65-F5344CB8AC3E}">
        <p14:creationId xmlns:p14="http://schemas.microsoft.com/office/powerpoint/2010/main" val="31018385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7E5EA1-9F20-9795-6352-DF3435FDE2E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2851BD-B527-14F6-7180-6C05AC7602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126B0E4-7A7F-0C9A-A045-568F213C17AF}"/>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C6E51F52-17A9-FD08-20C8-F3F96E0D6385}"/>
              </a:ext>
            </a:extLst>
          </p:cNvPr>
          <p:cNvSpPr>
            <a:spLocks noGrp="1"/>
          </p:cNvSpPr>
          <p:nvPr>
            <p:ph type="sldNum" sz="quarter" idx="5"/>
          </p:nvPr>
        </p:nvSpPr>
        <p:spPr/>
        <p:txBody>
          <a:bodyPr/>
          <a:lstStyle/>
          <a:p>
            <a:fld id="{9E153D6C-43B9-4211-B633-CC7148638171}" type="slidenum">
              <a:rPr lang="en-AU" smtClean="0"/>
              <a:t>9</a:t>
            </a:fld>
            <a:endParaRPr lang="en-AU"/>
          </a:p>
        </p:txBody>
      </p:sp>
    </p:spTree>
    <p:extLst>
      <p:ext uri="{BB962C8B-B14F-4D97-AF65-F5344CB8AC3E}">
        <p14:creationId xmlns:p14="http://schemas.microsoft.com/office/powerpoint/2010/main" val="3279396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305377-1CAC-3E89-2C71-47F2722C14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E2B9376-24CA-5F21-3365-435F9254E52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E800C1-B899-7753-06B7-BD95DE0ADD81}"/>
              </a:ext>
            </a:extLst>
          </p:cNvPr>
          <p:cNvSpPr>
            <a:spLocks noGrp="1"/>
          </p:cNvSpPr>
          <p:nvPr>
            <p:ph type="body" idx="1"/>
          </p:nvPr>
        </p:nvSpPr>
        <p:spPr/>
        <p:txBody>
          <a:bodyPr/>
          <a:lstStyle/>
          <a:p>
            <a:endParaRPr lang="en-AU" dirty="0"/>
          </a:p>
        </p:txBody>
      </p:sp>
      <p:sp>
        <p:nvSpPr>
          <p:cNvPr id="4" name="Slide Number Placeholder 3">
            <a:extLst>
              <a:ext uri="{FF2B5EF4-FFF2-40B4-BE49-F238E27FC236}">
                <a16:creationId xmlns:a16="http://schemas.microsoft.com/office/drawing/2014/main" id="{533A0005-4BC4-5543-73C9-4427CB30B9CF}"/>
              </a:ext>
            </a:extLst>
          </p:cNvPr>
          <p:cNvSpPr>
            <a:spLocks noGrp="1"/>
          </p:cNvSpPr>
          <p:nvPr>
            <p:ph type="sldNum" sz="quarter" idx="5"/>
          </p:nvPr>
        </p:nvSpPr>
        <p:spPr/>
        <p:txBody>
          <a:bodyPr/>
          <a:lstStyle/>
          <a:p>
            <a:fld id="{9E153D6C-43B9-4211-B633-CC7148638171}" type="slidenum">
              <a:rPr lang="en-AU" smtClean="0"/>
              <a:t>10</a:t>
            </a:fld>
            <a:endParaRPr lang="en-AU"/>
          </a:p>
        </p:txBody>
      </p:sp>
    </p:spTree>
    <p:extLst>
      <p:ext uri="{BB962C8B-B14F-4D97-AF65-F5344CB8AC3E}">
        <p14:creationId xmlns:p14="http://schemas.microsoft.com/office/powerpoint/2010/main" val="138531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1379A4-C3F2-CE2D-D2AB-F1FC1FB785C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0DBE001-FF7C-BFC3-4CD2-A2A6413EF9C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98B98D2-5C6E-95EB-8F54-77575BF5F1DA}"/>
              </a:ext>
            </a:extLst>
          </p:cNvPr>
          <p:cNvSpPr>
            <a:spLocks noGrp="1"/>
          </p:cNvSpPr>
          <p:nvPr>
            <p:ph type="body" idx="1"/>
          </p:nvPr>
        </p:nvSpPr>
        <p:spPr/>
        <p:txBody>
          <a:bodyPr/>
          <a:lstStyle/>
          <a:p>
            <a:endParaRPr lang="en-AU"/>
          </a:p>
        </p:txBody>
      </p:sp>
      <p:sp>
        <p:nvSpPr>
          <p:cNvPr id="4" name="Slide Number Placeholder 3">
            <a:extLst>
              <a:ext uri="{FF2B5EF4-FFF2-40B4-BE49-F238E27FC236}">
                <a16:creationId xmlns:a16="http://schemas.microsoft.com/office/drawing/2014/main" id="{AF0050D4-8134-DFFD-60C6-0B8129A43161}"/>
              </a:ext>
            </a:extLst>
          </p:cNvPr>
          <p:cNvSpPr>
            <a:spLocks noGrp="1"/>
          </p:cNvSpPr>
          <p:nvPr>
            <p:ph type="sldNum" sz="quarter" idx="5"/>
          </p:nvPr>
        </p:nvSpPr>
        <p:spPr/>
        <p:txBody>
          <a:bodyPr/>
          <a:lstStyle/>
          <a:p>
            <a:fld id="{9E153D6C-43B9-4211-B633-CC7148638171}" type="slidenum">
              <a:rPr lang="en-AU" smtClean="0"/>
              <a:t>20</a:t>
            </a:fld>
            <a:endParaRPr lang="en-AU"/>
          </a:p>
        </p:txBody>
      </p:sp>
    </p:spTree>
    <p:extLst>
      <p:ext uri="{BB962C8B-B14F-4D97-AF65-F5344CB8AC3E}">
        <p14:creationId xmlns:p14="http://schemas.microsoft.com/office/powerpoint/2010/main" val="3437269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emf"/><Relationship Id="rId1" Type="http://schemas.openxmlformats.org/officeDocument/2006/relationships/slideMaster" Target="../slideMasters/slideMaster1.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Master" Target="../slideMasters/slideMaster1.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3.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2.png"/></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2.png"/></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2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2.svg"/><Relationship Id="rId4" Type="http://schemas.openxmlformats.org/officeDocument/2006/relationships/image" Target="../media/image39.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png"/></Relationships>
</file>

<file path=ppt/slideLayouts/_rels/slideLayout161.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1.svg"/><Relationship Id="rId4" Type="http://schemas.openxmlformats.org/officeDocument/2006/relationships/image" Target="../media/image3.png"/></Relationships>
</file>

<file path=ppt/slideLayouts/_rels/slideLayout16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40.svg"/><Relationship Id="rId4" Type="http://schemas.openxmlformats.org/officeDocument/2006/relationships/image" Target="../media/image39.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9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8.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oleObject" Target="../embeddings/oleObject1.bin"/><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9.png"/><Relationship Id="rId4" Type="http://schemas.openxmlformats.org/officeDocument/2006/relationships/image" Target="../media/image4.sv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10.png"/><Relationship Id="rId4"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7.pn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12.png"/></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7.png"/><Relationship Id="rId4" Type="http://schemas.openxmlformats.org/officeDocument/2006/relationships/image" Target="../media/image9.png"/></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0.png"/><Relationship Id="rId1" Type="http://schemas.openxmlformats.org/officeDocument/2006/relationships/slideMaster" Target="../slideMasters/slideMaster1.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11.png"/></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587542193"/>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2">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068980338"/>
      </p:ext>
    </p:extLst>
  </p:cSld>
  <p:clrMapOvr>
    <a:masterClrMapping/>
  </p:clrMapOvr>
  <p:extLst>
    <p:ext uri="{DCECCB84-F9BA-43D5-87BE-67443E8EF086}">
      <p15:sldGuideLst xmlns:p15="http://schemas.microsoft.com/office/powerpoint/2012/main"/>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6350"/>
            <a:ext cx="8011937" cy="635635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6350"/>
            <a:ext cx="4180063" cy="6356350"/>
          </a:xfrm>
          <a:solidFill>
            <a:schemeClr val="bg1">
              <a:lumMod val="95000"/>
            </a:schemeClr>
          </a:solidFill>
        </p:spPr>
        <p:txBody>
          <a:bodyPr anchor="ctr">
            <a:noAutofit/>
          </a:bodyPr>
          <a:lstStyle>
            <a:lvl1pPr algn="ctr">
              <a:defRPr sz="2000"/>
            </a:lvl1pPr>
          </a:lstStyle>
          <a:p>
            <a:endParaRPr lang="en-US"/>
          </a:p>
        </p:txBody>
      </p:sp>
      <p:sp>
        <p:nvSpPr>
          <p:cNvPr id="4" name="Title 1">
            <a:extLst>
              <a:ext uri="{FF2B5EF4-FFF2-40B4-BE49-F238E27FC236}">
                <a16:creationId xmlns:a16="http://schemas.microsoft.com/office/drawing/2014/main" id="{019D1F86-31F8-B4D0-7077-6FABB7FE1F4F}"/>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pic>
        <p:nvPicPr>
          <p:cNvPr id="6" name="Picture 5" descr="A cartoon of a person in a blue robe&#10;&#10;AI-generated content may be incorrect.">
            <a:extLst>
              <a:ext uri="{FF2B5EF4-FFF2-40B4-BE49-F238E27FC236}">
                <a16:creationId xmlns:a16="http://schemas.microsoft.com/office/drawing/2014/main" id="{4B23FF76-8C62-6847-8AD4-44B77CA92EE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89097" y="4169797"/>
            <a:ext cx="1644418" cy="2279391"/>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10797A55-6EE5-0378-CC71-3A0A20B18913}"/>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1387294834"/>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ICONS</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86200902"/>
      </p:ext>
    </p:extLst>
  </p:cSld>
  <p:clrMapOvr>
    <a:masterClrMapping/>
  </p:clrMapOvr>
  <p:extLst>
    <p:ext uri="{DCECCB84-F9BA-43D5-87BE-67443E8EF086}">
      <p15:sldGuideLst xmlns:p15="http://schemas.microsoft.com/office/powerpoint/2012/main"/>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419376923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63370079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a:t>TAG ACTIVITY ICONS FOR USE</a:t>
            </a:r>
          </a:p>
        </p:txBody>
      </p:sp>
    </p:spTree>
    <p:extLst>
      <p:ext uri="{BB962C8B-B14F-4D97-AF65-F5344CB8AC3E}">
        <p14:creationId xmlns:p14="http://schemas.microsoft.com/office/powerpoint/2010/main" val="108492281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a:t>TAG INSPIRATION ICONS FOR USE</a:t>
            </a:r>
          </a:p>
        </p:txBody>
      </p:sp>
    </p:spTree>
    <p:extLst>
      <p:ext uri="{BB962C8B-B14F-4D97-AF65-F5344CB8AC3E}">
        <p14:creationId xmlns:p14="http://schemas.microsoft.com/office/powerpoint/2010/main" val="18049415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a:t> |  </a:t>
            </a:r>
            <a:fld id="{7C38B2F5-1F4E-421C-A073-1DF85226CA25}" type="slidenum">
              <a:rPr lang="en-AU" smtClean="0"/>
              <a:pPr/>
              <a:t>‹#›</a:t>
            </a:fld>
            <a:endParaRPr lang="en-AU"/>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a:t>TAFE Queensland</a:t>
            </a:r>
          </a:p>
        </p:txBody>
      </p:sp>
    </p:spTree>
    <p:extLst>
      <p:ext uri="{BB962C8B-B14F-4D97-AF65-F5344CB8AC3E}">
        <p14:creationId xmlns:p14="http://schemas.microsoft.com/office/powerpoint/2010/main" val="2191423020"/>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27539974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954061306"/>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657599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802972" y="5320406"/>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check mark on their head&#10;&#10;AI-generated content may be incorrect.">
            <a:extLst>
              <a:ext uri="{FF2B5EF4-FFF2-40B4-BE49-F238E27FC236}">
                <a16:creationId xmlns:a16="http://schemas.microsoft.com/office/drawing/2014/main" id="{9379E226-C898-4A02-5B41-3D490DEF109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203619" y="4445712"/>
            <a:ext cx="1099535" cy="2412288"/>
          </a:xfrm>
          <a:prstGeom prst="rect">
            <a:avLst/>
          </a:prstGeom>
        </p:spPr>
      </p:pic>
    </p:spTree>
    <p:extLst>
      <p:ext uri="{BB962C8B-B14F-4D97-AF65-F5344CB8AC3E}">
        <p14:creationId xmlns:p14="http://schemas.microsoft.com/office/powerpoint/2010/main" val="969528549"/>
      </p:ext>
    </p:extLst>
  </p:cSld>
  <p:clrMapOvr>
    <a:masterClrMapping/>
  </p:clrMapOvr>
  <p:extLst>
    <p:ext uri="{DCECCB84-F9BA-43D5-87BE-67443E8EF086}">
      <p15:sldGuideLst xmlns:p15="http://schemas.microsoft.com/office/powerpoint/2012/main"/>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282044665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3704346639"/>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a:p>
        </p:txBody>
      </p:sp>
    </p:spTree>
    <p:extLst>
      <p:ext uri="{BB962C8B-B14F-4D97-AF65-F5344CB8AC3E}">
        <p14:creationId xmlns:p14="http://schemas.microsoft.com/office/powerpoint/2010/main" val="244346036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420298192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662748243"/>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43709906"/>
      </p:ext>
    </p:extLst>
  </p:cSld>
  <p:clrMapOvr>
    <a:masterClrMapping/>
  </p:clrMapOvr>
  <p:extLst>
    <p:ext uri="{DCECCB84-F9BA-43D5-87BE-67443E8EF086}">
      <p15:sldGuideLst xmlns:p15="http://schemas.microsoft.com/office/powerpoint/2012/main"/>
    </p:ext>
  </p:extLst>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4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prstGeom prst="rect">
            <a:avLst/>
          </a:prstGeo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769657825"/>
      </p:ext>
    </p:extLst>
  </p:cSld>
  <p:clrMapOvr>
    <a:masterClrMapping/>
  </p:clrMapOvr>
  <p:extLst>
    <p:ext uri="{DCECCB84-F9BA-43D5-87BE-67443E8EF086}">
      <p15:sldGuideLst xmlns:p15="http://schemas.microsoft.com/office/powerpoint/2012/main"/>
    </p:ext>
  </p:extLst>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16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22935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graphicFrame>
        <p:nvGraphicFramePr>
          <p:cNvPr id="16" name="Table 15">
            <a:extLst>
              <a:ext uri="{FF2B5EF4-FFF2-40B4-BE49-F238E27FC236}">
                <a16:creationId xmlns:a16="http://schemas.microsoft.com/office/drawing/2014/main" id="{94FCAF18-BE5E-6FA8-7F03-8FD5CC5198E7}"/>
              </a:ext>
            </a:extLst>
          </p:cNvPr>
          <p:cNvGraphicFramePr>
            <a:graphicFrameLocks noGrp="1"/>
          </p:cNvGraphicFramePr>
          <p:nvPr userDrawn="1">
            <p:extLst>
              <p:ext uri="{D42A27DB-BD31-4B8C-83A1-F6EECF244321}">
                <p14:modId xmlns:p14="http://schemas.microsoft.com/office/powerpoint/2010/main" val="3485227489"/>
              </p:ext>
            </p:extLst>
          </p:nvPr>
        </p:nvGraphicFramePr>
        <p:xfrm>
          <a:off x="1055688" y="1706839"/>
          <a:ext cx="4895850" cy="4170084"/>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695014">
                <a:tc>
                  <a:txBody>
                    <a:bodyPr/>
                    <a:lstStyle/>
                    <a:p>
                      <a:r>
                        <a:rPr lang="en-US" sz="1600" noProof="0"/>
                        <a:t>By the end of this lesson, you will be able to:</a:t>
                      </a:r>
                      <a:endParaRPr lang="en-AU" sz="1600" noProof="0"/>
                    </a:p>
                  </a:txBody>
                  <a:tcPr anchor="ctr"/>
                </a:tc>
                <a:extLst>
                  <a:ext uri="{0D108BD9-81ED-4DB2-BD59-A6C34878D82A}">
                    <a16:rowId xmlns:a16="http://schemas.microsoft.com/office/drawing/2014/main" val="479762216"/>
                  </a:ext>
                </a:extLst>
              </a:tr>
              <a:tr h="695014">
                <a:tc>
                  <a:txBody>
                    <a:bodyPr/>
                    <a:lstStyle/>
                    <a:p>
                      <a:pPr marL="0" indent="0">
                        <a:buFont typeface="+mj-lt"/>
                        <a:buNone/>
                      </a:pPr>
                      <a:r>
                        <a:rPr lang="en-US" sz="1400" b="1" noProof="0">
                          <a:solidFill>
                            <a:schemeClr val="tx2"/>
                          </a:solidFill>
                        </a:rPr>
                        <a:t>Learning objective 1</a:t>
                      </a:r>
                      <a:endParaRPr lang="en-AU" sz="1400" b="0" noProof="0">
                        <a:solidFill>
                          <a:schemeClr val="tx2"/>
                        </a:solidFill>
                      </a:endParaRPr>
                    </a:p>
                  </a:txBody>
                  <a:tcPr anchor="ctr"/>
                </a:tc>
                <a:extLst>
                  <a:ext uri="{0D108BD9-81ED-4DB2-BD59-A6C34878D82A}">
                    <a16:rowId xmlns:a16="http://schemas.microsoft.com/office/drawing/2014/main" val="508081052"/>
                  </a:ext>
                </a:extLst>
              </a:tr>
              <a:tr h="695014">
                <a:tc>
                  <a:txBody>
                    <a:bodyPr/>
                    <a:lstStyle/>
                    <a:p>
                      <a:pPr marL="0" indent="0">
                        <a:buFont typeface="+mj-lt"/>
                        <a:buNone/>
                      </a:pPr>
                      <a:r>
                        <a:rPr lang="en-US" sz="1400" b="1" noProof="0">
                          <a:solidFill>
                            <a:schemeClr val="tx2"/>
                          </a:solidFill>
                        </a:rPr>
                        <a:t>Learning objective 2</a:t>
                      </a:r>
                      <a:endParaRPr lang="en-AU" sz="1400" b="0" noProof="0">
                        <a:solidFill>
                          <a:schemeClr val="tx2"/>
                        </a:solidFill>
                      </a:endParaRPr>
                    </a:p>
                  </a:txBody>
                  <a:tcPr anchor="ctr"/>
                </a:tc>
                <a:extLst>
                  <a:ext uri="{0D108BD9-81ED-4DB2-BD59-A6C34878D82A}">
                    <a16:rowId xmlns:a16="http://schemas.microsoft.com/office/drawing/2014/main" val="2929732075"/>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3</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923861008"/>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4</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553370433"/>
                  </a:ext>
                </a:extLst>
              </a:tr>
              <a:tr h="695014">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Learning objective 5</a:t>
                      </a:r>
                      <a:endParaRPr kumimoji="0" lang="en-AU" sz="1400" b="0" i="0" u="none" strike="noStrike" kern="1200" cap="none" spc="0" normalizeH="0" baseline="0" noProof="0">
                        <a:ln>
                          <a:noFill/>
                        </a:ln>
                        <a:solidFill>
                          <a:srgbClr val="000000"/>
                        </a:solidFill>
                        <a:effectLst/>
                        <a:uLnTx/>
                        <a:uFillTx/>
                        <a:latin typeface="Arial" panose="020B0604020202020204"/>
                        <a:ea typeface="+mn-ea"/>
                        <a:cs typeface="+mn-cs"/>
                      </a:endParaRPr>
                    </a:p>
                  </a:txBody>
                  <a:tcPr anchor="ctr"/>
                </a:tc>
                <a:extLst>
                  <a:ext uri="{0D108BD9-81ED-4DB2-BD59-A6C34878D82A}">
                    <a16:rowId xmlns:a16="http://schemas.microsoft.com/office/drawing/2014/main" val="1725021986"/>
                  </a:ext>
                </a:extLst>
              </a:tr>
            </a:tbl>
          </a:graphicData>
        </a:graphic>
      </p:graphicFrame>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401424470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2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prstGeom prst="rect">
            <a:avLst/>
          </a:prstGeo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8375011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2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856517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3107819282"/>
      </p:ext>
    </p:extLst>
  </p:cSld>
  <p:clrMapOvr>
    <a:masterClrMapping/>
  </p:clrMapOvr>
  <p:extLst>
    <p:ext uri="{DCECCB84-F9BA-43D5-87BE-67443E8EF086}">
      <p15:sldGuideLst xmlns:p15="http://schemas.microsoft.com/office/powerpoint/2012/main"/>
    </p:ext>
  </p:extLst>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1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88432656"/>
      </p:ext>
    </p:extLst>
  </p:cSld>
  <p:clrMapOvr>
    <a:masterClrMapping/>
  </p:clrMapOvr>
  <p:extLst>
    <p:ext uri="{DCECCB84-F9BA-43D5-87BE-67443E8EF086}">
      <p15:sldGuideLst xmlns:p15="http://schemas.microsoft.com/office/powerpoint/2012/main"/>
    </p:ext>
  </p:extLs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3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1696156106"/>
      </p:ext>
    </p:extLst>
  </p:cSld>
  <p:clrMapOvr>
    <a:masterClrMapping/>
  </p:clrMapOvr>
  <p:extLst>
    <p:ext uri="{DCECCB84-F9BA-43D5-87BE-67443E8EF086}">
      <p15:sldGuideLst xmlns:p15="http://schemas.microsoft.com/office/powerpoint/2012/main"/>
    </p:ext>
  </p:extLs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3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751729458"/>
      </p:ext>
    </p:extLst>
  </p:cSld>
  <p:clrMapOvr>
    <a:masterClrMapping/>
  </p:clrMapOvr>
  <p:extLst>
    <p:ext uri="{DCECCB84-F9BA-43D5-87BE-67443E8EF086}">
      <p15:sldGuideLst xmlns:p15="http://schemas.microsoft.com/office/powerpoint/2012/main"/>
    </p:ext>
  </p:extLs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3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0512800"/>
      </p:ext>
    </p:extLst>
  </p:cSld>
  <p:clrMapOvr>
    <a:masterClrMapping/>
  </p:clrMapOvr>
  <p:extLst>
    <p:ext uri="{DCECCB84-F9BA-43D5-87BE-67443E8EF086}">
      <p15:sldGuideLst xmlns:p15="http://schemas.microsoft.com/office/powerpoint/2012/main"/>
    </p:ext>
  </p:extLs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3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137525905"/>
      </p:ext>
    </p:extLst>
  </p:cSld>
  <p:clrMapOvr>
    <a:masterClrMapping/>
  </p:clrMapOvr>
  <p:extLst>
    <p:ext uri="{DCECCB84-F9BA-43D5-87BE-67443E8EF086}">
      <p15:sldGuideLst xmlns:p15="http://schemas.microsoft.com/office/powerpoint/2012/main"/>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946520023"/>
      </p:ext>
    </p:extLst>
  </p:cSld>
  <p:clrMapOvr>
    <a:masterClrMapping/>
  </p:clrMapOvr>
  <p:extLst>
    <p:ext uri="{DCECCB84-F9BA-43D5-87BE-67443E8EF086}">
      <p15:sldGuideLst xmlns:p15="http://schemas.microsoft.com/office/powerpoint/2012/main"/>
    </p:ext>
  </p:extLs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23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01144934"/>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2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44755251"/>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2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3929207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2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708463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pic>
        <p:nvPicPr>
          <p:cNvPr id="7" name="Picture 6" descr="A cartoon of a person with a bag of money and a basket&#10;&#10;AI-generated content may be incorrect.">
            <a:extLst>
              <a:ext uri="{FF2B5EF4-FFF2-40B4-BE49-F238E27FC236}">
                <a16:creationId xmlns:a16="http://schemas.microsoft.com/office/drawing/2014/main" id="{4A7D1F74-5CDE-93E3-6469-E3C8A446C8C3}"/>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6087624" y="4566484"/>
            <a:ext cx="2354585" cy="2291516"/>
          </a:xfrm>
          <a:prstGeom prst="rect">
            <a:avLst/>
          </a:prstGeom>
        </p:spPr>
      </p:pic>
    </p:spTree>
    <p:extLst>
      <p:ext uri="{BB962C8B-B14F-4D97-AF65-F5344CB8AC3E}">
        <p14:creationId xmlns:p14="http://schemas.microsoft.com/office/powerpoint/2010/main" val="411336282"/>
      </p:ext>
    </p:extLst>
  </p:cSld>
  <p:clrMapOvr>
    <a:masterClrMapping/>
  </p:clrMapOvr>
  <p:extLst>
    <p:ext uri="{DCECCB84-F9BA-43D5-87BE-67443E8EF086}">
      <p15:sldGuideLst xmlns:p15="http://schemas.microsoft.com/office/powerpoint/2012/main"/>
    </p:ext>
  </p:extLs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75305741"/>
      </p:ext>
    </p:extLst>
  </p:cSld>
  <p:clrMapOvr>
    <a:masterClrMapping/>
  </p:clrMapOvr>
  <p:extLst>
    <p:ext uri="{DCECCB84-F9BA-43D5-87BE-67443E8EF086}">
      <p15:sldGuideLst xmlns:p15="http://schemas.microsoft.com/office/powerpoint/2012/main"/>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2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22899320"/>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08107686"/>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35193404"/>
      </p:ext>
    </p:extLst>
  </p:cSld>
  <p:clrMapOvr>
    <a:masterClrMapping/>
  </p:clrMapOvr>
  <p:extLst>
    <p:ext uri="{DCECCB84-F9BA-43D5-87BE-67443E8EF086}">
      <p15:sldGuideLst xmlns:p15="http://schemas.microsoft.com/office/powerpoint/2012/main"/>
    </p:ext>
  </p:extLs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584547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6343937"/>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82884848"/>
      </p:ext>
    </p:extLst>
  </p:cSld>
  <p:clrMapOvr>
    <a:masterClrMapping/>
  </p:clrMapOvr>
  <p:extLst>
    <p:ext uri="{DCECCB84-F9BA-43D5-87BE-67443E8EF086}">
      <p15:sldGuideLst xmlns:p15="http://schemas.microsoft.com/office/powerpoint/2012/main"/>
    </p:ext>
  </p:extLst>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1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66928227"/>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1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9904529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18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101791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4060607977"/>
      </p:ext>
    </p:extLst>
  </p:cSld>
  <p:clrMapOvr>
    <a:masterClrMapping/>
  </p:clrMapOvr>
  <p:extLst>
    <p:ext uri="{DCECCB84-F9BA-43D5-87BE-67443E8EF086}">
      <p15:sldGuideLst xmlns:p15="http://schemas.microsoft.com/office/powerpoint/2012/main"/>
    </p:ext>
  </p:extLst>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4398316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3416574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3626391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1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62702426"/>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1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16484985"/>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1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548669522"/>
      </p:ext>
    </p:extLst>
  </p:cSld>
  <p:clrMapOvr>
    <a:masterClrMapping/>
  </p:clrMapOvr>
  <p:extLst>
    <p:ext uri="{DCECCB84-F9BA-43D5-87BE-67443E8EF086}">
      <p15:sldGuideLst xmlns:p15="http://schemas.microsoft.com/office/powerpoint/2012/main"/>
    </p:ext>
  </p:extLst>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1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99420918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1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241841324"/>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1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945136829"/>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2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017333175"/>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914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2917787040"/>
      </p:ext>
    </p:extLst>
  </p:cSld>
  <p:clrMapOvr>
    <a:masterClrMapping/>
  </p:clrMapOvr>
  <p:extLst>
    <p:ext uri="{DCECCB84-F9BA-43D5-87BE-67443E8EF086}">
      <p15:sldGuideLst xmlns:p15="http://schemas.microsoft.com/office/powerpoint/2012/main"/>
    </p:ext>
  </p:extLs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4294316565"/>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2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844844837"/>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2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376371321"/>
      </p:ext>
    </p:extLst>
  </p:cSld>
  <p:clrMapOvr>
    <a:masterClrMapping/>
  </p:clrMapOvr>
  <p:extLst>
    <p:ext uri="{DCECCB84-F9BA-43D5-87BE-67443E8EF086}">
      <p15:sldGuideLst xmlns:p15="http://schemas.microsoft.com/office/powerpoint/2012/main"/>
    </p:ext>
  </p:extLs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1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2318496851"/>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2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04726575"/>
      </p:ext>
    </p:extLst>
  </p:cSld>
  <p:clrMapOvr>
    <a:masterClrMapping/>
  </p:clrMapOvr>
  <p:extLst>
    <p:ext uri="{DCECCB84-F9BA-43D5-87BE-67443E8EF086}">
      <p15:sldGuideLst xmlns:p15="http://schemas.microsoft.com/office/powerpoint/2012/main"/>
    </p:ext>
  </p:extLs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2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360371638"/>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6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3150960166"/>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2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322850650"/>
      </p:ext>
    </p:extLst>
  </p:cSld>
  <p:clrMapOvr>
    <a:masterClrMapping/>
  </p:clrMapOvr>
  <p:extLst>
    <p:ext uri="{DCECCB84-F9BA-43D5-87BE-67443E8EF086}">
      <p15:sldGuideLst xmlns:p15="http://schemas.microsoft.com/office/powerpoint/2012/main"/>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566701070"/>
      </p:ext>
    </p:extLst>
  </p:cSld>
  <p:clrMapOvr>
    <a:masterClrMapping/>
  </p:clrMapOvr>
  <p:extLst>
    <p:ext uri="{DCECCB84-F9BA-43D5-87BE-67443E8EF086}">
      <p15:sldGuideLst xmlns:p15="http://schemas.microsoft.com/office/powerpoint/2012/main"/>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6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44857622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83516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699734654"/>
      </p:ext>
    </p:extLst>
  </p:cSld>
  <p:clrMapOvr>
    <a:masterClrMapping/>
  </p:clrMapOvr>
  <p:extLst>
    <p:ext uri="{DCECCB84-F9BA-43D5-87BE-67443E8EF086}">
      <p15:sldGuideLst xmlns:p15="http://schemas.microsoft.com/office/powerpoint/2012/main"/>
    </p:ext>
  </p:extLs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4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04878861"/>
      </p:ext>
    </p:extLst>
  </p:cSld>
  <p:clrMapOvr>
    <a:masterClrMapping/>
  </p:clrMapOvr>
  <p:extLst>
    <p:ext uri="{DCECCB84-F9BA-43D5-87BE-67443E8EF086}">
      <p15:sldGuideLst xmlns:p15="http://schemas.microsoft.com/office/powerpoint/2012/main"/>
    </p:ext>
  </p:extLs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4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spTree>
    <p:extLst>
      <p:ext uri="{BB962C8B-B14F-4D97-AF65-F5344CB8AC3E}">
        <p14:creationId xmlns:p14="http://schemas.microsoft.com/office/powerpoint/2010/main" val="1202863248"/>
      </p:ext>
    </p:extLst>
  </p:cSld>
  <p:clrMapOvr>
    <a:masterClrMapping/>
  </p:clrMapOvr>
  <p:extLst>
    <p:ext uri="{DCECCB84-F9BA-43D5-87BE-67443E8EF086}">
      <p15:sldGuideLst xmlns:p15="http://schemas.microsoft.com/office/powerpoint/2012/main"/>
    </p:ext>
  </p:extLs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2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821223685"/>
      </p:ext>
    </p:extLst>
  </p:cSld>
  <p:clrMapOvr>
    <a:masterClrMapping/>
  </p:clrMapOvr>
  <p:extLst>
    <p:ext uri="{DCECCB84-F9BA-43D5-87BE-67443E8EF086}">
      <p15:sldGuideLst xmlns:p15="http://schemas.microsoft.com/office/powerpoint/2012/main"/>
    </p:ext>
  </p:extLst>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24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633068605"/>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6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67001726"/>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3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30557937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3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060010953"/>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2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039447798"/>
      </p:ext>
    </p:extLst>
  </p:cSld>
  <p:clrMapOvr>
    <a:masterClrMapping/>
  </p:clrMapOvr>
  <p:extLst>
    <p:ext uri="{DCECCB84-F9BA-43D5-87BE-67443E8EF086}">
      <p15:sldGuideLst xmlns:p15="http://schemas.microsoft.com/office/powerpoint/2012/main"/>
    </p:ext>
  </p:extLst>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3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3096862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2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136802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D5E71605-6F09-3082-11A8-397362D55F86}"/>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944099" y="0"/>
            <a:ext cx="1370671" cy="1317984"/>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1215368"/>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2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224217721"/>
      </p:ext>
    </p:extLst>
  </p:cSld>
  <p:clrMapOvr>
    <a:masterClrMapping/>
  </p:clrMapOvr>
  <p:extLst>
    <p:ext uri="{DCECCB84-F9BA-43D5-87BE-67443E8EF086}">
      <p15:sldGuideLst xmlns:p15="http://schemas.microsoft.com/office/powerpoint/2012/main"/>
    </p:ext>
  </p:extLs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2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5780729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2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9835009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2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167870767"/>
      </p:ext>
    </p:extLst>
  </p:cSld>
  <p:clrMapOvr>
    <a:masterClrMapping/>
  </p:clrMapOvr>
  <p:extLst>
    <p:ext uri="{DCECCB84-F9BA-43D5-87BE-67443E8EF086}">
      <p15:sldGuideLst xmlns:p15="http://schemas.microsoft.com/office/powerpoint/2012/main"/>
    </p:ext>
  </p:extLs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2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83135746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2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9144833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19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478741817"/>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2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88812240"/>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2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55471672"/>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2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260421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6F89A424-1B2D-E912-BE4A-DE926184A0E7}"/>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3413314" y="4338758"/>
            <a:ext cx="6560712" cy="1348957"/>
          </a:xfrm>
          <a:prstGeom prst="rect">
            <a:avLst/>
          </a:prstGeom>
        </p:spPr>
      </p:pic>
      <p:sp>
        <p:nvSpPr>
          <p:cNvPr id="4" name="Title 1">
            <a:extLst>
              <a:ext uri="{FF2B5EF4-FFF2-40B4-BE49-F238E27FC236}">
                <a16:creationId xmlns:a16="http://schemas.microsoft.com/office/drawing/2014/main" id="{B32150E4-4811-67F0-CFDA-EEA4189D579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5">
            <a:extLst>
              <a:ext uri="{FF2B5EF4-FFF2-40B4-BE49-F238E27FC236}">
                <a16:creationId xmlns:a16="http://schemas.microsoft.com/office/drawing/2014/main" id="{80AE6CAF-C33A-A9E4-A4B5-E2A3F8C1A7A8}"/>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7" name="Text Placeholder 2">
            <a:extLst>
              <a:ext uri="{FF2B5EF4-FFF2-40B4-BE49-F238E27FC236}">
                <a16:creationId xmlns:a16="http://schemas.microsoft.com/office/drawing/2014/main" id="{BBB9DBA8-6866-26C0-D73B-386E05097717}"/>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ext Placeholder 6">
            <a:extLst>
              <a:ext uri="{FF2B5EF4-FFF2-40B4-BE49-F238E27FC236}">
                <a16:creationId xmlns:a16="http://schemas.microsoft.com/office/drawing/2014/main" id="{2294DC3A-2F17-C993-D9C8-FD36B8E0B43F}"/>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074378888"/>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2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261036821"/>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2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09239108"/>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2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628016273"/>
      </p:ext>
    </p:extLst>
  </p:cSld>
  <p:clrMapOvr>
    <a:masterClrMapping/>
  </p:clrMapOvr>
  <p:extLst>
    <p:ext uri="{DCECCB84-F9BA-43D5-87BE-67443E8EF086}">
      <p15:sldGuideLst xmlns:p15="http://schemas.microsoft.com/office/powerpoint/2012/main"/>
    </p:ext>
  </p:extLs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2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090395162"/>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2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111076967"/>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2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1752118498"/>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2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55792636"/>
      </p:ext>
    </p:extLst>
  </p:cSld>
  <p:clrMapOvr>
    <a:masterClrMapping/>
  </p:clrMapOvr>
  <p:extLst>
    <p:ext uri="{DCECCB84-F9BA-43D5-87BE-67443E8EF086}">
      <p15:sldGuideLst xmlns:p15="http://schemas.microsoft.com/office/powerpoint/2012/main"/>
    </p:ext>
  </p:extLs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5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892123047"/>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8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MULTIMEDIA</a:t>
            </a:r>
          </a:p>
        </p:txBody>
      </p:sp>
    </p:spTree>
    <p:extLst>
      <p:ext uri="{BB962C8B-B14F-4D97-AF65-F5344CB8AC3E}">
        <p14:creationId xmlns:p14="http://schemas.microsoft.com/office/powerpoint/2010/main" val="225787788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3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903869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2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6" name="Text Placeholder 5">
            <a:extLst>
              <a:ext uri="{FF2B5EF4-FFF2-40B4-BE49-F238E27FC236}">
                <a16:creationId xmlns:a16="http://schemas.microsoft.com/office/drawing/2014/main" id="{14EE8292-17B4-59C9-D4D1-8E9167EF7F9D}"/>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8" name="Text Placeholder 5">
            <a:extLst>
              <a:ext uri="{FF2B5EF4-FFF2-40B4-BE49-F238E27FC236}">
                <a16:creationId xmlns:a16="http://schemas.microsoft.com/office/drawing/2014/main" id="{46FDD1C2-C445-D0C2-47EB-8592DAA07D5D}"/>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2">
            <a:extLst>
              <a:ext uri="{FF2B5EF4-FFF2-40B4-BE49-F238E27FC236}">
                <a16:creationId xmlns:a16="http://schemas.microsoft.com/office/drawing/2014/main" id="{78AE1712-1604-EDD6-6C44-2E2E9D56BCC2}"/>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39019970"/>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2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190260505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3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216133723"/>
      </p:ext>
    </p:extLst>
  </p:cSld>
  <p:clrMapOvr>
    <a:masterClrMapping/>
  </p:clrMapOvr>
  <p:extLst>
    <p:ext uri="{DCECCB84-F9BA-43D5-87BE-67443E8EF086}">
      <p15:sldGuideLst xmlns:p15="http://schemas.microsoft.com/office/powerpoint/2012/main"/>
    </p:ext>
  </p:extLs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3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104997475"/>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7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640297564"/>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3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5_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8_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5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5_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3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a:t>
            </a: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0"/>
            <a:ext cx="6240462" cy="685799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951538" cy="6858000"/>
          </a:xfrm>
          <a:prstGeom prst="rect">
            <a:avLst/>
          </a:prstGeom>
          <a:solidFill>
            <a:srgbClr val="FBBD46"/>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11" name="Picture 10" descr="A white rectangular sign with blue and orange text&#10;&#10;AI-generated content may be incorrect.">
            <a:extLst>
              <a:ext uri="{FF2B5EF4-FFF2-40B4-BE49-F238E27FC236}">
                <a16:creationId xmlns:a16="http://schemas.microsoft.com/office/drawing/2014/main" id="{6B8E35C4-09AA-F43D-72E3-A9E530A61BA2}"/>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85907" y="5674251"/>
            <a:ext cx="3181190" cy="1183750"/>
          </a:xfrm>
          <a:prstGeom prst="rect">
            <a:avLst/>
          </a:prstGeom>
        </p:spPr>
      </p:pic>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spTree>
    <p:extLst>
      <p:ext uri="{BB962C8B-B14F-4D97-AF65-F5344CB8AC3E}">
        <p14:creationId xmlns:p14="http://schemas.microsoft.com/office/powerpoint/2010/main" val="1855625655"/>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TEXT 2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86531171"/>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26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ext Placeholder 6">
            <a:extLst>
              <a:ext uri="{FF2B5EF4-FFF2-40B4-BE49-F238E27FC236}">
                <a16:creationId xmlns:a16="http://schemas.microsoft.com/office/drawing/2014/main" id="{F8303A1B-F066-6119-9307-60B41E43504D}"/>
              </a:ext>
            </a:extLst>
          </p:cNvPr>
          <p:cNvSpPr>
            <a:spLocks noGrp="1"/>
          </p:cNvSpPr>
          <p:nvPr>
            <p:ph type="body" sz="quarter" idx="1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70072281"/>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7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3" name="Text Placeholder 6">
            <a:extLst>
              <a:ext uri="{FF2B5EF4-FFF2-40B4-BE49-F238E27FC236}">
                <a16:creationId xmlns:a16="http://schemas.microsoft.com/office/drawing/2014/main" id="{924715E9-5830-E2FC-2989-39420C5DB35A}"/>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64446087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4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9AD35F7F-4F87-0625-ABBE-2B7535DF474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252252224"/>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4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
        <p:nvSpPr>
          <p:cNvPr id="8" name="Text Placeholder 6">
            <a:extLst>
              <a:ext uri="{FF2B5EF4-FFF2-40B4-BE49-F238E27FC236}">
                <a16:creationId xmlns:a16="http://schemas.microsoft.com/office/drawing/2014/main" id="{1A03E6EC-BA50-0C7E-EBD8-D62121AC9672}"/>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691461444"/>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3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4_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1F2EF648-B74B-4F23-4100-A6CBE57EC8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1115726867"/>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3_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AE793E3B-FB10-6133-F6BC-2FDC76B744C4}"/>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902564468"/>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3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342900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3_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10" name="Text Placeholder 6">
            <a:extLst>
              <a:ext uri="{FF2B5EF4-FFF2-40B4-BE49-F238E27FC236}">
                <a16:creationId xmlns:a16="http://schemas.microsoft.com/office/drawing/2014/main" id="{22A73659-7436-1031-0A87-AC0E267562D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966480917"/>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3_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F8219AA-55E3-D7B5-F428-6CFFEAD0C725}"/>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8005068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TEXT 2 Column">
    <p:bg>
      <p:bgPr>
        <a:solidFill>
          <a:schemeClr val="bg2">
            <a:lumMod val="95000"/>
          </a:scheme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02208974"/>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3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3_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58D84153-6BD7-F353-8950-7BCCB9FB6B8B}"/>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216051932"/>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3_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45670C34-7743-076B-4F42-AC7E62FE8A18}"/>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85908415"/>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20_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40357721-3AA7-4F68-1067-C533CE292EE2}"/>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479998970"/>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3_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ABFFDA23-C955-C702-ED2E-13F36A5A096E}"/>
              </a:ext>
            </a:extLst>
          </p:cNvPr>
          <p:cNvSpPr>
            <a:spLocks noGrp="1"/>
          </p:cNvSpPr>
          <p:nvPr>
            <p:ph type="body" sz="quarter" idx="20" hasCustomPrompt="1"/>
          </p:nvPr>
        </p:nvSpPr>
        <p:spPr>
          <a:xfrm>
            <a:off x="4511675"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21711751"/>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3_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8C92D4B0-EE65-D952-63FF-5EB35499FAE9}"/>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199338534"/>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3_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6">
            <a:extLst>
              <a:ext uri="{FF2B5EF4-FFF2-40B4-BE49-F238E27FC236}">
                <a16:creationId xmlns:a16="http://schemas.microsoft.com/office/drawing/2014/main" id="{2BD00B28-E9DE-CABF-F404-BFA74AF76379}"/>
              </a:ext>
            </a:extLst>
          </p:cNvPr>
          <p:cNvSpPr>
            <a:spLocks noGrp="1"/>
          </p:cNvSpPr>
          <p:nvPr>
            <p:ph type="body" sz="quarter" idx="20" hasCustomPrompt="1"/>
          </p:nvPr>
        </p:nvSpPr>
        <p:spPr>
          <a:xfrm>
            <a:off x="4511422"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2557561803"/>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3_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7296309C-665A-676D-EB99-0EEBF0676976}"/>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3749155287"/>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3_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14" name="Text Placeholder 6">
            <a:extLst>
              <a:ext uri="{FF2B5EF4-FFF2-40B4-BE49-F238E27FC236}">
                <a16:creationId xmlns:a16="http://schemas.microsoft.com/office/drawing/2014/main" id="{292A66A4-EFEB-13CF-22EC-45951332C1F4}"/>
              </a:ext>
            </a:extLst>
          </p:cNvPr>
          <p:cNvSpPr>
            <a:spLocks noGrp="1"/>
          </p:cNvSpPr>
          <p:nvPr>
            <p:ph type="body" sz="quarter" idx="24" hasCustomPrompt="1"/>
          </p:nvPr>
        </p:nvSpPr>
        <p:spPr>
          <a:xfrm>
            <a:off x="1055688" y="4169904"/>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ACTIVITY - LESSON 1.1</a:t>
            </a:r>
          </a:p>
        </p:txBody>
      </p:sp>
    </p:spTree>
    <p:extLst>
      <p:ext uri="{BB962C8B-B14F-4D97-AF65-F5344CB8AC3E}">
        <p14:creationId xmlns:p14="http://schemas.microsoft.com/office/powerpoint/2010/main" val="421714253"/>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3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TEXT 2 Column">
    <p:bg>
      <p:bgPr>
        <a:solidFill>
          <a:schemeClr val="bg2"/>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2168262-73AE-9EAE-F094-78FA32594332}"/>
              </a:ext>
            </a:extLst>
          </p:cNvPr>
          <p:cNvPicPr>
            <a:picLocks noChangeAspect="1"/>
          </p:cNvPicPr>
          <p:nvPr userDrawn="1"/>
        </p:nvPicPr>
        <p:blipFill>
          <a:blip r:embed="rId2"/>
          <a:stretch>
            <a:fillRect/>
          </a:stretch>
        </p:blipFill>
        <p:spPr>
          <a:xfrm>
            <a:off x="-1" y="5832092"/>
            <a:ext cx="12191999" cy="694267"/>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ABAC6B11-610B-6263-E71B-F907A5AE8EFF}"/>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903092" y="3990209"/>
            <a:ext cx="6515335" cy="1339627"/>
          </a:xfrm>
          <a:prstGeom prst="rect">
            <a:avLst/>
          </a:prstGeom>
        </p:spPr>
      </p:pic>
      <p:sp>
        <p:nvSpPr>
          <p:cNvPr id="11" name="Text Placeholder 2">
            <a:extLst>
              <a:ext uri="{FF2B5EF4-FFF2-40B4-BE49-F238E27FC236}">
                <a16:creationId xmlns:a16="http://schemas.microsoft.com/office/drawing/2014/main" id="{4E8E8B5D-1DD7-9B57-5E52-413C88BDEA4B}"/>
              </a:ext>
            </a:extLst>
          </p:cNvPr>
          <p:cNvSpPr>
            <a:spLocks noGrp="1"/>
          </p:cNvSpPr>
          <p:nvPr>
            <p:ph type="body" idx="1" hasCustomPrompt="1"/>
          </p:nvPr>
        </p:nvSpPr>
        <p:spPr>
          <a:xfrm>
            <a:off x="5407554" y="94041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itle 1">
            <a:extLst>
              <a:ext uri="{FF2B5EF4-FFF2-40B4-BE49-F238E27FC236}">
                <a16:creationId xmlns:a16="http://schemas.microsoft.com/office/drawing/2014/main" id="{B2A0CA31-C815-3BA5-B27D-72D65BBD696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4" name="Text Placeholder 6">
            <a:extLst>
              <a:ext uri="{FF2B5EF4-FFF2-40B4-BE49-F238E27FC236}">
                <a16:creationId xmlns:a16="http://schemas.microsoft.com/office/drawing/2014/main" id="{4DC13A44-2F74-45A9-7E7F-25415112F076}"/>
              </a:ext>
            </a:extLst>
          </p:cNvPr>
          <p:cNvSpPr>
            <a:spLocks noGrp="1"/>
          </p:cNvSpPr>
          <p:nvPr>
            <p:ph type="body" sz="quarter" idx="15"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649798612"/>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3_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3_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3_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3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9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Tree>
    <p:extLst>
      <p:ext uri="{BB962C8B-B14F-4D97-AF65-F5344CB8AC3E}">
        <p14:creationId xmlns:p14="http://schemas.microsoft.com/office/powerpoint/2010/main" val="590099573"/>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10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8" name="Text Placeholder 6">
            <a:extLst>
              <a:ext uri="{FF2B5EF4-FFF2-40B4-BE49-F238E27FC236}">
                <a16:creationId xmlns:a16="http://schemas.microsoft.com/office/drawing/2014/main" id="{76F21410-90A7-5EF4-150A-9DC00004A828}"/>
              </a:ext>
            </a:extLst>
          </p:cNvPr>
          <p:cNvSpPr>
            <a:spLocks noGrp="1"/>
          </p:cNvSpPr>
          <p:nvPr>
            <p:ph type="body" sz="quarter" idx="20" hasCustomPrompt="1"/>
          </p:nvPr>
        </p:nvSpPr>
        <p:spPr>
          <a:xfrm>
            <a:off x="1055688" y="624947"/>
            <a:ext cx="1079957"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Tree>
    <p:extLst>
      <p:ext uri="{BB962C8B-B14F-4D97-AF65-F5344CB8AC3E}">
        <p14:creationId xmlns:p14="http://schemas.microsoft.com/office/powerpoint/2010/main" val="3796182245"/>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3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3_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4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4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r>
              <a:rPr lang="en-US"/>
              <a:t>Click icon to add picture</a:t>
            </a:r>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3 Column Text">
    <p:bg>
      <p:bgPr>
        <a:solidFill>
          <a:schemeClr val="bg1"/>
        </a:solidFill>
        <a:effectLst/>
      </p:bgPr>
    </p:bg>
    <p:spTree>
      <p:nvGrpSpPr>
        <p:cNvPr id="1" name=""/>
        <p:cNvGrpSpPr/>
        <p:nvPr/>
      </p:nvGrpSpPr>
      <p:grpSpPr>
        <a:xfrm>
          <a:off x="0" y="0"/>
          <a:ext cx="0" cy="0"/>
          <a:chOff x="0" y="0"/>
          <a:chExt cx="0" cy="0"/>
        </a:xfrm>
      </p:grpSpPr>
      <p:pic>
        <p:nvPicPr>
          <p:cNvPr id="8" name="Picture 7" descr="A cartoon of a person holding a basket&#10;&#10;AI-generated content may be incorrect.">
            <a:extLst>
              <a:ext uri="{FF2B5EF4-FFF2-40B4-BE49-F238E27FC236}">
                <a16:creationId xmlns:a16="http://schemas.microsoft.com/office/drawing/2014/main" id="{3FA35AB5-71B8-3D80-102E-CFDD66549FA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903093" y="345017"/>
            <a:ext cx="2861870" cy="588433"/>
          </a:xfrm>
          <a:prstGeom prst="rect">
            <a:avLst/>
          </a:prstGeom>
        </p:spPr>
      </p:pic>
      <p:sp>
        <p:nvSpPr>
          <p:cNvPr id="6" name="Text Placeholder 5">
            <a:extLst>
              <a:ext uri="{FF2B5EF4-FFF2-40B4-BE49-F238E27FC236}">
                <a16:creationId xmlns:a16="http://schemas.microsoft.com/office/drawing/2014/main" id="{BB6BCD9F-DC1F-8B47-3571-811459E4937F}"/>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D478D5BD-9A95-1EE6-BB9D-1C38087CD5C8}"/>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0" name="Text Placeholder 5">
            <a:extLst>
              <a:ext uri="{FF2B5EF4-FFF2-40B4-BE49-F238E27FC236}">
                <a16:creationId xmlns:a16="http://schemas.microsoft.com/office/drawing/2014/main" id="{B200F345-BE63-CC9E-022B-E83A23101302}"/>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1" name="Text Placeholder 2">
            <a:extLst>
              <a:ext uri="{FF2B5EF4-FFF2-40B4-BE49-F238E27FC236}">
                <a16:creationId xmlns:a16="http://schemas.microsoft.com/office/drawing/2014/main" id="{A2392F36-1526-6877-BFB5-7BE86384EED1}"/>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ext Placeholder 2">
            <a:extLst>
              <a:ext uri="{FF2B5EF4-FFF2-40B4-BE49-F238E27FC236}">
                <a16:creationId xmlns:a16="http://schemas.microsoft.com/office/drawing/2014/main" id="{466E4615-426E-ECF1-CC86-D4148F239942}"/>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5" name="Text Placeholder 2">
            <a:extLst>
              <a:ext uri="{FF2B5EF4-FFF2-40B4-BE49-F238E27FC236}">
                <a16:creationId xmlns:a16="http://schemas.microsoft.com/office/drawing/2014/main" id="{10B41121-0183-2D16-EC46-8FFD489297A9}"/>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6" name="Title 1">
            <a:extLst>
              <a:ext uri="{FF2B5EF4-FFF2-40B4-BE49-F238E27FC236}">
                <a16:creationId xmlns:a16="http://schemas.microsoft.com/office/drawing/2014/main" id="{C60B4141-0F21-1C63-0E8A-C49E7D903C5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7" name="Text Placeholder 6">
            <a:extLst>
              <a:ext uri="{FF2B5EF4-FFF2-40B4-BE49-F238E27FC236}">
                <a16:creationId xmlns:a16="http://schemas.microsoft.com/office/drawing/2014/main" id="{4E2CA33D-EAE1-EDF2-43DF-3FC9BCC0A37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592210163"/>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8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r>
              <a:rPr lang="en-US"/>
              <a:t>Click icon to add picture</a:t>
            </a:r>
          </a:p>
        </p:txBody>
      </p:sp>
    </p:spTree>
    <p:extLst>
      <p:ext uri="{BB962C8B-B14F-4D97-AF65-F5344CB8AC3E}">
        <p14:creationId xmlns:p14="http://schemas.microsoft.com/office/powerpoint/2010/main" val="22539947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3 Column Text 4 points">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4" name="Picture 3" descr="A cartoon of a person holding a basket&#10;&#10;AI-generated content may be incorrect.">
            <a:extLst>
              <a:ext uri="{FF2B5EF4-FFF2-40B4-BE49-F238E27FC236}">
                <a16:creationId xmlns:a16="http://schemas.microsoft.com/office/drawing/2014/main" id="{A1098A81-4501-3205-ADEC-8CEFF98456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97515" y="4213531"/>
            <a:ext cx="6515335" cy="1339627"/>
          </a:xfrm>
          <a:prstGeom prst="rect">
            <a:avLst/>
          </a:prstGeom>
        </p:spPr>
      </p:pic>
      <p:pic>
        <p:nvPicPr>
          <p:cNvPr id="7" name="Picture 6">
            <a:extLst>
              <a:ext uri="{FF2B5EF4-FFF2-40B4-BE49-F238E27FC236}">
                <a16:creationId xmlns:a16="http://schemas.microsoft.com/office/drawing/2014/main" id="{3C7F5720-970E-D696-0A25-5EDF57965D9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532934" y="4593019"/>
            <a:ext cx="1846942" cy="1797470"/>
          </a:xfrm>
          <a:prstGeom prst="rect">
            <a:avLst/>
          </a:prstGeom>
        </p:spPr>
      </p:pic>
      <p:sp>
        <p:nvSpPr>
          <p:cNvPr id="2" name="Title 1">
            <a:extLst>
              <a:ext uri="{FF2B5EF4-FFF2-40B4-BE49-F238E27FC236}">
                <a16:creationId xmlns:a16="http://schemas.microsoft.com/office/drawing/2014/main" id="{035B61CD-2162-3023-F0E9-ABED3FA48C4A}"/>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8" name="Title 1">
            <a:extLst>
              <a:ext uri="{FF2B5EF4-FFF2-40B4-BE49-F238E27FC236}">
                <a16:creationId xmlns:a16="http://schemas.microsoft.com/office/drawing/2014/main" id="{D2AB1A09-E504-AE6D-91AF-12F5F94AB6E3}"/>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1B1E97C8-9FF4-790D-8863-DF0F783E909F}"/>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586C5896-A959-8A91-4F75-1D524359EC1B}"/>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59854436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CHARTS</a:t>
            </a:r>
          </a:p>
        </p:txBody>
      </p:sp>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5D491F23-A0DC-82C8-E71C-ADF81A403E1D}"/>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3253164324"/>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3913187"/>
          </a:xfrm>
          <a:solidFill>
            <a:schemeClr val="bg2">
              <a:lumMod val="95000"/>
            </a:schemeClr>
          </a:solidFill>
        </p:spPr>
        <p:txBody>
          <a:bodyPr anchor="ctr">
            <a:normAutofit/>
          </a:bodyPr>
          <a:lstStyle>
            <a:lvl1pPr algn="ctr">
              <a:defRPr sz="2000"/>
            </a:lvl1pPr>
          </a:lstStyle>
          <a:p>
            <a:r>
              <a:rPr lang="en-US"/>
              <a:t>Click to add chart</a:t>
            </a:r>
          </a:p>
        </p:txBody>
      </p:sp>
      <p:pic>
        <p:nvPicPr>
          <p:cNvPr id="9" name="Picture 8" descr="A blue truck with a white board&#10;&#10;AI-generated content may be incorrect.">
            <a:extLst>
              <a:ext uri="{FF2B5EF4-FFF2-40B4-BE49-F238E27FC236}">
                <a16:creationId xmlns:a16="http://schemas.microsoft.com/office/drawing/2014/main" id="{E583FDA6-797F-6EF6-8FA0-582E1E04938D}"/>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93737" y="5019411"/>
            <a:ext cx="1801571" cy="8946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pic>
        <p:nvPicPr>
          <p:cNvPr id="12" name="Picture 11">
            <a:extLst>
              <a:ext uri="{FF2B5EF4-FFF2-40B4-BE49-F238E27FC236}">
                <a16:creationId xmlns:a16="http://schemas.microsoft.com/office/drawing/2014/main" id="{0CB091B3-9752-64EF-63B7-FDFD4E198D2F}"/>
              </a:ext>
            </a:extLst>
          </p:cNvPr>
          <p:cNvPicPr>
            <a:picLocks noChangeAspect="1"/>
          </p:cNvPicPr>
          <p:nvPr userDrawn="1"/>
        </p:nvPicPr>
        <p:blipFill>
          <a:blip r:embed="rId4"/>
          <a:stretch>
            <a:fillRect/>
          </a:stretch>
        </p:blipFill>
        <p:spPr>
          <a:xfrm>
            <a:off x="-1" y="5832092"/>
            <a:ext cx="12191999" cy="694267"/>
          </a:xfrm>
          <a:prstGeom prst="rect">
            <a:avLst/>
          </a:prstGeom>
        </p:spPr>
      </p:pic>
    </p:spTree>
    <p:extLst>
      <p:ext uri="{BB962C8B-B14F-4D97-AF65-F5344CB8AC3E}">
        <p14:creationId xmlns:p14="http://schemas.microsoft.com/office/powerpoint/2010/main" val="37460417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CHART 2 Column Tex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338637"/>
          </a:xfrm>
          <a:solidFill>
            <a:schemeClr val="bg2">
              <a:lumMod val="95000"/>
            </a:schemeClr>
          </a:solidFill>
        </p:spPr>
        <p:txBody>
          <a:bodyPr anchor="ctr">
            <a:normAutofit/>
          </a:bodyPr>
          <a:lstStyle>
            <a:lvl1pPr algn="ctr">
              <a:defRPr sz="2000"/>
            </a:lvl1pPr>
          </a:lstStyle>
          <a:p>
            <a:r>
              <a:rPr lang="en-US"/>
              <a:t>Click to add chart</a:t>
            </a:r>
          </a:p>
        </p:txBody>
      </p:sp>
      <p:pic>
        <p:nvPicPr>
          <p:cNvPr id="3" name="Picture 2" descr="A cartoon of a person holding a basket&#10;&#10;AI-generated content may be incorrect.">
            <a:extLst>
              <a:ext uri="{FF2B5EF4-FFF2-40B4-BE49-F238E27FC236}">
                <a16:creationId xmlns:a16="http://schemas.microsoft.com/office/drawing/2014/main" id="{82C6AF54-D959-F6A1-AA8D-3B8B3605FCE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855957" y="0"/>
            <a:ext cx="6560712" cy="1348957"/>
          </a:xfrm>
          <a:prstGeom prst="rect">
            <a:avLst/>
          </a:prstGeom>
        </p:spPr>
      </p:pic>
      <p:sp>
        <p:nvSpPr>
          <p:cNvPr id="5" name="Text Placeholder 5">
            <a:extLst>
              <a:ext uri="{FF2B5EF4-FFF2-40B4-BE49-F238E27FC236}">
                <a16:creationId xmlns:a16="http://schemas.microsoft.com/office/drawing/2014/main" id="{69C84F00-3CF0-6799-A7F3-9F39E43E1F9E}"/>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A4C606B-31A1-4BBF-2E89-8D6E0DE6F53B}"/>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BE3C872B-09C2-CCBB-8C98-D27363DA3309}"/>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ED3443D7-B299-5BA8-2CA1-B82E071B7E0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1144212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ART 1 Column ">
    <p:bg>
      <p:bgPr>
        <a:solidFill>
          <a:schemeClr val="bg1"/>
        </a:solidFill>
        <a:effectLst/>
      </p:bgPr>
    </p:bg>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6"/>
            <a:ext cx="10071100" cy="3689350"/>
          </a:xfrm>
          <a:solidFill>
            <a:schemeClr val="bg1">
              <a:lumMod val="95000"/>
            </a:schemeClr>
          </a:solidFill>
        </p:spPr>
        <p:txBody>
          <a:bodyPr anchor="ctr">
            <a:noAutofit/>
          </a:bodyPr>
          <a:lstStyle>
            <a:lvl1pPr marL="0" indent="0" algn="ctr">
              <a:buNone/>
              <a:defRPr sz="2000"/>
            </a:lvl1pPr>
          </a:lstStyle>
          <a:p>
            <a:r>
              <a:rPr lang="en-US"/>
              <a:t>Click to add chart</a:t>
            </a:r>
          </a:p>
          <a:p>
            <a:endParaRPr lang="en-US"/>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7" name="Picture 6" descr="A cartoon of a person holding a medal and a bag of money&#10;&#10;AI-generated content may be incorrect.">
            <a:extLst>
              <a:ext uri="{FF2B5EF4-FFF2-40B4-BE49-F238E27FC236}">
                <a16:creationId xmlns:a16="http://schemas.microsoft.com/office/drawing/2014/main" id="{DAAF9D28-580C-C28D-91B8-27A8C58D9A6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1248583" y="5484688"/>
            <a:ext cx="873427" cy="905618"/>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C1E80A4E-CCB9-C670-1DAB-D863A49DA9AE}"/>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385816" y="-294217"/>
            <a:ext cx="2861870" cy="588433"/>
          </a:xfrm>
          <a:prstGeom prst="rect">
            <a:avLst/>
          </a:prstGeom>
        </p:spPr>
      </p:pic>
      <p:sp>
        <p:nvSpPr>
          <p:cNvPr id="9" name="Title 1">
            <a:extLst>
              <a:ext uri="{FF2B5EF4-FFF2-40B4-BE49-F238E27FC236}">
                <a16:creationId xmlns:a16="http://schemas.microsoft.com/office/drawing/2014/main" id="{1CF9D047-8D24-625A-6018-2F93DD586D6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1" name="Text Placeholder 6">
            <a:extLst>
              <a:ext uri="{FF2B5EF4-FFF2-40B4-BE49-F238E27FC236}">
                <a16:creationId xmlns:a16="http://schemas.microsoft.com/office/drawing/2014/main" id="{BF1F5492-24E1-9750-1D01-D231F34AF34E}"/>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828411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TABLES</a:t>
            </a:r>
          </a:p>
        </p:txBody>
      </p:sp>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pic>
        <p:nvPicPr>
          <p:cNvPr id="4" name="Picture 3">
            <a:extLst>
              <a:ext uri="{FF2B5EF4-FFF2-40B4-BE49-F238E27FC236}">
                <a16:creationId xmlns:a16="http://schemas.microsoft.com/office/drawing/2014/main" id="{E4B63A00-8D1B-ADB3-6488-C57BD884FEE2}"/>
              </a:ext>
            </a:extLst>
          </p:cNvPr>
          <p:cNvPicPr>
            <a:picLocks noChangeAspect="1"/>
          </p:cNvPicPr>
          <p:nvPr userDrawn="1"/>
        </p:nvPicPr>
        <p:blipFill>
          <a:blip r:embed="rId2"/>
          <a:stretch>
            <a:fillRect/>
          </a:stretch>
        </p:blipFill>
        <p:spPr>
          <a:xfrm>
            <a:off x="1055688" y="3835168"/>
            <a:ext cx="3203575" cy="1484323"/>
          </a:xfrm>
          <a:prstGeom prst="rect">
            <a:avLst/>
          </a:prstGeom>
        </p:spPr>
      </p:pic>
    </p:spTree>
    <p:extLst>
      <p:ext uri="{BB962C8B-B14F-4D97-AF65-F5344CB8AC3E}">
        <p14:creationId xmlns:p14="http://schemas.microsoft.com/office/powerpoint/2010/main" val="1306422652"/>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7" name="Picture 6" descr="A white rectangular sign with blue and orange text&#10;&#10;AI-generated content may be incorrect.">
            <a:extLst>
              <a:ext uri="{FF2B5EF4-FFF2-40B4-BE49-F238E27FC236}">
                <a16:creationId xmlns:a16="http://schemas.microsoft.com/office/drawing/2014/main" id="{0BED1BEA-CA44-758C-9022-2D603945331A}"/>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8" name="Picture 7" descr="A cartoon of a person with a face&#10;&#10;AI-generated content may be incorrect.">
            <a:extLst>
              <a:ext uri="{FF2B5EF4-FFF2-40B4-BE49-F238E27FC236}">
                <a16:creationId xmlns:a16="http://schemas.microsoft.com/office/drawing/2014/main" id="{CEE417CB-CC4A-5556-73B1-A90D0759E1DE}"/>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3866275" y="4608794"/>
            <a:ext cx="1151909" cy="2249206"/>
          </a:xfrm>
          <a:prstGeom prst="rect">
            <a:avLst/>
          </a:prstGeom>
        </p:spPr>
      </p:pic>
    </p:spTree>
    <p:extLst>
      <p:ext uri="{BB962C8B-B14F-4D97-AF65-F5344CB8AC3E}">
        <p14:creationId xmlns:p14="http://schemas.microsoft.com/office/powerpoint/2010/main" val="2272233862"/>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ABLE 2 Column tex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325937"/>
          </a:xfrm>
          <a:solidFill>
            <a:schemeClr val="bg1">
              <a:lumMod val="95000"/>
            </a:schemeClr>
          </a:solidFill>
        </p:spPr>
        <p:txBody>
          <a:bodyPr anchor="ctr">
            <a:noAutofit/>
          </a:bodyPr>
          <a:lstStyle>
            <a:lvl1pPr algn="ctr">
              <a:defRPr sz="2000"/>
            </a:lvl1pPr>
          </a:lstStyle>
          <a:p>
            <a:r>
              <a:rPr lang="en-US"/>
              <a:t>Click to insert table</a:t>
            </a:r>
          </a:p>
        </p:txBody>
      </p:sp>
      <p:pic>
        <p:nvPicPr>
          <p:cNvPr id="4" name="Picture 3" descr="A cartoon of a person holding a basket&#10;&#10;AI-generated content may be incorrect.">
            <a:extLst>
              <a:ext uri="{FF2B5EF4-FFF2-40B4-BE49-F238E27FC236}">
                <a16:creationId xmlns:a16="http://schemas.microsoft.com/office/drawing/2014/main" id="{BD5DB2F3-DBB6-72F6-ACBA-A5B5CB5610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r="29749"/>
          <a:stretch>
            <a:fillRect/>
          </a:stretch>
        </p:blipFill>
        <p:spPr>
          <a:xfrm>
            <a:off x="7614925" y="123814"/>
            <a:ext cx="4577075" cy="1339627"/>
          </a:xfrm>
          <a:prstGeom prst="rect">
            <a:avLst/>
          </a:prstGeom>
        </p:spPr>
      </p:pic>
      <p:pic>
        <p:nvPicPr>
          <p:cNvPr id="7" name="Picture 6" descr="A cartoon of a robot&#10;&#10;AI-generated content may be incorrect.">
            <a:extLst>
              <a:ext uri="{FF2B5EF4-FFF2-40B4-BE49-F238E27FC236}">
                <a16:creationId xmlns:a16="http://schemas.microsoft.com/office/drawing/2014/main" id="{93A1EDF4-4076-94A3-4409-EF9FF88DD4CA}"/>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483912" y="0"/>
            <a:ext cx="1279692" cy="1233577"/>
          </a:xfrm>
          <a:prstGeom prst="rect">
            <a:avLst/>
          </a:prstGeom>
        </p:spPr>
      </p:pic>
      <p:sp>
        <p:nvSpPr>
          <p:cNvPr id="6" name="Text Placeholder 5">
            <a:extLst>
              <a:ext uri="{FF2B5EF4-FFF2-40B4-BE49-F238E27FC236}">
                <a16:creationId xmlns:a16="http://schemas.microsoft.com/office/drawing/2014/main" id="{CB1F5E6B-C796-0A6E-B136-B21C421F58B5}"/>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006AB851-FEA0-E629-058C-E8DE7258DC1D}"/>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0" name="Title 1">
            <a:extLst>
              <a:ext uri="{FF2B5EF4-FFF2-40B4-BE49-F238E27FC236}">
                <a16:creationId xmlns:a16="http://schemas.microsoft.com/office/drawing/2014/main" id="{60A15A63-0ACE-06B4-9116-C1F47F4CAFE0}"/>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11" name="Text Placeholder 6">
            <a:extLst>
              <a:ext uri="{FF2B5EF4-FFF2-40B4-BE49-F238E27FC236}">
                <a16:creationId xmlns:a16="http://schemas.microsoft.com/office/drawing/2014/main" id="{4E5049EA-1B0C-0080-BA8E-E15C02E7BEDB}"/>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15869642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ABLE 1 Column ">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C537394-F67A-3B64-2504-74CCAADA3708}"/>
              </a:ext>
            </a:extLst>
          </p:cNvPr>
          <p:cNvPicPr>
            <a:picLocks noGrp="1" noRot="1" noChangeAspect="1" noMove="1" noResize="1" noEditPoints="1" noAdjustHandles="1" noChangeArrowheads="1" noChangeShapeType="1" noCrop="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102720" y="123814"/>
            <a:ext cx="6515335" cy="1339627"/>
          </a:xfrm>
          <a:prstGeom prst="rect">
            <a:avLst/>
          </a:prstGeom>
        </p:spPr>
      </p:pic>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3781425"/>
          </a:xfrm>
          <a:solidFill>
            <a:schemeClr val="bg1">
              <a:lumMod val="95000"/>
            </a:schemeClr>
          </a:solidFill>
        </p:spPr>
        <p:txBody>
          <a:bodyPr anchor="ctr">
            <a:noAutofit/>
          </a:bodyPr>
          <a:lstStyle>
            <a:lvl1pPr algn="ctr">
              <a:defRPr sz="2000"/>
            </a:lvl1pPr>
          </a:lstStyle>
          <a:p>
            <a:r>
              <a:rPr lang="en-US"/>
              <a:t>Click to insert table</a:t>
            </a:r>
          </a:p>
        </p:txBody>
      </p:sp>
      <p:sp>
        <p:nvSpPr>
          <p:cNvPr id="6" name="Text Placeholder 5">
            <a:extLst>
              <a:ext uri="{FF2B5EF4-FFF2-40B4-BE49-F238E27FC236}">
                <a16:creationId xmlns:a16="http://schemas.microsoft.com/office/drawing/2014/main" id="{33A77B04-4012-5BE5-F8CB-CBE641197EB5}"/>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a:t>Sample heading which is of a standard length</a:t>
            </a:r>
          </a:p>
        </p:txBody>
      </p:sp>
      <p:sp>
        <p:nvSpPr>
          <p:cNvPr id="7" name="Text Placeholder 2">
            <a:extLst>
              <a:ext uri="{FF2B5EF4-FFF2-40B4-BE49-F238E27FC236}">
                <a16:creationId xmlns:a16="http://schemas.microsoft.com/office/drawing/2014/main" id="{08808258-5CD3-DDC9-C6B2-21B4E9C3BCE6}"/>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8A88738F-BDDC-DF50-3280-EE56C161139F}"/>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9" name="Title 1">
            <a:extLst>
              <a:ext uri="{FF2B5EF4-FFF2-40B4-BE49-F238E27FC236}">
                <a16:creationId xmlns:a16="http://schemas.microsoft.com/office/drawing/2014/main" id="{8F5B781E-C496-1896-F85D-24F218007A15}"/>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10" name="Text Placeholder 6">
            <a:extLst>
              <a:ext uri="{FF2B5EF4-FFF2-40B4-BE49-F238E27FC236}">
                <a16:creationId xmlns:a16="http://schemas.microsoft.com/office/drawing/2014/main" id="{3833AEEE-E4CB-4E76-9F3B-5DCF840E9DA8}"/>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08891078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26579"/>
          </a:xfrm>
          <a:prstGeom prst="rect">
            <a:avLst/>
          </a:prstGeom>
          <a:noFill/>
        </p:spPr>
        <p:txBody>
          <a:bodyPr wrap="square" rtlCol="0">
            <a:spAutoFit/>
          </a:bodyPr>
          <a:lstStyle/>
          <a:p>
            <a:pPr>
              <a:lnSpc>
                <a:spcPts val="13000"/>
              </a:lnSpc>
            </a:pPr>
            <a:r>
              <a:rPr lang="en-US" sz="12500" b="1" i="0">
                <a:solidFill>
                  <a:schemeClr val="bg1"/>
                </a:solidFill>
                <a:latin typeface="Arial" panose="020B0604020202020204" pitchFamily="34" charset="0"/>
                <a:cs typeface="Arial" panose="020B0604020202020204" pitchFamily="34" charset="0"/>
              </a:rPr>
              <a:t>LESSON PLANNING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764463540"/>
      </p:ext>
    </p:extLst>
  </p:cSld>
  <p:clrMapOvr>
    <a:masterClrMapping/>
  </p:clrMapOvr>
  <p:extLst>
    <p:ext uri="{DCECCB84-F9BA-43D5-87BE-67443E8EF086}">
      <p15:sldGuideLst xmlns:p15="http://schemas.microsoft.com/office/powerpoint/2012/main"/>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7668"/>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3794926"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Learning objectives</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937290"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OVERVIEW</a:t>
            </a:r>
          </a:p>
        </p:txBody>
      </p:sp>
      <p:sp>
        <p:nvSpPr>
          <p:cNvPr id="2" name="Text Placeholder 5">
            <a:extLst>
              <a:ext uri="{FF2B5EF4-FFF2-40B4-BE49-F238E27FC236}">
                <a16:creationId xmlns:a16="http://schemas.microsoft.com/office/drawing/2014/main" id="{9318DE6A-E6D6-3E93-D7D9-345353F099FC}"/>
              </a:ext>
            </a:extLst>
          </p:cNvPr>
          <p:cNvSpPr>
            <a:spLocks noGrp="1"/>
          </p:cNvSpPr>
          <p:nvPr>
            <p:ph type="body" sz="quarter" idx="11" hasCustomPrompt="1"/>
          </p:nvPr>
        </p:nvSpPr>
        <p:spPr>
          <a:xfrm>
            <a:off x="7680325" y="1700213"/>
            <a:ext cx="1269578"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ACTIVITIES</a:t>
            </a:r>
          </a:p>
        </p:txBody>
      </p:sp>
      <p:sp>
        <p:nvSpPr>
          <p:cNvPr id="11" name="Text Placeholder 2">
            <a:extLst>
              <a:ext uri="{FF2B5EF4-FFF2-40B4-BE49-F238E27FC236}">
                <a16:creationId xmlns:a16="http://schemas.microsoft.com/office/drawing/2014/main" id="{3DEF0A09-EB16-B35C-504E-FBA7D3918DB2}"/>
              </a:ext>
            </a:extLst>
          </p:cNvPr>
          <p:cNvSpPr>
            <a:spLocks noGrp="1"/>
          </p:cNvSpPr>
          <p:nvPr>
            <p:ph type="body" idx="1" hasCustomPrompt="1"/>
          </p:nvPr>
        </p:nvSpPr>
        <p:spPr>
          <a:xfrm>
            <a:off x="7697787" y="1907963"/>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21" name="Text Placeholder 5">
            <a:extLst>
              <a:ext uri="{FF2B5EF4-FFF2-40B4-BE49-F238E27FC236}">
                <a16:creationId xmlns:a16="http://schemas.microsoft.com/office/drawing/2014/main" id="{7FF0A8D8-07BC-8179-DE90-5CFEDCEDDD93}"/>
              </a:ext>
            </a:extLst>
          </p:cNvPr>
          <p:cNvSpPr>
            <a:spLocks noGrp="1"/>
          </p:cNvSpPr>
          <p:nvPr>
            <p:ph type="body" sz="quarter" idx="21" hasCustomPrompt="1"/>
          </p:nvPr>
        </p:nvSpPr>
        <p:spPr>
          <a:xfrm>
            <a:off x="7680325" y="3732825"/>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a:solidFill>
                  <a:schemeClr val="accent3"/>
                </a:solidFill>
              </a:rPr>
              <a:t>RESOURCES</a:t>
            </a:r>
          </a:p>
        </p:txBody>
      </p:sp>
      <p:sp>
        <p:nvSpPr>
          <p:cNvPr id="22" name="Text Placeholder 2">
            <a:extLst>
              <a:ext uri="{FF2B5EF4-FFF2-40B4-BE49-F238E27FC236}">
                <a16:creationId xmlns:a16="http://schemas.microsoft.com/office/drawing/2014/main" id="{84A6B9B4-D892-4B5A-36C1-8E82C49566CA}"/>
              </a:ext>
            </a:extLst>
          </p:cNvPr>
          <p:cNvSpPr>
            <a:spLocks noGrp="1"/>
          </p:cNvSpPr>
          <p:nvPr>
            <p:ph type="body" idx="22" hasCustomPrompt="1"/>
          </p:nvPr>
        </p:nvSpPr>
        <p:spPr>
          <a:xfrm>
            <a:off x="7697787" y="3940575"/>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Tree>
    <p:extLst>
      <p:ext uri="{BB962C8B-B14F-4D97-AF65-F5344CB8AC3E}">
        <p14:creationId xmlns:p14="http://schemas.microsoft.com/office/powerpoint/2010/main" val="41837230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6_IMAGE 1 Column Text Left">
    <p:bg>
      <p:bgPr>
        <a:solidFill>
          <a:schemeClr val="bg1"/>
        </a:solidFill>
        <a:effectLst/>
      </p:bgPr>
    </p:bg>
    <p:spTree>
      <p:nvGrpSpPr>
        <p:cNvPr id="1" name=""/>
        <p:cNvGrpSpPr/>
        <p:nvPr/>
      </p:nvGrpSpPr>
      <p:grpSpPr>
        <a:xfrm>
          <a:off x="0" y="0"/>
          <a:ext cx="0" cy="0"/>
          <a:chOff x="0" y="0"/>
          <a:chExt cx="0" cy="0"/>
        </a:xfrm>
      </p:grpSpPr>
      <p:sp>
        <p:nvSpPr>
          <p:cNvPr id="7" name="Picture Placeholder 13">
            <a:extLst>
              <a:ext uri="{FF2B5EF4-FFF2-40B4-BE49-F238E27FC236}">
                <a16:creationId xmlns:a16="http://schemas.microsoft.com/office/drawing/2014/main" id="{062C1A16-9B46-D2D1-761B-EA296719C2C4}"/>
              </a:ext>
            </a:extLst>
          </p:cNvPr>
          <p:cNvSpPr>
            <a:spLocks noGrp="1"/>
          </p:cNvSpPr>
          <p:nvPr>
            <p:ph type="pic" sz="quarter" idx="21" hasCustomPrompt="1"/>
          </p:nvPr>
        </p:nvSpPr>
        <p:spPr>
          <a:xfrm>
            <a:off x="6888163" y="0"/>
            <a:ext cx="5303837" cy="6349042"/>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Tree>
    <p:extLst>
      <p:ext uri="{BB962C8B-B14F-4D97-AF65-F5344CB8AC3E}">
        <p14:creationId xmlns:p14="http://schemas.microsoft.com/office/powerpoint/2010/main" val="25889632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graphicFrame>
        <p:nvGraphicFramePr>
          <p:cNvPr id="13" name="Object 12">
            <a:extLst>
              <a:ext uri="{FF2B5EF4-FFF2-40B4-BE49-F238E27FC236}">
                <a16:creationId xmlns:a16="http://schemas.microsoft.com/office/drawing/2014/main" id="{1BCD4506-A862-B2B9-A4FA-CF423A85F625}"/>
              </a:ext>
            </a:extLst>
          </p:cNvPr>
          <p:cNvGraphicFramePr>
            <a:graphicFrameLocks noChangeAspect="1"/>
          </p:cNvGraphicFramePr>
          <p:nvPr userDrawn="1">
            <p:extLst>
              <p:ext uri="{D42A27DB-BD31-4B8C-83A1-F6EECF244321}">
                <p14:modId xmlns:p14="http://schemas.microsoft.com/office/powerpoint/2010/main" val="2373032460"/>
              </p:ext>
            </p:extLst>
          </p:nvPr>
        </p:nvGraphicFramePr>
        <p:xfrm>
          <a:off x="9652364" y="608910"/>
          <a:ext cx="2034446" cy="2878759"/>
        </p:xfrm>
        <a:graphic>
          <a:graphicData uri="http://schemas.openxmlformats.org/presentationml/2006/ole">
            <mc:AlternateContent xmlns:mc="http://schemas.openxmlformats.org/markup-compatibility/2006">
              <mc:Choice xmlns:v="urn:schemas-microsoft-com:vml" Requires="v">
                <p:oleObj name="Acrobat Document" r:id="rId2" imgW="5667139" imgH="8019880" progId="Acrobat.Document.DC">
                  <p:embed/>
                </p:oleObj>
              </mc:Choice>
              <mc:Fallback>
                <p:oleObj name="Acrobat Document" r:id="rId2" imgW="5667139" imgH="8019880" progId="Acrobat.Document.DC">
                  <p:embed/>
                  <p:pic>
                    <p:nvPicPr>
                      <p:cNvPr id="13" name="Object 12">
                        <a:extLst>
                          <a:ext uri="{FF2B5EF4-FFF2-40B4-BE49-F238E27FC236}">
                            <a16:creationId xmlns:a16="http://schemas.microsoft.com/office/drawing/2014/main" id="{1BCD4506-A862-B2B9-A4FA-CF423A85F625}"/>
                          </a:ext>
                        </a:extLst>
                      </p:cNvPr>
                      <p:cNvPicPr/>
                      <p:nvPr/>
                    </p:nvPicPr>
                    <p:blipFill>
                      <a:blip r:embed="rId3"/>
                      <a:stretch>
                        <a:fillRect/>
                      </a:stretch>
                    </p:blipFill>
                    <p:spPr>
                      <a:xfrm>
                        <a:off x="9652364" y="608910"/>
                        <a:ext cx="2034446" cy="2878759"/>
                      </a:xfrm>
                      <a:prstGeom prst="rect">
                        <a:avLst/>
                      </a:prstGeom>
                    </p:spPr>
                  </p:pic>
                </p:oleObj>
              </mc:Fallback>
            </mc:AlternateContent>
          </a:graphicData>
        </a:graphic>
      </p:graphicFrame>
      <p:sp>
        <p:nvSpPr>
          <p:cNvPr id="14"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24183978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621294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9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49042"/>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6890742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1"/>
            <a:ext cx="5303837" cy="6349043"/>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176085461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2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376571" y="608910"/>
            <a:ext cx="2034446" cy="287875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
        <p:nvSpPr>
          <p:cNvPr id="2" name="Picture Placeholder 13">
            <a:extLst>
              <a:ext uri="{FF2B5EF4-FFF2-40B4-BE49-F238E27FC236}">
                <a16:creationId xmlns:a16="http://schemas.microsoft.com/office/drawing/2014/main" id="{4DCC721A-9D98-1310-AEC4-776AB7EA383E}"/>
              </a:ext>
            </a:extLst>
          </p:cNvPr>
          <p:cNvSpPr>
            <a:spLocks noGrp="1"/>
          </p:cNvSpPr>
          <p:nvPr>
            <p:ph type="pic" sz="quarter" idx="22" hasCustomPrompt="1"/>
          </p:nvPr>
        </p:nvSpPr>
        <p:spPr>
          <a:xfrm>
            <a:off x="9652364" y="603593"/>
            <a:ext cx="2034446" cy="2878758"/>
          </a:xfrm>
          <a:prstGeom prst="rect">
            <a:avLst/>
          </a:prstGeom>
          <a:solidFill>
            <a:schemeClr val="bg1">
              <a:lumMod val="85000"/>
            </a:schemeClr>
          </a:solidFill>
        </p:spPr>
        <p:txBody>
          <a:bodyPr anchor="ctr">
            <a:noAutofit/>
          </a:bodyPr>
          <a:lstStyle>
            <a:lvl1pPr algn="ctr">
              <a:defRPr sz="2000"/>
            </a:lvl1pPr>
          </a:lstStyle>
          <a:p>
            <a:r>
              <a:rPr lang="en-US"/>
              <a:t>ACTIVITY SHEET</a:t>
            </a:r>
          </a:p>
        </p:txBody>
      </p:sp>
    </p:spTree>
    <p:extLst>
      <p:ext uri="{BB962C8B-B14F-4D97-AF65-F5344CB8AC3E}">
        <p14:creationId xmlns:p14="http://schemas.microsoft.com/office/powerpoint/2010/main" val="31661354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pic>
        <p:nvPicPr>
          <p:cNvPr id="3" name="Picture 2" descr="A white rectangular sign with blue and orange text&#10;&#10;AI-generated content may be incorrect.">
            <a:extLst>
              <a:ext uri="{FF2B5EF4-FFF2-40B4-BE49-F238E27FC236}">
                <a16:creationId xmlns:a16="http://schemas.microsoft.com/office/drawing/2014/main" id="{C3EFD0B8-0F52-FFBC-434B-B6DA538143D7}"/>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3">
                  <a:extLst>
                    <a:ext uri="{96DAC541-7B7A-43D3-8B79-37D633B846F1}">
                      <asvg:svgBlip xmlns:asvg="http://schemas.microsoft.com/office/drawing/2016/SVG/main" r:embed="rId4"/>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spTree>
    <p:extLst>
      <p:ext uri="{BB962C8B-B14F-4D97-AF65-F5344CB8AC3E}">
        <p14:creationId xmlns:p14="http://schemas.microsoft.com/office/powerpoint/2010/main" val="1668227086"/>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66294"/>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4" name="Text Placeholder 5">
            <a:extLst>
              <a:ext uri="{FF2B5EF4-FFF2-40B4-BE49-F238E27FC236}">
                <a16:creationId xmlns:a16="http://schemas.microsoft.com/office/drawing/2014/main" id="{853E1F54-8E73-09F1-FF3D-452CE7B898AC}"/>
              </a:ext>
            </a:extLst>
          </p:cNvPr>
          <p:cNvSpPr>
            <a:spLocks noGrp="1"/>
          </p:cNvSpPr>
          <p:nvPr>
            <p:ph type="body" sz="quarter" idx="11" hasCustomPrompt="1"/>
          </p:nvPr>
        </p:nvSpPr>
        <p:spPr>
          <a:xfrm>
            <a:off x="1055687" y="1606933"/>
            <a:ext cx="4895850" cy="304699"/>
          </a:xfrm>
          <a:prstGeom prst="rect">
            <a:avLst/>
          </a:prstGeom>
        </p:spPr>
        <p:txBody>
          <a:bodyPr wrap="square">
            <a:spAutoFit/>
          </a:bodyPr>
          <a:lstStyle>
            <a:lvl1pPr marL="0" indent="0">
              <a:buNone/>
              <a:defRPr sz="2200">
                <a:solidFill>
                  <a:schemeClr val="tx2"/>
                </a:solidFill>
              </a:defRPr>
            </a:lvl1pPr>
          </a:lstStyle>
          <a:p>
            <a:pPr lvl="0"/>
            <a:r>
              <a:rPr lang="en-GB"/>
              <a:t>Standard length sub-heading</a:t>
            </a:r>
          </a:p>
        </p:txBody>
      </p:sp>
      <p:sp>
        <p:nvSpPr>
          <p:cNvPr id="11" name="Picture Placeholder 13">
            <a:extLst>
              <a:ext uri="{FF2B5EF4-FFF2-40B4-BE49-F238E27FC236}">
                <a16:creationId xmlns:a16="http://schemas.microsoft.com/office/drawing/2014/main" id="{AE3DD98E-3277-2D8A-87A2-E8B88E8EBD9D}"/>
              </a:ext>
            </a:extLst>
          </p:cNvPr>
          <p:cNvSpPr>
            <a:spLocks noGrp="1"/>
          </p:cNvSpPr>
          <p:nvPr>
            <p:ph type="pic" sz="quarter" idx="21" hasCustomPrompt="1"/>
          </p:nvPr>
        </p:nvSpPr>
        <p:spPr>
          <a:xfrm>
            <a:off x="7561416" y="704470"/>
            <a:ext cx="3801908" cy="2687638"/>
          </a:xfrm>
          <a:prstGeom prst="rect">
            <a:avLst/>
          </a:prstGeom>
          <a:solidFill>
            <a:schemeClr val="bg1">
              <a:lumMod val="85000"/>
            </a:schemeClr>
          </a:solidFill>
        </p:spPr>
        <p:txBody>
          <a:bodyPr anchor="ctr">
            <a:noAutofit/>
          </a:bodyPr>
          <a:lstStyle>
            <a:lvl1pPr marL="342900" indent="-342900" algn="ctr">
              <a:buFont typeface="Arial" panose="020B0604020202020204" pitchFamily="34" charset="0"/>
              <a:buChar char="•"/>
              <a:defRPr sz="2000"/>
            </a:lvl1pPr>
          </a:lstStyle>
          <a:p>
            <a:r>
              <a:rPr lang="en-US"/>
              <a:t>ACTIVITY SHEET</a:t>
            </a:r>
          </a:p>
        </p:txBody>
      </p:sp>
    </p:spTree>
    <p:extLst>
      <p:ext uri="{BB962C8B-B14F-4D97-AF65-F5344CB8AC3E}">
        <p14:creationId xmlns:p14="http://schemas.microsoft.com/office/powerpoint/2010/main" val="8455578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1173"/>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87682"/>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043960624"/>
      </p:ext>
    </p:extLst>
  </p:cSld>
  <p:clrMapOvr>
    <a:masterClrMapping/>
  </p:clrMapOvr>
  <p:extLst>
    <p:ext uri="{DCECCB84-F9BA-43D5-87BE-67443E8EF086}">
      <p15:sldGuideLst xmlns:p15="http://schemas.microsoft.com/office/powerpoint/2012/main"/>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3176"/>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60013927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5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93553395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5">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8063010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7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8102600" y="0"/>
            <a:ext cx="4089401"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Tree>
    <p:extLst>
      <p:ext uri="{BB962C8B-B14F-4D97-AF65-F5344CB8AC3E}">
        <p14:creationId xmlns:p14="http://schemas.microsoft.com/office/powerpoint/2010/main" val="127188717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4_IMAGE 1 Column Text Left">
    <p:bg>
      <p:bgPr>
        <a:solidFill>
          <a:schemeClr val="bg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8596566" y="876204"/>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7" name="Text Placeholder 6">
            <a:extLst>
              <a:ext uri="{FF2B5EF4-FFF2-40B4-BE49-F238E27FC236}">
                <a16:creationId xmlns:a16="http://schemas.microsoft.com/office/drawing/2014/main" id="{0AC3031F-A8D7-4EF7-4148-ED7E26C28B00}"/>
              </a:ext>
            </a:extLst>
          </p:cNvPr>
          <p:cNvSpPr>
            <a:spLocks noGrp="1"/>
          </p:cNvSpPr>
          <p:nvPr>
            <p:ph type="body" sz="quarter" idx="22" hasCustomPrompt="1"/>
          </p:nvPr>
        </p:nvSpPr>
        <p:spPr>
          <a:xfrm>
            <a:off x="8596313" y="628650"/>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2" name="Text Placeholder 2">
            <a:extLst>
              <a:ext uri="{FF2B5EF4-FFF2-40B4-BE49-F238E27FC236}">
                <a16:creationId xmlns:a16="http://schemas.microsoft.com/office/drawing/2014/main" id="{BCB5DCED-64B4-7258-1937-46DE29C30B03}"/>
              </a:ext>
            </a:extLst>
          </p:cNvPr>
          <p:cNvSpPr>
            <a:spLocks noGrp="1"/>
          </p:cNvSpPr>
          <p:nvPr>
            <p:ph type="body" idx="21" hasCustomPrompt="1"/>
          </p:nvPr>
        </p:nvSpPr>
        <p:spPr>
          <a:xfrm>
            <a:off x="8596313" y="1614010"/>
            <a:ext cx="251618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415966487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9706079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5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888163" y="0"/>
            <a:ext cx="5303837"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4" name="Text Placeholder 2">
            <a:extLst>
              <a:ext uri="{FF2B5EF4-FFF2-40B4-BE49-F238E27FC236}">
                <a16:creationId xmlns:a16="http://schemas.microsoft.com/office/drawing/2014/main" id="{B016154D-2535-3F74-7706-644E3EAD71BC}"/>
              </a:ext>
            </a:extLst>
          </p:cNvPr>
          <p:cNvSpPr>
            <a:spLocks noGrp="1"/>
          </p:cNvSpPr>
          <p:nvPr>
            <p:ph type="body" idx="1" hasCustomPrompt="1"/>
          </p:nvPr>
        </p:nvSpPr>
        <p:spPr>
          <a:xfrm>
            <a:off x="7669212" y="1614010"/>
            <a:ext cx="3978276" cy="3393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noProof="0">
                <a:solidFill>
                  <a:schemeClr val="tx2"/>
                </a:solidFill>
              </a:rPr>
              <a:t>Dot points</a:t>
            </a:r>
            <a:endParaRPr lang="en-US" sz="1400">
              <a:solidFill>
                <a:schemeClr val="tx2"/>
              </a:solidFill>
            </a:endParaRP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8" y="1614010"/>
            <a:ext cx="5202237"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7742539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1_IMAGE 1 Column Text Left">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78E994D6-FCA1-1BB6-0FDC-EB5B6108C6CB}"/>
              </a:ext>
            </a:extLst>
          </p:cNvPr>
          <p:cNvSpPr/>
          <p:nvPr userDrawn="1"/>
        </p:nvSpPr>
        <p:spPr>
          <a:xfrm>
            <a:off x="6096001" y="0"/>
            <a:ext cx="6096000" cy="6350000"/>
          </a:xfrm>
          <a:prstGeom prst="rect">
            <a:avLst/>
          </a:prstGeom>
          <a:solidFill>
            <a:schemeClr val="accent3">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noProof="0"/>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1699802"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Heading</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121636"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PRE-HEADER</a:t>
            </a:r>
          </a:p>
        </p:txBody>
      </p:sp>
      <p:sp>
        <p:nvSpPr>
          <p:cNvPr id="6" name="Text Placeholder 2">
            <a:extLst>
              <a:ext uri="{FF2B5EF4-FFF2-40B4-BE49-F238E27FC236}">
                <a16:creationId xmlns:a16="http://schemas.microsoft.com/office/drawing/2014/main" id="{9159B8DD-637E-DDDB-05D2-BFA2C7C83DFB}"/>
              </a:ext>
            </a:extLst>
          </p:cNvPr>
          <p:cNvSpPr>
            <a:spLocks noGrp="1"/>
          </p:cNvSpPr>
          <p:nvPr>
            <p:ph type="body" idx="21" hasCustomPrompt="1"/>
          </p:nvPr>
        </p:nvSpPr>
        <p:spPr>
          <a:xfrm>
            <a:off x="1055689" y="1614010"/>
            <a:ext cx="4359460"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ext Placeholder 2">
            <a:extLst>
              <a:ext uri="{FF2B5EF4-FFF2-40B4-BE49-F238E27FC236}">
                <a16:creationId xmlns:a16="http://schemas.microsoft.com/office/drawing/2014/main" id="{6D03EB3C-BD17-7C7B-BD71-E66A7DE66253}"/>
              </a:ext>
            </a:extLst>
          </p:cNvPr>
          <p:cNvSpPr>
            <a:spLocks noGrp="1"/>
          </p:cNvSpPr>
          <p:nvPr>
            <p:ph type="body" idx="22" hasCustomPrompt="1"/>
          </p:nvPr>
        </p:nvSpPr>
        <p:spPr>
          <a:xfrm>
            <a:off x="6964271" y="1614010"/>
            <a:ext cx="4359460"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350076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rgbClr val="FBBD4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2">
                  <a:extLst>
                    <a:ext uri="{96DAC541-7B7A-43D3-8B79-37D633B846F1}">
                      <asvg:svgBlip xmlns:asvg="http://schemas.microsoft.com/office/drawing/2016/SVG/main" r:embed="rId3"/>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a:latin typeface="Arial" panose="020B0604020202020204" pitchFamily="34" charset="0"/>
                <a:cs typeface="Arial" panose="020B0604020202020204" pitchFamily="34" charset="0"/>
              </a:rPr>
              <a:t>Sample heading which is of a standard length</a:t>
            </a:r>
            <a:endParaRPr lang="en-AU">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white rectangular sign with blue and orange text&#10;&#10;AI-generated content may be incorrect.">
            <a:extLst>
              <a:ext uri="{FF2B5EF4-FFF2-40B4-BE49-F238E27FC236}">
                <a16:creationId xmlns:a16="http://schemas.microsoft.com/office/drawing/2014/main" id="{F86060B5-E4AC-CC68-E5DA-EC41CBAFD4D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792219" y="5672404"/>
            <a:ext cx="3181190" cy="1183750"/>
          </a:xfrm>
          <a:prstGeom prst="rect">
            <a:avLst/>
          </a:prstGeom>
        </p:spPr>
      </p:pic>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5"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6"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spTree>
    <p:extLst>
      <p:ext uri="{BB962C8B-B14F-4D97-AF65-F5344CB8AC3E}">
        <p14:creationId xmlns:p14="http://schemas.microsoft.com/office/powerpoint/2010/main" val="1008336285"/>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2 Column Text with image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8" name="Picture 7">
            <a:extLst>
              <a:ext uri="{FF2B5EF4-FFF2-40B4-BE49-F238E27FC236}">
                <a16:creationId xmlns:a16="http://schemas.microsoft.com/office/drawing/2014/main" id="{D125369D-411E-BDD4-8864-97F0B6970EE9}"/>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10471637" y="0"/>
            <a:ext cx="843133" cy="810724"/>
          </a:xfrm>
          <a:prstGeom prst="rect">
            <a:avLst/>
          </a:prstGeom>
        </p:spPr>
      </p:pic>
      <p:sp>
        <p:nvSpPr>
          <p:cNvPr id="2" name="Title 1">
            <a:extLst>
              <a:ext uri="{FF2B5EF4-FFF2-40B4-BE49-F238E27FC236}">
                <a16:creationId xmlns:a16="http://schemas.microsoft.com/office/drawing/2014/main" id="{659D46FD-BD9D-2F11-1D0A-04A2C5FA74BA}"/>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5" name="Text Placeholder 6">
            <a:extLst>
              <a:ext uri="{FF2B5EF4-FFF2-40B4-BE49-F238E27FC236}">
                <a16:creationId xmlns:a16="http://schemas.microsoft.com/office/drawing/2014/main" id="{B20D384D-5255-0831-D0DC-15574EDB33AD}"/>
              </a:ext>
            </a:extLst>
          </p:cNvPr>
          <p:cNvSpPr>
            <a:spLocks noGrp="1"/>
          </p:cNvSpPr>
          <p:nvPr>
            <p:ph type="body" sz="quarter" idx="22"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75935171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 name="Title 1">
            <a:extLst>
              <a:ext uri="{FF2B5EF4-FFF2-40B4-BE49-F238E27FC236}">
                <a16:creationId xmlns:a16="http://schemas.microsoft.com/office/drawing/2014/main" id="{5DE3FAEE-0E42-60B9-F1C0-25C6F6B8CF4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3" name="Text Placeholder 6">
            <a:extLst>
              <a:ext uri="{FF2B5EF4-FFF2-40B4-BE49-F238E27FC236}">
                <a16:creationId xmlns:a16="http://schemas.microsoft.com/office/drawing/2014/main" id="{7C34745C-96EA-C3A9-5F95-EA382831024E}"/>
              </a:ext>
            </a:extLst>
          </p:cNvPr>
          <p:cNvSpPr>
            <a:spLocks noGrp="1"/>
          </p:cNvSpPr>
          <p:nvPr>
            <p:ph type="body" sz="quarter" idx="23"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902738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1 Column Text Left">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3176"/>
            <a:ext cx="4259262" cy="635317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pic>
        <p:nvPicPr>
          <p:cNvPr id="5" name="Picture 4" descr="A cartoon of a robot arm&#10;&#10;AI-generated content may be incorrect.">
            <a:extLst>
              <a:ext uri="{FF2B5EF4-FFF2-40B4-BE49-F238E27FC236}">
                <a16:creationId xmlns:a16="http://schemas.microsoft.com/office/drawing/2014/main" id="{450B7326-6BEA-A9CE-ABFB-83AE831B8CD2}"/>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528638" y="4582909"/>
            <a:ext cx="1839853" cy="1767090"/>
          </a:xfrm>
          <a:prstGeom prst="rect">
            <a:avLst/>
          </a:prstGeom>
        </p:spPr>
      </p:pic>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449075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2_IMAGE 1 Column Text Left">
    <p:bg>
      <p:bgPr>
        <a:solidFill>
          <a:schemeClr val="bg1"/>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F3F3D2C2-860E-6AB3-1A3C-BFA09C60C56A}"/>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42A19493-31CA-B26F-7612-C1FFF707AD7C}"/>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8" name="Title 1">
            <a:extLst>
              <a:ext uri="{FF2B5EF4-FFF2-40B4-BE49-F238E27FC236}">
                <a16:creationId xmlns:a16="http://schemas.microsoft.com/office/drawing/2014/main" id="{E0A0CC66-10C1-100B-AA42-77E6791050C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9" name="Text Placeholder 6">
            <a:extLst>
              <a:ext uri="{FF2B5EF4-FFF2-40B4-BE49-F238E27FC236}">
                <a16:creationId xmlns:a16="http://schemas.microsoft.com/office/drawing/2014/main" id="{8C589B28-2909-9076-8934-D034C0788418}"/>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264481702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1 Column Text Right">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3176"/>
            <a:ext cx="4259264" cy="6357339"/>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elmet&#10;&#10;AI-generated content may be incorrect.">
            <a:extLst>
              <a:ext uri="{FF2B5EF4-FFF2-40B4-BE49-F238E27FC236}">
                <a16:creationId xmlns:a16="http://schemas.microsoft.com/office/drawing/2014/main" id="{B857F73E-A20B-5ED1-0CA3-CEC4717C728E}"/>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9478963" y="5007964"/>
            <a:ext cx="2197100" cy="1473200"/>
          </a:xfrm>
          <a:prstGeom prst="rect">
            <a:avLst/>
          </a:prstGeom>
        </p:spPr>
      </p:pic>
      <p:sp>
        <p:nvSpPr>
          <p:cNvPr id="4" name="Text Placeholder 6">
            <a:extLst>
              <a:ext uri="{FF2B5EF4-FFF2-40B4-BE49-F238E27FC236}">
                <a16:creationId xmlns:a16="http://schemas.microsoft.com/office/drawing/2014/main" id="{C82C25E0-0DC5-1EB2-1506-42A4051C15DD}"/>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63658742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3176"/>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and a striped object&#10;&#10;AI-generated content may be incorrect.">
            <a:extLst>
              <a:ext uri="{FF2B5EF4-FFF2-40B4-BE49-F238E27FC236}">
                <a16:creationId xmlns:a16="http://schemas.microsoft.com/office/drawing/2014/main" id="{7B7E40A6-56F2-019C-87D4-996D879BD671}"/>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0" y="4935219"/>
            <a:ext cx="1137374" cy="1430163"/>
          </a:xfrm>
          <a:prstGeom prst="rect">
            <a:avLst/>
          </a:prstGeom>
        </p:spPr>
      </p:pic>
      <p:sp>
        <p:nvSpPr>
          <p:cNvPr id="3" name="Text Placeholder 6">
            <a:extLst>
              <a:ext uri="{FF2B5EF4-FFF2-40B4-BE49-F238E27FC236}">
                <a16:creationId xmlns:a16="http://schemas.microsoft.com/office/drawing/2014/main" id="{A2395895-09D5-6437-D4E6-4CD60412E851}"/>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0826969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2 Column Text Right">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03887CC5-4D08-F391-95A8-6AC96A4CCD9A}"/>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9115131" y="4657809"/>
            <a:ext cx="6560712" cy="1348957"/>
          </a:xfrm>
          <a:prstGeom prst="rect">
            <a:avLst/>
          </a:prstGeom>
        </p:spPr>
      </p:pic>
      <p:pic>
        <p:nvPicPr>
          <p:cNvPr id="3" name="Picture 2" descr="A cartoon of a person holding a medal and a bag of money&#10;&#10;AI-generated content may be incorrect.">
            <a:extLst>
              <a:ext uri="{FF2B5EF4-FFF2-40B4-BE49-F238E27FC236}">
                <a16:creationId xmlns:a16="http://schemas.microsoft.com/office/drawing/2014/main" id="{AA347455-D87F-25EA-8D5B-26C7C7A9FC3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1136312" y="5462940"/>
            <a:ext cx="873427" cy="905618"/>
          </a:xfrm>
          <a:prstGeom prst="rect">
            <a:avLst/>
          </a:prstGeom>
        </p:spPr>
      </p:pic>
      <p:sp>
        <p:nvSpPr>
          <p:cNvPr id="4" name="Text Placeholder 6">
            <a:extLst>
              <a:ext uri="{FF2B5EF4-FFF2-40B4-BE49-F238E27FC236}">
                <a16:creationId xmlns:a16="http://schemas.microsoft.com/office/drawing/2014/main" id="{ED1972AC-97AB-68A9-A53B-F5930F951B71}"/>
              </a:ext>
            </a:extLst>
          </p:cNvPr>
          <p:cNvSpPr>
            <a:spLocks noGrp="1"/>
          </p:cNvSpPr>
          <p:nvPr>
            <p:ph type="body" sz="quarter" idx="20" hasCustomPrompt="1"/>
          </p:nvPr>
        </p:nvSpPr>
        <p:spPr>
          <a:xfrm>
            <a:off x="4511928" y="606522"/>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6" name="Picture Placeholder 13">
            <a:extLst>
              <a:ext uri="{FF2B5EF4-FFF2-40B4-BE49-F238E27FC236}">
                <a16:creationId xmlns:a16="http://schemas.microsoft.com/office/drawing/2014/main" id="{C9FD8046-0349-0813-D258-8E6AC1A3FDF2}"/>
              </a:ext>
            </a:extLst>
          </p:cNvPr>
          <p:cNvSpPr>
            <a:spLocks noGrp="1"/>
          </p:cNvSpPr>
          <p:nvPr>
            <p:ph type="pic" sz="quarter" idx="10" hasCustomPrompt="1"/>
          </p:nvPr>
        </p:nvSpPr>
        <p:spPr>
          <a:xfrm>
            <a:off x="2381" y="0"/>
            <a:ext cx="4251949" cy="636855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425107741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752725"/>
            <a:ext cx="12192000" cy="3590925"/>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2" name="Text Placeholder 6">
            <a:extLst>
              <a:ext uri="{FF2B5EF4-FFF2-40B4-BE49-F238E27FC236}">
                <a16:creationId xmlns:a16="http://schemas.microsoft.com/office/drawing/2014/main" id="{7BBB22B7-7E43-B056-93D8-2D14778C1390}"/>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97190784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Text Inline Bottom">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F4866098-1E5F-22BE-0791-F6C77D1C998F}"/>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375829" y="4790761"/>
            <a:ext cx="6560712" cy="1348957"/>
          </a:xfrm>
          <a:prstGeom prst="rect">
            <a:avLst/>
          </a:prstGeom>
        </p:spPr>
      </p:pic>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2847258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354018"/>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273238645"/>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Slide Master 1">
    <p:bg>
      <p:bgPr>
        <a:solidFill>
          <a:srgbClr val="FBBD46"/>
        </a:solidFill>
        <a:effectLst/>
      </p:bgPr>
    </p:bg>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951538" y="18180"/>
            <a:ext cx="6240462" cy="6839819"/>
          </a:xfrm>
          <a:solidFill>
            <a:schemeClr val="accent5">
              <a:lumMod val="20000"/>
              <a:lumOff val="80000"/>
            </a:schemeClr>
          </a:solidFill>
        </p:spPr>
        <p:txBody>
          <a:bodyPr rIns="324000" anchor="ctr"/>
          <a:lstStyle>
            <a:lvl1pPr algn="r">
              <a:defRPr sz="1600">
                <a:solidFill>
                  <a:schemeClr val="accent3"/>
                </a:solidFill>
              </a:defRPr>
            </a:lvl1pPr>
          </a:lstStyle>
          <a:p>
            <a:r>
              <a:rPr lang="en-US"/>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26270"/>
            <a:ext cx="5951538" cy="6884269"/>
          </a:xfrm>
          <a:prstGeom prst="rect">
            <a:avLst/>
          </a:prstGeom>
          <a:solidFill>
            <a:schemeClr val="accent4">
              <a:lumMod val="20000"/>
              <a:lumOff val="8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5" name="Picture 4" descr="A cartoon of a wrench and a tool&#10;&#10;AI-generated content may be incorrect.">
            <a:extLst>
              <a:ext uri="{FF2B5EF4-FFF2-40B4-BE49-F238E27FC236}">
                <a16:creationId xmlns:a16="http://schemas.microsoft.com/office/drawing/2014/main" id="{CBADFEF3-6324-DE6E-900B-39493C2707A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4076362" y="4271246"/>
            <a:ext cx="1449739" cy="3053707"/>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67005AC2-7DE1-2D7A-997B-52894806F08F}"/>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749738" y="-572509"/>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1434E7EF-9FF9-1B4A-FCE5-7748B4B66B98}"/>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764413" y="5677988"/>
            <a:ext cx="3143905" cy="1169876"/>
          </a:xfrm>
          <a:prstGeom prst="rect">
            <a:avLst/>
          </a:prstGeom>
        </p:spPr>
      </p:pic>
    </p:spTree>
    <p:extLst>
      <p:ext uri="{BB962C8B-B14F-4D97-AF65-F5344CB8AC3E}">
        <p14:creationId xmlns:p14="http://schemas.microsoft.com/office/powerpoint/2010/main" val="2391518458"/>
      </p:ext>
    </p:extLst>
  </p:cSld>
  <p:clrMapOvr>
    <a:masterClrMapping/>
  </p:clrMapOvr>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04893" y="4821392"/>
            <a:ext cx="758507" cy="1614886"/>
          </a:xfrm>
          <a:prstGeom prst="rect">
            <a:avLst/>
          </a:prstGeom>
        </p:spPr>
      </p:pic>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084540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6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75843212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0918674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8_TEXT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7162543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9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73101321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0_TEXT 1 Column">
    <p:bg>
      <p:bgPr>
        <a:solidFill>
          <a:schemeClr val="bg2"/>
        </a:solidFill>
        <a:effectLst/>
      </p:bgPr>
    </p:bg>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6">
            <a:extLst>
              <a:ext uri="{FF2B5EF4-FFF2-40B4-BE49-F238E27FC236}">
                <a16:creationId xmlns:a16="http://schemas.microsoft.com/office/drawing/2014/main" id="{BB18D4DF-A9A8-B44F-B7FC-872AC5D2FCE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8414347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TEXT 2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2" name="Picture 1" descr="A cartoon of a person holding a basket&#10;&#10;AI-generated content may be incorrect.">
            <a:extLst>
              <a:ext uri="{FF2B5EF4-FFF2-40B4-BE49-F238E27FC236}">
                <a16:creationId xmlns:a16="http://schemas.microsoft.com/office/drawing/2014/main" id="{EA72FDD8-3A67-9C89-B92F-4FEDAAB73F14}"/>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2049037" y="4541599"/>
            <a:ext cx="6560712" cy="1348957"/>
          </a:xfrm>
          <a:prstGeom prst="rect">
            <a:avLst/>
          </a:prstGeom>
        </p:spPr>
      </p:pic>
      <p:sp>
        <p:nvSpPr>
          <p:cNvPr id="5" name="Text Placeholder 6">
            <a:extLst>
              <a:ext uri="{FF2B5EF4-FFF2-40B4-BE49-F238E27FC236}">
                <a16:creationId xmlns:a16="http://schemas.microsoft.com/office/drawing/2014/main" id="{E2938C58-630D-0623-A78A-289AAAB964BE}"/>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12870076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in a hat and a basket&#10;&#10;AI-generated content may be incorrect.">
            <a:extLst>
              <a:ext uri="{FF2B5EF4-FFF2-40B4-BE49-F238E27FC236}">
                <a16:creationId xmlns:a16="http://schemas.microsoft.com/office/drawing/2014/main" id="{11D17545-0BE5-D819-70AF-826D17EE10A9}"/>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541416" y="4730770"/>
            <a:ext cx="1447800" cy="1663700"/>
          </a:xfrm>
          <a:prstGeom prst="rect">
            <a:avLst/>
          </a:prstGeom>
        </p:spPr>
      </p:pic>
      <p:sp>
        <p:nvSpPr>
          <p:cNvPr id="3" name="Text Placeholder 6">
            <a:extLst>
              <a:ext uri="{FF2B5EF4-FFF2-40B4-BE49-F238E27FC236}">
                <a16:creationId xmlns:a16="http://schemas.microsoft.com/office/drawing/2014/main" id="{A560BDE9-7DDD-927C-8AB7-CFC75279FAB7}"/>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3095602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EXT 3 Column Text 4 points">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a:t>Click line one</a:t>
            </a:r>
            <a:endParaRPr lang="en-AU"/>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two</a:t>
            </a:r>
            <a:endParaRPr lang="en-AU">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a:latin typeface="Arial" panose="020B0604020202020204" pitchFamily="34" charset="0"/>
                <a:cs typeface="Arial" panose="020B0604020202020204" pitchFamily="34" charset="0"/>
              </a:rPr>
              <a:t>Click line three</a:t>
            </a:r>
            <a:endParaRPr lang="en-AU">
              <a:latin typeface="Arial" panose="020B0604020202020204" pitchFamily="34" charset="0"/>
              <a:cs typeface="Arial" panose="020B0604020202020204" pitchFamily="34" charset="0"/>
            </a:endParaRPr>
          </a:p>
        </p:txBody>
      </p:sp>
      <p:pic>
        <p:nvPicPr>
          <p:cNvPr id="4" name="Picture 3" descr="A cartoon of a person holding a basket and a drone&#10;&#10;AI-generated content may be incorrect.">
            <a:extLst>
              <a:ext uri="{FF2B5EF4-FFF2-40B4-BE49-F238E27FC236}">
                <a16:creationId xmlns:a16="http://schemas.microsoft.com/office/drawing/2014/main" id="{18A5DBC7-8AFD-DDDC-D5AF-904AA6A40B2B}"/>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44437" y="3093241"/>
            <a:ext cx="2975685" cy="3182091"/>
          </a:xfrm>
          <a:prstGeom prst="rect">
            <a:avLst/>
          </a:prstGeom>
        </p:spPr>
      </p:pic>
      <p:pic>
        <p:nvPicPr>
          <p:cNvPr id="2" name="Picture 1" descr="A cartoon of a person holding a basket&#10;&#10;AI-generated content may be incorrect.">
            <a:extLst>
              <a:ext uri="{FF2B5EF4-FFF2-40B4-BE49-F238E27FC236}">
                <a16:creationId xmlns:a16="http://schemas.microsoft.com/office/drawing/2014/main" id="{CF55D3B4-E903-CA90-9BA3-07FF827D1BDD}"/>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8395707" y="83125"/>
            <a:ext cx="6560712" cy="1348957"/>
          </a:xfrm>
          <a:prstGeom prst="rect">
            <a:avLst/>
          </a:prstGeom>
        </p:spPr>
      </p:pic>
      <p:sp>
        <p:nvSpPr>
          <p:cNvPr id="7" name="Text Placeholder 6">
            <a:extLst>
              <a:ext uri="{FF2B5EF4-FFF2-40B4-BE49-F238E27FC236}">
                <a16:creationId xmlns:a16="http://schemas.microsoft.com/office/drawing/2014/main" id="{08066DEA-ED09-AAAC-EC21-3CF6B40C6351}"/>
              </a:ext>
            </a:extLst>
          </p:cNvPr>
          <p:cNvSpPr>
            <a:spLocks noGrp="1"/>
          </p:cNvSpPr>
          <p:nvPr>
            <p:ph type="body" sz="quarter" idx="24"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328909966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TEXT &amp;</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99194"/>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30178591"/>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TITLE Slide Master 2 Date and Presenter">
    <p:bg>
      <p:bgPr>
        <a:solidFill>
          <a:schemeClr val="accent2">
            <a:lumMod val="20000"/>
            <a:lumOff val="80000"/>
          </a:schemeClr>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a:t>Click edit line one</a:t>
            </a:r>
            <a:endParaRPr lang="en-AU"/>
          </a:p>
        </p:txBody>
      </p:sp>
      <p:sp>
        <p:nvSpPr>
          <p:cNvPr id="14" name="Subtitle 2">
            <a:extLst>
              <a:ext uri="{FF2B5EF4-FFF2-40B4-BE49-F238E27FC236}">
                <a16:creationId xmlns:a16="http://schemas.microsoft.com/office/drawing/2014/main" id="{A22D3700-A7A1-6B40-271C-97832B21E031}"/>
              </a:ext>
            </a:extLst>
          </p:cNvPr>
          <p:cNvSpPr>
            <a:spLocks noGrp="1"/>
          </p:cNvSpPr>
          <p:nvPr>
            <p:ph type="subTitle" idx="1" hasCustomPrompt="1"/>
          </p:nvPr>
        </p:nvSpPr>
        <p:spPr>
          <a:xfrm>
            <a:off x="1064653" y="3698217"/>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descr="A cartoon of a person with a smile&#10;&#10;AI-generated content may be incorrect.">
            <a:extLst>
              <a:ext uri="{FF2B5EF4-FFF2-40B4-BE49-F238E27FC236}">
                <a16:creationId xmlns:a16="http://schemas.microsoft.com/office/drawing/2014/main" id="{081CDF07-0F0F-5567-0323-564912EE992E}"/>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6297294" y="4649592"/>
            <a:ext cx="2418593" cy="3031302"/>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F7D81180-10EF-798E-B915-327B713212FA}"/>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868293" y="4553982"/>
            <a:ext cx="6560712" cy="1348957"/>
          </a:xfrm>
          <a:prstGeom prst="rect">
            <a:avLst/>
          </a:prstGeom>
        </p:spPr>
      </p:pic>
      <p:pic>
        <p:nvPicPr>
          <p:cNvPr id="13" name="Picture 12" descr="A blue orange and white sign&#10;&#10;AI-generated content may be incorrect.">
            <a:extLst>
              <a:ext uri="{FF2B5EF4-FFF2-40B4-BE49-F238E27FC236}">
                <a16:creationId xmlns:a16="http://schemas.microsoft.com/office/drawing/2014/main" id="{1D36459F-1BA7-4922-346C-2F4ABAF9CAD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851095837"/>
      </p:ext>
    </p:extLst>
  </p:cSld>
  <p:clrMapOvr>
    <a:masterClrMapping/>
  </p:clrMapOvr>
  <p:extLst>
    <p:ext uri="{DCECCB84-F9BA-43D5-87BE-67443E8EF086}">
      <p15:sldGuideLst xmlns:p15="http://schemas.microsoft.com/office/powerpoint/2012/main"/>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3_VIDEO 1 Column">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a:extLst>
              <a:ext uri="{28A0092B-C50C-407E-A947-70E740481C1C}">
                <a14:useLocalDpi xmlns:a14="http://schemas.microsoft.com/office/drawing/2010/main" val="0"/>
              </a:ext>
            </a:extLst>
          </a:blip>
          <a:srcRect l="6911" t="89952" r="64994" b="183"/>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7B0E2D82-A843-15D1-B51D-29BF1AAB6A04}"/>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Tree>
    <p:extLst>
      <p:ext uri="{BB962C8B-B14F-4D97-AF65-F5344CB8AC3E}">
        <p14:creationId xmlns:p14="http://schemas.microsoft.com/office/powerpoint/2010/main" val="49560228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_VIDEO 1 Column">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pic>
        <p:nvPicPr>
          <p:cNvPr id="5" name="Picture 4" descr="A cartoon of a person holding a basket&#10;&#10;AI-generated content may be incorrect.">
            <a:extLst>
              <a:ext uri="{FF2B5EF4-FFF2-40B4-BE49-F238E27FC236}">
                <a16:creationId xmlns:a16="http://schemas.microsoft.com/office/drawing/2014/main" id="{A144336D-EA30-6FB8-84E2-815ABD47FC6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
        <p:nvSpPr>
          <p:cNvPr id="2" name="Text Placeholder 6">
            <a:extLst>
              <a:ext uri="{FF2B5EF4-FFF2-40B4-BE49-F238E27FC236}">
                <a16:creationId xmlns:a16="http://schemas.microsoft.com/office/drawing/2014/main" id="{C1865D6E-596F-1502-730C-8FB609197EC5}"/>
              </a:ext>
            </a:extLst>
          </p:cNvPr>
          <p:cNvSpPr>
            <a:spLocks noGrp="1"/>
          </p:cNvSpPr>
          <p:nvPr>
            <p:ph type="body" sz="quarter" idx="20" hasCustomPrompt="1"/>
          </p:nvPr>
        </p:nvSpPr>
        <p:spPr>
          <a:xfrm>
            <a:off x="1055688" y="624947"/>
            <a:ext cx="1849399"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 - LESSON 1.1</a:t>
            </a:r>
          </a:p>
        </p:txBody>
      </p:sp>
      <p:sp>
        <p:nvSpPr>
          <p:cNvPr id="4" name="Media Placeholder 4">
            <a:extLst>
              <a:ext uri="{FF2B5EF4-FFF2-40B4-BE49-F238E27FC236}">
                <a16:creationId xmlns:a16="http://schemas.microsoft.com/office/drawing/2014/main" id="{A07A3591-BA6A-9613-A18A-5E41ED975343}"/>
              </a:ext>
            </a:extLst>
          </p:cNvPr>
          <p:cNvSpPr>
            <a:spLocks noGrp="1"/>
          </p:cNvSpPr>
          <p:nvPr>
            <p:ph type="media" sz="quarter" idx="19" hasCustomPrompt="1"/>
          </p:nvPr>
        </p:nvSpPr>
        <p:spPr>
          <a:xfrm>
            <a:off x="4514207" y="1700213"/>
            <a:ext cx="7161856" cy="4087523"/>
          </a:xfrm>
          <a:prstGeom prst="rect">
            <a:avLst/>
          </a:prstGeo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0DDB7C58-9ECE-3A21-A7A0-831648DAD9ED}"/>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8" name="Text Placeholder 2">
            <a:extLst>
              <a:ext uri="{FF2B5EF4-FFF2-40B4-BE49-F238E27FC236}">
                <a16:creationId xmlns:a16="http://schemas.microsoft.com/office/drawing/2014/main" id="{35FE058C-21E1-0411-B1A7-CE992B94B138}"/>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322935978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1_VIDEO 1 Column">
    <p:bg>
      <p:bgPr>
        <a:solidFill>
          <a:schemeClr val="accent4">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163232520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6_VIDEO 1 Column">
    <p:bg>
      <p:bgPr>
        <a:solidFill>
          <a:schemeClr val="bg1"/>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33046395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7_VIDEO 1 Column">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5690703"/>
          </a:xfrm>
          <a:solidFill>
            <a:schemeClr val="bg1">
              <a:lumMod val="95000"/>
            </a:schemeClr>
          </a:solidFill>
        </p:spPr>
        <p:txBody>
          <a:bodyPr anchor="ctr">
            <a:noAutofit/>
          </a:bodyPr>
          <a:lstStyle>
            <a:lvl1pPr algn="ctr">
              <a:defRPr/>
            </a:lvl1pPr>
          </a:lstStyle>
          <a:p>
            <a:r>
              <a:rPr lang="en-US"/>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Click to add headline</a:t>
            </a:r>
            <a:endParaRPr lang="en-AU"/>
          </a:p>
        </p:txBody>
      </p:sp>
    </p:spTree>
    <p:extLst>
      <p:ext uri="{BB962C8B-B14F-4D97-AF65-F5344CB8AC3E}">
        <p14:creationId xmlns:p14="http://schemas.microsoft.com/office/powerpoint/2010/main" val="271318175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MYTH BUSTING</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830152781"/>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pic>
        <p:nvPicPr>
          <p:cNvPr id="4" name="Picture 3" descr="A blue object with a wrench in the middle&#10;&#10;AI-generated content may be incorrect.">
            <a:extLst>
              <a:ext uri="{FF2B5EF4-FFF2-40B4-BE49-F238E27FC236}">
                <a16:creationId xmlns:a16="http://schemas.microsoft.com/office/drawing/2014/main" id="{49A214D5-A20F-B698-AABD-30DD7416D1C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24761433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3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blue object with a wrench in the middle&#10;&#10;AI-generated content may be incorrect.">
            <a:extLst>
              <a:ext uri="{FF2B5EF4-FFF2-40B4-BE49-F238E27FC236}">
                <a16:creationId xmlns:a16="http://schemas.microsoft.com/office/drawing/2014/main" id="{F37F9A81-997A-AC4B-07EA-570EECBB436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331445" y="4918074"/>
            <a:ext cx="689235" cy="1467403"/>
          </a:xfrm>
          <a:prstGeom prst="rect">
            <a:avLst/>
          </a:prstGeom>
        </p:spPr>
      </p:pic>
    </p:spTree>
    <p:extLst>
      <p:ext uri="{BB962C8B-B14F-4D97-AF65-F5344CB8AC3E}">
        <p14:creationId xmlns:p14="http://schemas.microsoft.com/office/powerpoint/2010/main" val="11878624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9701827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9_TEXT 1 Column">
    <p:bg>
      <p:bgPr>
        <a:solidFill>
          <a:schemeClr val="accent4">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14923129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387302"/>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a:t>Click to edit line two</a:t>
            </a:r>
            <a:endParaRPr lang="en-AU"/>
          </a:p>
        </p:txBody>
      </p:sp>
      <p:sp>
        <p:nvSpPr>
          <p:cNvPr id="9" name="Subtitle 2">
            <a:extLst>
              <a:ext uri="{FF2B5EF4-FFF2-40B4-BE49-F238E27FC236}">
                <a16:creationId xmlns:a16="http://schemas.microsoft.com/office/drawing/2014/main" id="{9F13EBC3-DC05-74B2-4FFC-0C573EB7EABE}"/>
              </a:ext>
            </a:extLst>
          </p:cNvPr>
          <p:cNvSpPr>
            <a:spLocks noGrp="1"/>
          </p:cNvSpPr>
          <p:nvPr>
            <p:ph type="subTitle" idx="1" hasCustomPrompt="1"/>
          </p:nvPr>
        </p:nvSpPr>
        <p:spPr>
          <a:xfrm>
            <a:off x="1064653" y="5438321"/>
            <a:ext cx="7060710" cy="405102"/>
          </a:xfrm>
          <a:prstGeom prst="rect">
            <a:avLst/>
          </a:prstGeom>
          <a:solidFill>
            <a:schemeClr val="tx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 of a standard length</a:t>
            </a:r>
            <a:endParaRPr lang="en-AU"/>
          </a:p>
        </p:txBody>
      </p:sp>
      <p:pic>
        <p:nvPicPr>
          <p:cNvPr id="2" name="Picture 1">
            <a:extLst>
              <a:ext uri="{FF2B5EF4-FFF2-40B4-BE49-F238E27FC236}">
                <a16:creationId xmlns:a16="http://schemas.microsoft.com/office/drawing/2014/main" id="{9A11397D-7776-88AE-3944-3FAC6B997D36}"/>
              </a:ext>
            </a:extLst>
          </p:cNvPr>
          <p:cNvPicPr>
            <a:picLocks noChangeAspect="1"/>
          </p:cNvPicPr>
          <p:nvPr userDrawn="1"/>
        </p:nvPicPr>
        <p:blipFill>
          <a:blip r:embed="rId4" cstate="screen">
            <a:extLst>
              <a:ext uri="{28A0092B-C50C-407E-A947-70E740481C1C}">
                <a14:useLocalDpi xmlns:a14="http://schemas.microsoft.com/office/drawing/2010/main" val="0"/>
              </a:ext>
            </a:extLst>
          </a:blip>
          <a:srcRect/>
          <a:stretch>
            <a:fillRect/>
          </a:stretch>
        </p:blipFill>
        <p:spPr>
          <a:xfrm>
            <a:off x="9739625" y="3429000"/>
            <a:ext cx="1936437" cy="1862002"/>
          </a:xfrm>
          <a:prstGeom prst="rect">
            <a:avLst/>
          </a:prstGeom>
        </p:spPr>
      </p:pic>
      <p:pic>
        <p:nvPicPr>
          <p:cNvPr id="7" name="Picture 6" descr="A cartoon of a person holding a basket&#10;&#10;AI-generated content may be incorrect.">
            <a:extLst>
              <a:ext uri="{FF2B5EF4-FFF2-40B4-BE49-F238E27FC236}">
                <a16:creationId xmlns:a16="http://schemas.microsoft.com/office/drawing/2014/main" id="{8AE795B1-0B7D-6FA0-1A1C-AE36493E03F8}"/>
              </a:ext>
            </a:extLst>
          </p:cNvPr>
          <p:cNvPicPr>
            <a:picLocks noChangeAspect="1"/>
          </p:cNvPicPr>
          <p:nvPr userDrawn="1"/>
        </p:nvPicPr>
        <p:blipFill>
          <a:blip r:embed="rId5" cstate="screen">
            <a:extLst>
              <a:ext uri="{28A0092B-C50C-407E-A947-70E740481C1C}">
                <a14:useLocalDpi xmlns:a14="http://schemas.microsoft.com/office/drawing/2010/main" val="0"/>
              </a:ext>
            </a:extLst>
          </a:blip>
          <a:srcRect/>
          <a:stretch>
            <a:fillRect/>
          </a:stretch>
        </p:blipFill>
        <p:spPr>
          <a:xfrm>
            <a:off x="-1211497" y="6042773"/>
            <a:ext cx="6515335" cy="1339627"/>
          </a:xfrm>
          <a:prstGeom prst="rect">
            <a:avLst/>
          </a:prstGeom>
        </p:spPr>
      </p:pic>
      <p:pic>
        <p:nvPicPr>
          <p:cNvPr id="10" name="Picture 9" descr="A blue orange and white sign&#10;&#10;AI-generated content may be incorrect.">
            <a:extLst>
              <a:ext uri="{FF2B5EF4-FFF2-40B4-BE49-F238E27FC236}">
                <a16:creationId xmlns:a16="http://schemas.microsoft.com/office/drawing/2014/main" id="{2C391086-5E30-7C29-328A-58546DD61355}"/>
              </a:ext>
            </a:extLst>
          </p:cNvPr>
          <p:cNvPicPr>
            <a:picLocks noChangeAspect="1"/>
          </p:cNvPicPr>
          <p:nvPr userDrawn="1"/>
        </p:nvPicPr>
        <p:blipFill>
          <a:blip r:embed="rId6"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Tree>
    <p:extLst>
      <p:ext uri="{BB962C8B-B14F-4D97-AF65-F5344CB8AC3E}">
        <p14:creationId xmlns:p14="http://schemas.microsoft.com/office/powerpoint/2010/main" val="234338159"/>
      </p:ext>
    </p:extLst>
  </p:cSld>
  <p:clrMapOvr>
    <a:masterClrMapping/>
  </p:clrMapOvr>
  <p:extLst>
    <p:ext uri="{DCECCB84-F9BA-43D5-87BE-67443E8EF086}">
      <p15:sldGuideLst xmlns:p15="http://schemas.microsoft.com/office/powerpoint/2012/main"/>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4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3" name="Picture 2" descr="A cartoon of a person in a blue robe&#10;&#10;AI-generated content may be incorrect.">
            <a:extLst>
              <a:ext uri="{FF2B5EF4-FFF2-40B4-BE49-F238E27FC236}">
                <a16:creationId xmlns:a16="http://schemas.microsoft.com/office/drawing/2014/main" id="{D0B34F7B-0A11-D3EF-C3CA-4E881F0DC62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232645903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9" name="Picture 8" descr="A cartoon of a person in a blue robe&#10;&#10;AI-generated content may be incorrect.">
            <a:extLst>
              <a:ext uri="{FF2B5EF4-FFF2-40B4-BE49-F238E27FC236}">
                <a16:creationId xmlns:a16="http://schemas.microsoft.com/office/drawing/2014/main" id="{6F51F033-60D1-7F7D-4864-448438C0C4A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201616" y="4858815"/>
            <a:ext cx="1132834" cy="1564762"/>
          </a:xfrm>
          <a:prstGeom prst="rect">
            <a:avLst/>
          </a:prstGeom>
        </p:spPr>
      </p:pic>
    </p:spTree>
    <p:extLst>
      <p:ext uri="{BB962C8B-B14F-4D97-AF65-F5344CB8AC3E}">
        <p14:creationId xmlns:p14="http://schemas.microsoft.com/office/powerpoint/2010/main" val="45469566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1469805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7_TEXT 1 Column">
    <p:bg>
      <p:bgPr>
        <a:solidFill>
          <a:schemeClr val="accent5">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13190611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0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earing a white coat&#10;&#10;AI-generated content may be incorrect.">
            <a:extLst>
              <a:ext uri="{FF2B5EF4-FFF2-40B4-BE49-F238E27FC236}">
                <a16:creationId xmlns:a16="http://schemas.microsoft.com/office/drawing/2014/main" id="{8482B304-79C4-3373-F615-C0D01D0148A2}"/>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249541439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1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earing a white coat&#10;&#10;AI-generated content may be incorrect.">
            <a:extLst>
              <a:ext uri="{FF2B5EF4-FFF2-40B4-BE49-F238E27FC236}">
                <a16:creationId xmlns:a16="http://schemas.microsoft.com/office/drawing/2014/main" id="{F6553CB3-6C53-9992-475E-5B13974B7E31}"/>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1212477" y="4920722"/>
            <a:ext cx="979523" cy="1937278"/>
          </a:xfrm>
          <a:prstGeom prst="rect">
            <a:avLst/>
          </a:prstGeom>
        </p:spPr>
      </p:pic>
    </p:spTree>
    <p:extLst>
      <p:ext uri="{BB962C8B-B14F-4D97-AF65-F5344CB8AC3E}">
        <p14:creationId xmlns:p14="http://schemas.microsoft.com/office/powerpoint/2010/main" val="363566342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2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pic>
        <p:nvPicPr>
          <p:cNvPr id="4" name="Picture 3" descr="A cartoon of a person with a white face&#10;&#10;AI-generated content may be incorrect.">
            <a:extLst>
              <a:ext uri="{FF2B5EF4-FFF2-40B4-BE49-F238E27FC236}">
                <a16:creationId xmlns:a16="http://schemas.microsoft.com/office/drawing/2014/main" id="{8C3E8D8A-6005-4B75-973F-84746F45A51C}"/>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187782546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3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pic>
        <p:nvPicPr>
          <p:cNvPr id="5" name="Picture 4" descr="A cartoon of a person with a white face&#10;&#10;AI-generated content may be incorrect.">
            <a:extLst>
              <a:ext uri="{FF2B5EF4-FFF2-40B4-BE49-F238E27FC236}">
                <a16:creationId xmlns:a16="http://schemas.microsoft.com/office/drawing/2014/main" id="{44091BDD-AA7C-12C0-EF14-FB0EF0D4F15B}"/>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flipH="1">
            <a:off x="11373877" y="5509043"/>
            <a:ext cx="604371" cy="1348957"/>
          </a:xfrm>
          <a:prstGeom prst="rect">
            <a:avLst/>
          </a:prstGeom>
        </p:spPr>
      </p:pic>
    </p:spTree>
    <p:extLst>
      <p:ext uri="{BB962C8B-B14F-4D97-AF65-F5344CB8AC3E}">
        <p14:creationId xmlns:p14="http://schemas.microsoft.com/office/powerpoint/2010/main" val="2714767106"/>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4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Tree>
    <p:extLst>
      <p:ext uri="{BB962C8B-B14F-4D97-AF65-F5344CB8AC3E}">
        <p14:creationId xmlns:p14="http://schemas.microsoft.com/office/powerpoint/2010/main" val="225196071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5_TEXT 1 Column">
    <p:bg>
      <p:bgPr>
        <a:solidFill>
          <a:schemeClr val="accent2">
            <a:lumMod val="20000"/>
            <a:lumOff val="80000"/>
          </a:schemeClr>
        </a:solidFill>
        <a:effectLst/>
      </p:bgPr>
    </p:bg>
    <p:spTree>
      <p:nvGrpSpPr>
        <p:cNvPr id="1" name=""/>
        <p:cNvGrpSpPr/>
        <p:nvPr/>
      </p:nvGrpSpPr>
      <p:grpSpPr>
        <a:xfrm>
          <a:off x="0" y="0"/>
          <a:ext cx="0" cy="0"/>
          <a:chOff x="0" y="0"/>
          <a:chExt cx="0" cy="0"/>
        </a:xfrm>
      </p:grpSpPr>
      <p:pic>
        <p:nvPicPr>
          <p:cNvPr id="2" name="Picture 1" descr="A cartoon of a person holding a basket&#10;&#10;AI-generated content may be incorrect.">
            <a:extLst>
              <a:ext uri="{FF2B5EF4-FFF2-40B4-BE49-F238E27FC236}">
                <a16:creationId xmlns:a16="http://schemas.microsoft.com/office/drawing/2014/main" id="{A49D45F9-A6B7-2D9D-3F0C-63FDC4249940}"/>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8395707" y="4657809"/>
            <a:ext cx="6560712" cy="1348957"/>
          </a:xfrm>
          <a:prstGeom prst="rect">
            <a:avLst/>
          </a:prstGeom>
        </p:spPr>
      </p:pic>
      <p:sp>
        <p:nvSpPr>
          <p:cNvPr id="7" name="Text Placeholder 5">
            <a:extLst>
              <a:ext uri="{FF2B5EF4-FFF2-40B4-BE49-F238E27FC236}">
                <a16:creationId xmlns:a16="http://schemas.microsoft.com/office/drawing/2014/main" id="{282C1D17-A580-5A3E-E9AA-44FD4DA70696}"/>
              </a:ext>
            </a:extLst>
          </p:cNvPr>
          <p:cNvSpPr>
            <a:spLocks noGrp="1"/>
          </p:cNvSpPr>
          <p:nvPr>
            <p:ph type="body" sz="quarter" idx="11" hasCustomPrompt="1"/>
          </p:nvPr>
        </p:nvSpPr>
        <p:spPr>
          <a:xfrm>
            <a:off x="2657474" y="2200191"/>
            <a:ext cx="6877052" cy="304699"/>
          </a:xfrm>
          <a:prstGeom prst="rect">
            <a:avLst/>
          </a:prstGeom>
        </p:spPr>
        <p:txBody>
          <a:bodyPr wrap="square">
            <a:spAutoFit/>
          </a:bodyPr>
          <a:lstStyle>
            <a:lvl1pPr marL="0" indent="0" algn="ctr">
              <a:buNone/>
              <a:defRPr sz="2200">
                <a:solidFill>
                  <a:schemeClr val="tx2"/>
                </a:solidFill>
              </a:defRPr>
            </a:lvl1pPr>
          </a:lstStyle>
          <a:p>
            <a:pPr lvl="0"/>
            <a:r>
              <a:rPr lang="en-GB"/>
              <a:t>Sample heading which is of a standard length </a:t>
            </a:r>
          </a:p>
        </p:txBody>
      </p:sp>
      <p:sp>
        <p:nvSpPr>
          <p:cNvPr id="8" name="Title 1">
            <a:extLst>
              <a:ext uri="{FF2B5EF4-FFF2-40B4-BE49-F238E27FC236}">
                <a16:creationId xmlns:a16="http://schemas.microsoft.com/office/drawing/2014/main" id="{A228C1C4-8CAA-DAB1-3CDE-D3088501D98E}"/>
              </a:ext>
            </a:extLst>
          </p:cNvPr>
          <p:cNvSpPr>
            <a:spLocks noGrp="1"/>
          </p:cNvSpPr>
          <p:nvPr>
            <p:ph type="title" hasCustomPrompt="1"/>
          </p:nvPr>
        </p:nvSpPr>
        <p:spPr>
          <a:xfrm>
            <a:off x="1055941" y="873125"/>
            <a:ext cx="2578248"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a:t>Myth busting</a:t>
            </a:r>
            <a:endParaRPr lang="en-AU"/>
          </a:p>
        </p:txBody>
      </p:sp>
      <p:sp>
        <p:nvSpPr>
          <p:cNvPr id="10" name="Text Placeholder 6">
            <a:extLst>
              <a:ext uri="{FF2B5EF4-FFF2-40B4-BE49-F238E27FC236}">
                <a16:creationId xmlns:a16="http://schemas.microsoft.com/office/drawing/2014/main" id="{4BF135E3-D43D-0062-1267-3BB415F66CEC}"/>
              </a:ext>
            </a:extLst>
          </p:cNvPr>
          <p:cNvSpPr>
            <a:spLocks noGrp="1"/>
          </p:cNvSpPr>
          <p:nvPr>
            <p:ph type="body" sz="quarter" idx="20" hasCustomPrompt="1"/>
          </p:nvPr>
        </p:nvSpPr>
        <p:spPr>
          <a:xfrm>
            <a:off x="1055688" y="624947"/>
            <a:ext cx="831492" cy="247554"/>
          </a:xfrm>
          <a:solidFill>
            <a:schemeClr val="accent3"/>
          </a:solidFill>
        </p:spPr>
        <p:txBody>
          <a:bodyPr vert="horz" wrap="none" lIns="72000" tIns="72000" rIns="72000" bIns="36000"/>
          <a:lstStyle>
            <a:lvl1pPr marL="0" indent="0" algn="l">
              <a:buNone/>
              <a:defRPr sz="1000" b="1" i="0" spc="100" baseline="0">
                <a:solidFill>
                  <a:schemeClr val="bg2"/>
                </a:solidFill>
                <a:latin typeface="Arial" panose="020B0604020202020204" pitchFamily="34" charset="0"/>
                <a:cs typeface="Arial" panose="020B0604020202020204" pitchFamily="34" charset="0"/>
              </a:defRPr>
            </a:lvl1pPr>
          </a:lstStyle>
          <a:p>
            <a:pPr lvl="0"/>
            <a:r>
              <a:rPr lang="en-GB"/>
              <a:t>ACTIVITY</a:t>
            </a:r>
          </a:p>
        </p:txBody>
      </p:sp>
      <p:sp>
        <p:nvSpPr>
          <p:cNvPr id="3" name="Text Placeholder 2">
            <a:extLst>
              <a:ext uri="{FF2B5EF4-FFF2-40B4-BE49-F238E27FC236}">
                <a16:creationId xmlns:a16="http://schemas.microsoft.com/office/drawing/2014/main" id="{A334AA58-85D9-86AE-D4DD-B4CE9565A8F5}"/>
              </a:ext>
            </a:extLst>
          </p:cNvPr>
          <p:cNvSpPr>
            <a:spLocks noGrp="1"/>
          </p:cNvSpPr>
          <p:nvPr>
            <p:ph type="body" idx="17" hasCustomPrompt="1"/>
          </p:nvPr>
        </p:nvSpPr>
        <p:spPr>
          <a:xfrm>
            <a:off x="2657474" y="4743533"/>
            <a:ext cx="6877052" cy="367005"/>
          </a:xfrm>
          <a:prstGeom prst="rect">
            <a:avLst/>
          </a:prstGeom>
        </p:spPr>
        <p:txBody>
          <a:bodyPr wrap="square" tIns="144000">
            <a:spAutoFit/>
          </a:bodyPr>
          <a:lstStyle>
            <a:lvl1pPr marL="0" indent="0" algn="ctr">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Tree>
    <p:extLst>
      <p:ext uri="{BB962C8B-B14F-4D97-AF65-F5344CB8AC3E}">
        <p14:creationId xmlns:p14="http://schemas.microsoft.com/office/powerpoint/2010/main" val="2055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Slide Master 5 Image Option Left">
    <p:bg>
      <p:bgPr>
        <a:solidFill>
          <a:schemeClr val="tx1"/>
        </a:solidFill>
        <a:effectLst/>
      </p:bgPr>
    </p:bg>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4">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a:latin typeface="Arial" panose="020B0604020202020204" pitchFamily="34" charset="0"/>
                <a:cs typeface="Arial" panose="020B0604020202020204" pitchFamily="34" charset="0"/>
              </a:rPr>
              <a:t>Click to edit line two</a:t>
            </a:r>
            <a:endParaRPr lang="en-AU" sz="350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a:t>Click edit line one</a:t>
            </a:r>
            <a:endParaRPr lang="en-AU"/>
          </a:p>
        </p:txBody>
      </p:sp>
      <p:pic>
        <p:nvPicPr>
          <p:cNvPr id="2" name="Picture 1" descr="A cartoon of a person with a bag of money and a basket&#10;&#10;AI-generated content may be incorrect.">
            <a:extLst>
              <a:ext uri="{FF2B5EF4-FFF2-40B4-BE49-F238E27FC236}">
                <a16:creationId xmlns:a16="http://schemas.microsoft.com/office/drawing/2014/main" id="{25B4EBDD-2F3D-C81A-FEBD-1C372E3B70CF}"/>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437633" y="4553339"/>
            <a:ext cx="2354585" cy="2291516"/>
          </a:xfrm>
          <a:prstGeom prst="rect">
            <a:avLst/>
          </a:prstGeom>
        </p:spPr>
      </p:pic>
      <p:pic>
        <p:nvPicPr>
          <p:cNvPr id="3" name="Picture 2" descr="A cartoon of a person holding a basket&#10;&#10;AI-generated content may be incorrect.">
            <a:extLst>
              <a:ext uri="{FF2B5EF4-FFF2-40B4-BE49-F238E27FC236}">
                <a16:creationId xmlns:a16="http://schemas.microsoft.com/office/drawing/2014/main" id="{BD1E4948-AEC6-C4DE-8A1F-7CED992964C7}"/>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14925" y="123814"/>
            <a:ext cx="6515335" cy="1339627"/>
          </a:xfrm>
          <a:prstGeom prst="rect">
            <a:avLst/>
          </a:prstGeom>
        </p:spPr>
      </p:pic>
      <p:pic>
        <p:nvPicPr>
          <p:cNvPr id="11" name="Picture 10" descr="A blue orange and white sign&#10;&#10;AI-generated content may be incorrect.">
            <a:extLst>
              <a:ext uri="{FF2B5EF4-FFF2-40B4-BE49-F238E27FC236}">
                <a16:creationId xmlns:a16="http://schemas.microsoft.com/office/drawing/2014/main" id="{E94EE0F6-5D3E-A40C-35EB-22252A4091E4}"/>
              </a:ext>
            </a:extLst>
          </p:cNvPr>
          <p:cNvPicPr>
            <a:picLocks noChangeAspect="1"/>
          </p:cNvPicPr>
          <p:nvPr userDrawn="1"/>
        </p:nvPicPr>
        <p:blipFill>
          <a:blip r:embed="rId4" cstate="screen">
            <a:extLst>
              <a:ext uri="{28A0092B-C50C-407E-A947-70E740481C1C}">
                <a14:useLocalDpi xmlns:a14="http://schemas.microsoft.com/office/drawing/2010/main" val="0"/>
              </a:ext>
            </a:extLst>
          </a:blip>
          <a:stretch>
            <a:fillRect/>
          </a:stretch>
        </p:blipFill>
        <p:spPr>
          <a:xfrm>
            <a:off x="8836705" y="5679341"/>
            <a:ext cx="3143905" cy="1169876"/>
          </a:xfrm>
          <a:prstGeom prst="rect">
            <a:avLst/>
          </a:prstGeom>
        </p:spPr>
      </p:pic>
      <p:sp>
        <p:nvSpPr>
          <p:cNvPr id="12" name="Subtitle 2">
            <a:extLst>
              <a:ext uri="{FF2B5EF4-FFF2-40B4-BE49-F238E27FC236}">
                <a16:creationId xmlns:a16="http://schemas.microsoft.com/office/drawing/2014/main" id="{32B3C016-703E-D804-8678-C07F2D3903AB}"/>
              </a:ext>
            </a:extLst>
          </p:cNvPr>
          <p:cNvSpPr>
            <a:spLocks noGrp="1"/>
          </p:cNvSpPr>
          <p:nvPr>
            <p:ph type="subTitle" idx="1" hasCustomPrompt="1"/>
          </p:nvPr>
        </p:nvSpPr>
        <p:spPr>
          <a:xfrm>
            <a:off x="6888163" y="3539821"/>
            <a:ext cx="4037447" cy="405102"/>
          </a:xfrm>
          <a:prstGeom prst="rect">
            <a:avLst/>
          </a:prstGeom>
          <a:solidFill>
            <a:schemeClr val="tx1"/>
          </a:solidFill>
        </p:spPr>
        <p:txBody>
          <a:bodyPr wrap="none" lIns="0" tIns="36000" rIns="36000" bIns="36000"/>
          <a:lstStyle>
            <a:lvl1pPr marL="342900" indent="-342900" algn="l">
              <a:buFontTx/>
              <a:buBlip>
                <a:blip r:embed="rId5">
                  <a:extLst>
                    <a:ext uri="{96DAC541-7B7A-43D3-8B79-37D633B846F1}">
                      <asvg:svgBlip xmlns:asvg="http://schemas.microsoft.com/office/drawing/2016/SVG/main" r:embed="rId6"/>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Sample heading which is</a:t>
            </a:r>
            <a:endParaRPr lang="en-AU"/>
          </a:p>
        </p:txBody>
      </p:sp>
      <p:sp>
        <p:nvSpPr>
          <p:cNvPr id="13" name="Subtitle 2">
            <a:extLst>
              <a:ext uri="{FF2B5EF4-FFF2-40B4-BE49-F238E27FC236}">
                <a16:creationId xmlns:a16="http://schemas.microsoft.com/office/drawing/2014/main" id="{900F08F1-3FF1-C6E5-F898-BB3B092CE1CB}"/>
              </a:ext>
            </a:extLst>
          </p:cNvPr>
          <p:cNvSpPr txBox="1">
            <a:spLocks/>
          </p:cNvSpPr>
          <p:nvPr userDrawn="1"/>
        </p:nvSpPr>
        <p:spPr>
          <a:xfrm>
            <a:off x="6896872" y="4033516"/>
            <a:ext cx="3095967" cy="405102"/>
          </a:xfrm>
          <a:prstGeom prst="rect">
            <a:avLst/>
          </a:prstGeom>
          <a:solidFill>
            <a:schemeClr val="tx1"/>
          </a:solidFill>
        </p:spPr>
        <p:txBody>
          <a:bodyPr vert="horz" wrap="none" lIns="108000" tIns="36000" rIns="36000" bIns="36000" rtlCol="0">
            <a:spAutoFit/>
          </a:bodyPr>
          <a:lstStyle>
            <a:lvl1pPr marL="342900" indent="-342900" algn="l" defTabSz="914400" rtl="0" eaLnBrk="1" latinLnBrk="0" hangingPunct="1">
              <a:lnSpc>
                <a:spcPct val="90000"/>
              </a:lnSpc>
              <a:spcBef>
                <a:spcPts val="1000"/>
              </a:spcBef>
              <a:buFontTx/>
              <a:buBlip>
                <a:blip r:embed="rId5">
                  <a:extLst>
                    <a:ext uri="{96DAC541-7B7A-43D3-8B79-37D633B846F1}">
                      <asvg:svgBlip xmlns:asvg="http://schemas.microsoft.com/office/drawing/2016/SVG/main" r:embed="rId6"/>
                    </a:ext>
                  </a:extLst>
                </a:blip>
              </a:buBlip>
              <a:defRPr sz="2400" b="1" i="0" kern="1200">
                <a:solidFill>
                  <a:srgbClr val="FFFFFF"/>
                </a:solidFill>
                <a:latin typeface="Arial" panose="020B0604020202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Arial" panose="020B0604020202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Arial" panose="020B0604020202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Arial" panose="020B0604020202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indent="0">
              <a:buNone/>
            </a:pPr>
            <a:r>
              <a:rPr lang="en-US"/>
              <a:t>of a standard length</a:t>
            </a:r>
            <a:endParaRPr lang="en-AU"/>
          </a:p>
        </p:txBody>
      </p:sp>
    </p:spTree>
    <p:extLst>
      <p:ext uri="{BB962C8B-B14F-4D97-AF65-F5344CB8AC3E}">
        <p14:creationId xmlns:p14="http://schemas.microsoft.com/office/powerpoint/2010/main" val="466188549"/>
      </p:ext>
    </p:extLst>
  </p:cSld>
  <p:clrMapOvr>
    <a:masterClrMapping/>
  </p:clrMapOvr>
  <p:extLst>
    <p:ext uri="{DCECCB84-F9BA-43D5-87BE-67443E8EF086}">
      <p15:sldGuideLst xmlns:p15="http://schemas.microsoft.com/office/powerpoint/2012/main"/>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1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56538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77744422"/>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3500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336707700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117855476"/>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362700"/>
          </a:xfrm>
          <a:prstGeom prst="rect">
            <a:avLst/>
          </a:prstGeom>
          <a:solidFill>
            <a:schemeClr val="bg1">
              <a:lumMod val="85000"/>
            </a:schemeClr>
          </a:solidFill>
        </p:spPr>
        <p:txBody>
          <a:bodyPr anchor="ctr">
            <a:noAutofit/>
          </a:bodyPr>
          <a:lstStyle>
            <a:lvl1pPr algn="ctr">
              <a:defRPr sz="2000"/>
            </a:lvl1pPr>
          </a:lstStyle>
          <a:p>
            <a:r>
              <a:rPr lang="en-US"/>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362700"/>
          </a:xfrm>
          <a:prstGeom prst="rect">
            <a:avLst/>
          </a:prstGeom>
          <a:solidFill>
            <a:schemeClr val="bg1">
              <a:lumMod val="95000"/>
            </a:schemeClr>
          </a:solidFill>
        </p:spPr>
        <p:txBody>
          <a:bodyPr anchor="ctr">
            <a:noAutofit/>
          </a:bodyPr>
          <a:lstStyle>
            <a:lvl1pPr algn="ctr">
              <a:defRPr sz="2000"/>
            </a:lvl1pPr>
          </a:lstStyle>
          <a:p>
            <a:r>
              <a:rPr lang="en-US"/>
              <a:t>Click to insert graphic/image</a:t>
            </a:r>
          </a:p>
        </p:txBody>
      </p:sp>
    </p:spTree>
    <p:extLst>
      <p:ext uri="{BB962C8B-B14F-4D97-AF65-F5344CB8AC3E}">
        <p14:creationId xmlns:p14="http://schemas.microsoft.com/office/powerpoint/2010/main" val="24795297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VIDEO</a:t>
            </a:r>
            <a:br>
              <a:rPr lang="en-US" sz="15000" b="1" i="0">
                <a:solidFill>
                  <a:schemeClr val="bg1"/>
                </a:solidFill>
                <a:latin typeface="Arial" panose="020B0604020202020204" pitchFamily="34" charset="0"/>
                <a:cs typeface="Arial" panose="020B0604020202020204" pitchFamily="34" charset="0"/>
              </a:rPr>
            </a:br>
            <a:r>
              <a:rPr lang="en-US" sz="15000" b="1" i="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15699847"/>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6350"/>
            <a:ext cx="12192000" cy="6356350"/>
          </a:xfrm>
          <a:solidFill>
            <a:schemeClr val="bg1">
              <a:lumMod val="95000"/>
            </a:schemeClr>
          </a:solidFill>
        </p:spPr>
        <p:txBody>
          <a:bodyPr anchor="ctr">
            <a:noAutofit/>
          </a:bodyPr>
          <a:lstStyle>
            <a:lvl1pPr algn="ctr">
              <a:defRPr sz="2000"/>
            </a:lvl1pPr>
          </a:lstStyle>
          <a:p>
            <a:r>
              <a:rPr lang="en-US"/>
              <a:t>Click to add video</a:t>
            </a:r>
          </a:p>
        </p:txBody>
      </p:sp>
    </p:spTree>
    <p:extLst>
      <p:ext uri="{BB962C8B-B14F-4D97-AF65-F5344CB8AC3E}">
        <p14:creationId xmlns:p14="http://schemas.microsoft.com/office/powerpoint/2010/main" val="373941991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602550"/>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551239831"/>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3" y="-149866"/>
            <a:ext cx="7932738" cy="651019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5271971"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12700"/>
            <a:ext cx="4259263" cy="637303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holding a basket&#10;&#10;AI-generated content may be incorrect.">
            <a:extLst>
              <a:ext uri="{FF2B5EF4-FFF2-40B4-BE49-F238E27FC236}">
                <a16:creationId xmlns:a16="http://schemas.microsoft.com/office/drawing/2014/main" id="{D0EBA16A-1270-FD96-7DEE-8E3167725F8B}"/>
              </a:ext>
            </a:extLst>
          </p:cNvPr>
          <p:cNvPicPr>
            <a:picLocks noChangeAspect="1"/>
          </p:cNvPicPr>
          <p:nvPr userDrawn="1"/>
        </p:nvPicPr>
        <p:blipFill>
          <a:blip r:embed="rId2"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pic>
        <p:nvPicPr>
          <p:cNvPr id="7" name="Picture 6" descr="A cartoon of a person and a striped object&#10;&#10;AI-generated content may be incorrect.">
            <a:extLst>
              <a:ext uri="{FF2B5EF4-FFF2-40B4-BE49-F238E27FC236}">
                <a16:creationId xmlns:a16="http://schemas.microsoft.com/office/drawing/2014/main" id="{C066F92D-4F02-BACA-427E-046E2EC27EC8}"/>
              </a:ext>
            </a:extLst>
          </p:cNvPr>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a:xfrm>
            <a:off x="10698230" y="4773126"/>
            <a:ext cx="1371349" cy="1724370"/>
          </a:xfrm>
          <a:prstGeom prst="rect">
            <a:avLst/>
          </a:prstGeom>
        </p:spPr>
      </p:pic>
    </p:spTree>
    <p:extLst>
      <p:ext uri="{BB962C8B-B14F-4D97-AF65-F5344CB8AC3E}">
        <p14:creationId xmlns:p14="http://schemas.microsoft.com/office/powerpoint/2010/main" val="361573633"/>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QUOTE With Image Left">
    <p:bg>
      <p:bgPr>
        <a:solidFill>
          <a:schemeClr val="accent3"/>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3175"/>
            <a:ext cx="8029575" cy="6232525"/>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9" y="1700212"/>
            <a:ext cx="5510004" cy="4151947"/>
          </a:xfrm>
          <a:prstGeom prst="rect">
            <a:avLst/>
          </a:prstGeom>
        </p:spPr>
        <p:txBody>
          <a:bodyPr wrap="square" anchor="t">
            <a:normAutofit/>
          </a:bodyPr>
          <a:lstStyle>
            <a:lvl1pPr>
              <a:defRPr sz="5000">
                <a:solidFill>
                  <a:schemeClr val="bg1"/>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3175"/>
            <a:ext cx="4189265" cy="6232525"/>
          </a:xfrm>
          <a:solidFill>
            <a:schemeClr val="bg1">
              <a:lumMod val="95000"/>
            </a:schemeClr>
          </a:solidFill>
        </p:spPr>
        <p:txBody>
          <a:bodyPr anchor="ctr">
            <a:noAutofit/>
          </a:bodyPr>
          <a:lstStyle>
            <a:lvl1pPr algn="ctr">
              <a:defRPr sz="2000"/>
            </a:lvl1pPr>
          </a:lstStyle>
          <a:p>
            <a:endParaRPr lang="en-US"/>
          </a:p>
        </p:txBody>
      </p:sp>
      <p:pic>
        <p:nvPicPr>
          <p:cNvPr id="6" name="Picture 5" descr="A cartoon of a person in a blue robe&#10;&#10;AI-generated content may be incorrect.">
            <a:extLst>
              <a:ext uri="{FF2B5EF4-FFF2-40B4-BE49-F238E27FC236}">
                <a16:creationId xmlns:a16="http://schemas.microsoft.com/office/drawing/2014/main" id="{3FE01BEC-CB8F-9131-F265-475D9E84C7E3}"/>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6150523" y="3949959"/>
            <a:ext cx="1644418" cy="2279391"/>
          </a:xfrm>
          <a:prstGeom prst="rect">
            <a:avLst/>
          </a:prstGeom>
        </p:spPr>
      </p:pic>
      <p:pic>
        <p:nvPicPr>
          <p:cNvPr id="4" name="Picture 3" descr="A cartoon of a person holding a basket&#10;&#10;AI-generated content may be incorrect.">
            <a:extLst>
              <a:ext uri="{FF2B5EF4-FFF2-40B4-BE49-F238E27FC236}">
                <a16:creationId xmlns:a16="http://schemas.microsoft.com/office/drawing/2014/main" id="{AB8B6C07-8093-42C3-89CD-802E00E0702C}"/>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1937629" y="4784665"/>
            <a:ext cx="6560712" cy="1348957"/>
          </a:xfrm>
          <a:prstGeom prst="rect">
            <a:avLst/>
          </a:prstGeom>
        </p:spPr>
      </p:pic>
    </p:spTree>
    <p:extLst>
      <p:ext uri="{BB962C8B-B14F-4D97-AF65-F5344CB8AC3E}">
        <p14:creationId xmlns:p14="http://schemas.microsoft.com/office/powerpoint/2010/main" val="2641420579"/>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400800"/>
          </a:xfrm>
          <a:prstGeom prst="rect">
            <a:avLst/>
          </a:prstGeom>
          <a:solidFill>
            <a:schemeClr val="accent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9" y="1700212"/>
            <a:ext cx="5159296" cy="4151947"/>
          </a:xfrm>
          <a:prstGeom prst="rect">
            <a:avLst/>
          </a:prstGeom>
        </p:spPr>
        <p:txBody>
          <a:bodyPr wrap="square" anchor="t">
            <a:normAutofit/>
          </a:bodyPr>
          <a:lstStyle>
            <a:lvl1pPr>
              <a:defRPr sz="5000">
                <a:solidFill>
                  <a:srgbClr val="F1EFED"/>
                </a:solidFill>
              </a:defRPr>
            </a:lvl1pPr>
          </a:lstStyle>
          <a:p>
            <a:r>
              <a:rPr lang="en-US"/>
              <a:t>Click to edit text. This is a pull quote, this is a pull quote.”</a:t>
            </a:r>
            <a:endParaRPr lang="en-AU"/>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a:solidFill>
                  <a:schemeClr val="bg2"/>
                </a:solidFill>
              </a:rPr>
              <a:t>“</a:t>
            </a:r>
            <a:endParaRPr lang="en-AU">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400800"/>
          </a:xfrm>
          <a:solidFill>
            <a:schemeClr val="bg1">
              <a:lumMod val="95000"/>
            </a:schemeClr>
          </a:solidFill>
        </p:spPr>
        <p:txBody>
          <a:bodyPr anchor="ctr">
            <a:noAutofit/>
          </a:bodyPr>
          <a:lstStyle>
            <a:lvl1pPr algn="ctr">
              <a:defRPr sz="2000"/>
            </a:lvl1pPr>
          </a:lstStyle>
          <a:p>
            <a:endParaRPr lang="en-US"/>
          </a:p>
        </p:txBody>
      </p:sp>
      <p:pic>
        <p:nvPicPr>
          <p:cNvPr id="4" name="Picture 3" descr="A cartoon of a person and a striped object&#10;&#10;AI-generated content may be incorrect.">
            <a:extLst>
              <a:ext uri="{FF2B5EF4-FFF2-40B4-BE49-F238E27FC236}">
                <a16:creationId xmlns:a16="http://schemas.microsoft.com/office/drawing/2014/main" id="{7B46D111-13AA-9390-9310-E6E8470A5568}"/>
              </a:ext>
            </a:extLst>
          </p:cNvPr>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10698230" y="4564664"/>
            <a:ext cx="1371349" cy="1724370"/>
          </a:xfrm>
          <a:prstGeom prst="rect">
            <a:avLst/>
          </a:prstGeom>
        </p:spPr>
      </p:pic>
      <p:pic>
        <p:nvPicPr>
          <p:cNvPr id="6" name="Picture 5" descr="A cartoon of a person holding a basket&#10;&#10;AI-generated content may be incorrect.">
            <a:extLst>
              <a:ext uri="{FF2B5EF4-FFF2-40B4-BE49-F238E27FC236}">
                <a16:creationId xmlns:a16="http://schemas.microsoft.com/office/drawing/2014/main" id="{BC7EB836-9AA2-C9D2-9C3B-967A9681E424}"/>
              </a:ext>
            </a:extLst>
          </p:cNvPr>
          <p:cNvPicPr>
            <a:picLocks noChangeAspect="1"/>
          </p:cNvPicPr>
          <p:nvPr userDrawn="1"/>
        </p:nvPicPr>
        <p:blipFill>
          <a:blip r:embed="rId3" cstate="screen">
            <a:extLst>
              <a:ext uri="{28A0092B-C50C-407E-A947-70E740481C1C}">
                <a14:useLocalDpi xmlns:a14="http://schemas.microsoft.com/office/drawing/2010/main" val="0"/>
              </a:ext>
            </a:extLst>
          </a:blip>
          <a:srcRect/>
          <a:stretch>
            <a:fillRect/>
          </a:stretch>
        </p:blipFill>
        <p:spPr>
          <a:xfrm>
            <a:off x="7693805" y="-221162"/>
            <a:ext cx="6560712" cy="1348957"/>
          </a:xfrm>
          <a:prstGeom prst="rect">
            <a:avLst/>
          </a:prstGeom>
        </p:spPr>
      </p:pic>
    </p:spTree>
    <p:extLst>
      <p:ext uri="{BB962C8B-B14F-4D97-AF65-F5344CB8AC3E}">
        <p14:creationId xmlns:p14="http://schemas.microsoft.com/office/powerpoint/2010/main" val="3982676575"/>
      </p:ext>
    </p:extLst>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226" Type="http://schemas.openxmlformats.org/officeDocument/2006/relationships/slideLayout" Target="../slideLayouts/slideLayout226.xml"/><Relationship Id="rId107" Type="http://schemas.openxmlformats.org/officeDocument/2006/relationships/slideLayout" Target="../slideLayouts/slideLayout107.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16" Type="http://schemas.openxmlformats.org/officeDocument/2006/relationships/slideLayout" Target="../slideLayouts/slideLayout216.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227" Type="http://schemas.openxmlformats.org/officeDocument/2006/relationships/slideLayout" Target="../slideLayouts/slideLayout227.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217" Type="http://schemas.openxmlformats.org/officeDocument/2006/relationships/slideLayout" Target="../slideLayouts/slideLayout217.xml"/><Relationship Id="rId6" Type="http://schemas.openxmlformats.org/officeDocument/2006/relationships/slideLayout" Target="../slideLayouts/slideLayout6.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228" Type="http://schemas.openxmlformats.org/officeDocument/2006/relationships/slideLayout" Target="../slideLayouts/slideLayout228.xml"/><Relationship Id="rId13" Type="http://schemas.openxmlformats.org/officeDocument/2006/relationships/slideLayout" Target="../slideLayouts/slideLayout13.xml"/><Relationship Id="rId109" Type="http://schemas.openxmlformats.org/officeDocument/2006/relationships/slideLayout" Target="../slideLayouts/slideLayout109.xml"/><Relationship Id="rId34" Type="http://schemas.openxmlformats.org/officeDocument/2006/relationships/slideLayout" Target="../slideLayouts/slideLayout34.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20" Type="http://schemas.openxmlformats.org/officeDocument/2006/relationships/slideLayout" Target="../slideLayouts/slideLayout120.xml"/><Relationship Id="rId141" Type="http://schemas.openxmlformats.org/officeDocument/2006/relationships/slideLayout" Target="../slideLayouts/slideLayout141.xml"/><Relationship Id="rId7" Type="http://schemas.openxmlformats.org/officeDocument/2006/relationships/slideLayout" Target="../slideLayouts/slideLayout7.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18" Type="http://schemas.openxmlformats.org/officeDocument/2006/relationships/slideLayout" Target="../slideLayouts/slideLayout218.xml"/><Relationship Id="rId24" Type="http://schemas.openxmlformats.org/officeDocument/2006/relationships/slideLayout" Target="../slideLayouts/slideLayout24.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31" Type="http://schemas.openxmlformats.org/officeDocument/2006/relationships/slideLayout" Target="../slideLayouts/slideLayout131.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208" Type="http://schemas.openxmlformats.org/officeDocument/2006/relationships/slideLayout" Target="../slideLayouts/slideLayout208.xml"/><Relationship Id="rId229" Type="http://schemas.openxmlformats.org/officeDocument/2006/relationships/slideLayout" Target="../slideLayouts/slideLayout229.xml"/><Relationship Id="rId14" Type="http://schemas.openxmlformats.org/officeDocument/2006/relationships/slideLayout" Target="../slideLayouts/slideLayout14.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219" Type="http://schemas.openxmlformats.org/officeDocument/2006/relationships/slideLayout" Target="../slideLayouts/slideLayout219.xml"/><Relationship Id="rId230" Type="http://schemas.openxmlformats.org/officeDocument/2006/relationships/slideLayout" Target="../slideLayouts/slideLayout230.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220" Type="http://schemas.openxmlformats.org/officeDocument/2006/relationships/slideLayout" Target="../slideLayouts/slideLayout220.xml"/><Relationship Id="rId225" Type="http://schemas.openxmlformats.org/officeDocument/2006/relationships/slideLayout" Target="../slideLayouts/slideLayout225.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15" Type="http://schemas.openxmlformats.org/officeDocument/2006/relationships/slideLayout" Target="../slideLayouts/slideLayout215.xml"/><Relationship Id="rId26" Type="http://schemas.openxmlformats.org/officeDocument/2006/relationships/slideLayout" Target="../slideLayouts/slideLayout26.xml"/><Relationship Id="rId231" Type="http://schemas.openxmlformats.org/officeDocument/2006/relationships/theme" Target="../theme/theme1.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221" Type="http://schemas.openxmlformats.org/officeDocument/2006/relationships/slideLayout" Target="../slideLayouts/slideLayout221.xml"/><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32" Type="http://schemas.openxmlformats.org/officeDocument/2006/relationships/image" Target="../media/image1.png"/><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222" Type="http://schemas.openxmlformats.org/officeDocument/2006/relationships/slideLayout" Target="../slideLayouts/slideLayout222.xml"/><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slideLayout" Target="../slideLayouts/slideLayout212.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223" Type="http://schemas.openxmlformats.org/officeDocument/2006/relationships/slideLayout" Target="../slideLayouts/slideLayout22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50" Type="http://schemas.openxmlformats.org/officeDocument/2006/relationships/slideLayout" Target="../slideLayouts/slideLayout50.xml"/><Relationship Id="rId104" Type="http://schemas.openxmlformats.org/officeDocument/2006/relationships/slideLayout" Target="../slideLayouts/slideLayout104.xml"/><Relationship Id="rId125" Type="http://schemas.openxmlformats.org/officeDocument/2006/relationships/slideLayout" Target="../slideLayouts/slideLayout125.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13" Type="http://schemas.openxmlformats.org/officeDocument/2006/relationships/slideLayout" Target="../slideLayouts/slideLayout213.xml"/><Relationship Id="rId2" Type="http://schemas.openxmlformats.org/officeDocument/2006/relationships/slideLayout" Target="../slideLayouts/slideLayout2.xml"/><Relationship Id="rId29" Type="http://schemas.openxmlformats.org/officeDocument/2006/relationships/slideLayout" Target="../slideLayouts/slideLayout29.xml"/><Relationship Id="rId40" Type="http://schemas.openxmlformats.org/officeDocument/2006/relationships/slideLayout" Target="../slideLayouts/slideLayout40.xml"/><Relationship Id="rId115" Type="http://schemas.openxmlformats.org/officeDocument/2006/relationships/slideLayout" Target="../slideLayouts/slideLayout115.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19" Type="http://schemas.openxmlformats.org/officeDocument/2006/relationships/slideLayout" Target="../slideLayouts/slideLayout19.xml"/><Relationship Id="rId224" Type="http://schemas.openxmlformats.org/officeDocument/2006/relationships/slideLayout" Target="../slideLayouts/slideLayout224.xml"/><Relationship Id="rId30" Type="http://schemas.openxmlformats.org/officeDocument/2006/relationships/slideLayout" Target="../slideLayouts/slideLayout3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189" Type="http://schemas.openxmlformats.org/officeDocument/2006/relationships/slideLayout" Target="../slideLayouts/slideLayout189.xml"/><Relationship Id="rId3" Type="http://schemas.openxmlformats.org/officeDocument/2006/relationships/slideLayout" Target="../slideLayouts/slideLayout3.xml"/><Relationship Id="rId214" Type="http://schemas.openxmlformats.org/officeDocument/2006/relationships/slideLayout" Target="../slideLayouts/slideLayout2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a:t>CLICK TO EDIT MASTER TITLE STYLE</a:t>
            </a:r>
            <a:endParaRPr lang="en-AU"/>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5843583" y="509587"/>
            <a:ext cx="504826" cy="12192001"/>
          </a:xfrm>
          <a:prstGeom prst="rect">
            <a:avLst/>
          </a:prstGeom>
          <a:solidFill>
            <a:schemeClr val="accent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702151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AU" b="0">
                <a:solidFill>
                  <a:schemeClr val="tx1"/>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569234"/>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a:p>
        </p:txBody>
      </p:sp>
      <p:pic>
        <p:nvPicPr>
          <p:cNvPr id="7" name="Picture 6">
            <a:extLst>
              <a:ext uri="{FF2B5EF4-FFF2-40B4-BE49-F238E27FC236}">
                <a16:creationId xmlns:a16="http://schemas.microsoft.com/office/drawing/2014/main" id="{DCD7DEA0-FDCE-E5D8-21AC-0372E36F73E3}"/>
              </a:ext>
            </a:extLst>
          </p:cNvPr>
          <p:cNvPicPr>
            <a:picLocks noChangeAspect="1"/>
          </p:cNvPicPr>
          <p:nvPr userDrawn="1"/>
        </p:nvPicPr>
        <p:blipFill>
          <a:blip r:embed="rId232" cstate="screen">
            <a:extLst>
              <a:ext uri="{28A0092B-C50C-407E-A947-70E740481C1C}">
                <a14:useLocalDpi xmlns:a14="http://schemas.microsoft.com/office/drawing/2010/main" val="0"/>
              </a:ext>
            </a:extLst>
          </a:blip>
          <a:stretch>
            <a:fillRect/>
          </a:stretch>
        </p:blipFill>
        <p:spPr>
          <a:xfrm>
            <a:off x="515937" y="6507599"/>
            <a:ext cx="2444616" cy="216612"/>
          </a:xfrm>
          <a:prstGeom prst="rect">
            <a:avLst/>
          </a:prstGeom>
        </p:spPr>
      </p:pic>
    </p:spTree>
    <p:extLst>
      <p:ext uri="{BB962C8B-B14F-4D97-AF65-F5344CB8AC3E}">
        <p14:creationId xmlns:p14="http://schemas.microsoft.com/office/powerpoint/2010/main" val="1742699068"/>
      </p:ext>
    </p:extLst>
  </p:cSld>
  <p:clrMap bg1="lt1" tx1="dk1" bg2="lt2" tx2="dk2" accent1="accent1" accent2="accent2" accent3="accent3" accent4="accent4" accent5="accent5" accent6="accent6" hlink="hlink" folHlink="folHlink"/>
  <p:sldLayoutIdLst>
    <p:sldLayoutId id="2147483770" r:id="rId1"/>
    <p:sldLayoutId id="2147483771" r:id="rId2"/>
    <p:sldLayoutId id="2147483772" r:id="rId3"/>
    <p:sldLayoutId id="2147483773" r:id="rId4"/>
    <p:sldLayoutId id="2147483774" r:id="rId5"/>
    <p:sldLayoutId id="2147483775" r:id="rId6"/>
    <p:sldLayoutId id="2147483776" r:id="rId7"/>
    <p:sldLayoutId id="2147483777" r:id="rId8"/>
    <p:sldLayoutId id="2147483778" r:id="rId9"/>
    <p:sldLayoutId id="2147483779" r:id="rId10"/>
    <p:sldLayoutId id="2147483780" r:id="rId11"/>
    <p:sldLayoutId id="2147483781" r:id="rId12"/>
    <p:sldLayoutId id="2147483782" r:id="rId13"/>
    <p:sldLayoutId id="2147483783" r:id="rId14"/>
    <p:sldLayoutId id="2147483784" r:id="rId15"/>
    <p:sldLayoutId id="2147483785" r:id="rId16"/>
    <p:sldLayoutId id="2147483786" r:id="rId17"/>
    <p:sldLayoutId id="2147483787" r:id="rId18"/>
    <p:sldLayoutId id="2147483788" r:id="rId19"/>
    <p:sldLayoutId id="2147483789" r:id="rId20"/>
    <p:sldLayoutId id="2147483790" r:id="rId21"/>
    <p:sldLayoutId id="2147483791" r:id="rId22"/>
    <p:sldLayoutId id="2147483792" r:id="rId23"/>
    <p:sldLayoutId id="2147483793" r:id="rId24"/>
    <p:sldLayoutId id="2147483794" r:id="rId25"/>
    <p:sldLayoutId id="2147483795" r:id="rId26"/>
    <p:sldLayoutId id="2147483796" r:id="rId27"/>
    <p:sldLayoutId id="2147483797" r:id="rId28"/>
    <p:sldLayoutId id="2147483798" r:id="rId29"/>
    <p:sldLayoutId id="2147483799" r:id="rId30"/>
    <p:sldLayoutId id="2147483800" r:id="rId31"/>
    <p:sldLayoutId id="2147483801" r:id="rId32"/>
    <p:sldLayoutId id="2147483802" r:id="rId33"/>
    <p:sldLayoutId id="2147483803" r:id="rId34"/>
    <p:sldLayoutId id="2147483804" r:id="rId35"/>
    <p:sldLayoutId id="2147483805" r:id="rId36"/>
    <p:sldLayoutId id="2147483806" r:id="rId37"/>
    <p:sldLayoutId id="2147483807" r:id="rId38"/>
    <p:sldLayoutId id="2147483808" r:id="rId39"/>
    <p:sldLayoutId id="2147483809" r:id="rId40"/>
    <p:sldLayoutId id="2147483810" r:id="rId41"/>
    <p:sldLayoutId id="2147483811" r:id="rId42"/>
    <p:sldLayoutId id="2147483812" r:id="rId43"/>
    <p:sldLayoutId id="2147483813" r:id="rId44"/>
    <p:sldLayoutId id="2147483814" r:id="rId45"/>
    <p:sldLayoutId id="2147483815" r:id="rId46"/>
    <p:sldLayoutId id="2147483816" r:id="rId47"/>
    <p:sldLayoutId id="2147483817" r:id="rId48"/>
    <p:sldLayoutId id="2147483962" r:id="rId49"/>
    <p:sldLayoutId id="2147483818" r:id="rId50"/>
    <p:sldLayoutId id="2147483819" r:id="rId51"/>
    <p:sldLayoutId id="2147483820" r:id="rId52"/>
    <p:sldLayoutId id="2147483821" r:id="rId53"/>
    <p:sldLayoutId id="2147483822" r:id="rId54"/>
    <p:sldLayoutId id="2147483823" r:id="rId55"/>
    <p:sldLayoutId id="2147483824" r:id="rId56"/>
    <p:sldLayoutId id="2147483825" r:id="rId57"/>
    <p:sldLayoutId id="2147483826" r:id="rId58"/>
    <p:sldLayoutId id="2147483827" r:id="rId59"/>
    <p:sldLayoutId id="2147483828" r:id="rId60"/>
    <p:sldLayoutId id="2147483829" r:id="rId61"/>
    <p:sldLayoutId id="2147483830" r:id="rId62"/>
    <p:sldLayoutId id="2147483831" r:id="rId63"/>
    <p:sldLayoutId id="2147483832" r:id="rId64"/>
    <p:sldLayoutId id="2147483833" r:id="rId65"/>
    <p:sldLayoutId id="2147483834" r:id="rId66"/>
    <p:sldLayoutId id="2147483835" r:id="rId67"/>
    <p:sldLayoutId id="2147483836" r:id="rId68"/>
    <p:sldLayoutId id="2147483837" r:id="rId69"/>
    <p:sldLayoutId id="2147483838" r:id="rId70"/>
    <p:sldLayoutId id="2147483839" r:id="rId71"/>
    <p:sldLayoutId id="2147483840" r:id="rId72"/>
    <p:sldLayoutId id="2147483841" r:id="rId73"/>
    <p:sldLayoutId id="2147483842" r:id="rId74"/>
    <p:sldLayoutId id="2147483843" r:id="rId75"/>
    <p:sldLayoutId id="2147483844" r:id="rId76"/>
    <p:sldLayoutId id="2147483845" r:id="rId77"/>
    <p:sldLayoutId id="2147483846" r:id="rId78"/>
    <p:sldLayoutId id="2147483847" r:id="rId79"/>
    <p:sldLayoutId id="2147483848" r:id="rId80"/>
    <p:sldLayoutId id="2147483849" r:id="rId81"/>
    <p:sldLayoutId id="2147483850" r:id="rId82"/>
    <p:sldLayoutId id="2147483851" r:id="rId83"/>
    <p:sldLayoutId id="2147483852" r:id="rId84"/>
    <p:sldLayoutId id="2147483853" r:id="rId85"/>
    <p:sldLayoutId id="2147483854" r:id="rId86"/>
    <p:sldLayoutId id="2147483855" r:id="rId87"/>
    <p:sldLayoutId id="2147483856" r:id="rId88"/>
    <p:sldLayoutId id="2147483857" r:id="rId89"/>
    <p:sldLayoutId id="2147483858" r:id="rId90"/>
    <p:sldLayoutId id="2147483859" r:id="rId91"/>
    <p:sldLayoutId id="2147483860" r:id="rId92"/>
    <p:sldLayoutId id="2147483861" r:id="rId93"/>
    <p:sldLayoutId id="2147483862" r:id="rId94"/>
    <p:sldLayoutId id="2147483863" r:id="rId95"/>
    <p:sldLayoutId id="2147483864" r:id="rId96"/>
    <p:sldLayoutId id="2147483865" r:id="rId97"/>
    <p:sldLayoutId id="2147483866" r:id="rId98"/>
    <p:sldLayoutId id="2147483867" r:id="rId99"/>
    <p:sldLayoutId id="2147483868" r:id="rId100"/>
    <p:sldLayoutId id="2147483869" r:id="rId101"/>
    <p:sldLayoutId id="2147483870" r:id="rId102"/>
    <p:sldLayoutId id="2147483871" r:id="rId103"/>
    <p:sldLayoutId id="2147483872" r:id="rId104"/>
    <p:sldLayoutId id="2147483873" r:id="rId105"/>
    <p:sldLayoutId id="2147483874" r:id="rId106"/>
    <p:sldLayoutId id="2147483875" r:id="rId107"/>
    <p:sldLayoutId id="2147483876" r:id="rId108"/>
    <p:sldLayoutId id="2147483877" r:id="rId109"/>
    <p:sldLayoutId id="2147483878" r:id="rId110"/>
    <p:sldLayoutId id="2147483879" r:id="rId111"/>
    <p:sldLayoutId id="2147483880" r:id="rId112"/>
    <p:sldLayoutId id="2147483881" r:id="rId113"/>
    <p:sldLayoutId id="2147483882" r:id="rId114"/>
    <p:sldLayoutId id="2147483883" r:id="rId115"/>
    <p:sldLayoutId id="2147483884" r:id="rId116"/>
    <p:sldLayoutId id="2147483885" r:id="rId117"/>
    <p:sldLayoutId id="2147483886" r:id="rId118"/>
    <p:sldLayoutId id="2147483887" r:id="rId119"/>
    <p:sldLayoutId id="2147483888" r:id="rId120"/>
    <p:sldLayoutId id="2147483889" r:id="rId121"/>
    <p:sldLayoutId id="2147483890" r:id="rId122"/>
    <p:sldLayoutId id="2147483891" r:id="rId123"/>
    <p:sldLayoutId id="2147483892" r:id="rId124"/>
    <p:sldLayoutId id="2147483893" r:id="rId125"/>
    <p:sldLayoutId id="2147483894" r:id="rId126"/>
    <p:sldLayoutId id="2147483895" r:id="rId127"/>
    <p:sldLayoutId id="2147483896" r:id="rId128"/>
    <p:sldLayoutId id="2147483897" r:id="rId129"/>
    <p:sldLayoutId id="2147483898" r:id="rId130"/>
    <p:sldLayoutId id="2147483899" r:id="rId131"/>
    <p:sldLayoutId id="2147483900" r:id="rId132"/>
    <p:sldLayoutId id="2147483901" r:id="rId133"/>
    <p:sldLayoutId id="2147483902" r:id="rId134"/>
    <p:sldLayoutId id="2147483903" r:id="rId135"/>
    <p:sldLayoutId id="2147483904" r:id="rId136"/>
    <p:sldLayoutId id="2147483905" r:id="rId137"/>
    <p:sldLayoutId id="2147483906" r:id="rId138"/>
    <p:sldLayoutId id="2147483907" r:id="rId139"/>
    <p:sldLayoutId id="2147483908" r:id="rId140"/>
    <p:sldLayoutId id="2147483909" r:id="rId141"/>
    <p:sldLayoutId id="2147483910" r:id="rId142"/>
    <p:sldLayoutId id="2147483911" r:id="rId143"/>
    <p:sldLayoutId id="2147483912" r:id="rId144"/>
    <p:sldLayoutId id="2147483913" r:id="rId145"/>
    <p:sldLayoutId id="2147483914" r:id="rId146"/>
    <p:sldLayoutId id="2147483915" r:id="rId147"/>
    <p:sldLayoutId id="2147483916" r:id="rId148"/>
    <p:sldLayoutId id="2147483917" r:id="rId149"/>
    <p:sldLayoutId id="2147483918" r:id="rId150"/>
    <p:sldLayoutId id="2147483919" r:id="rId151"/>
    <p:sldLayoutId id="2147483920" r:id="rId152"/>
    <p:sldLayoutId id="2147483921" r:id="rId153"/>
    <p:sldLayoutId id="2147483922" r:id="rId154"/>
    <p:sldLayoutId id="2147483923" r:id="rId155"/>
    <p:sldLayoutId id="2147483924" r:id="rId156"/>
    <p:sldLayoutId id="2147483925" r:id="rId157"/>
    <p:sldLayoutId id="2147483926" r:id="rId158"/>
    <p:sldLayoutId id="2147483927" r:id="rId159"/>
    <p:sldLayoutId id="2147483928" r:id="rId160"/>
    <p:sldLayoutId id="2147483929" r:id="rId161"/>
    <p:sldLayoutId id="2147483930" r:id="rId162"/>
    <p:sldLayoutId id="2147483931" r:id="rId163"/>
    <p:sldLayoutId id="2147483932" r:id="rId164"/>
    <p:sldLayoutId id="2147483933" r:id="rId165"/>
    <p:sldLayoutId id="2147483934" r:id="rId166"/>
    <p:sldLayoutId id="2147483935" r:id="rId167"/>
    <p:sldLayoutId id="2147483936" r:id="rId168"/>
    <p:sldLayoutId id="2147483937" r:id="rId169"/>
    <p:sldLayoutId id="2147483938" r:id="rId170"/>
    <p:sldLayoutId id="2147483939" r:id="rId171"/>
    <p:sldLayoutId id="2147483940" r:id="rId172"/>
    <p:sldLayoutId id="2147483941" r:id="rId173"/>
    <p:sldLayoutId id="2147483942" r:id="rId174"/>
    <p:sldLayoutId id="2147483943" r:id="rId175"/>
    <p:sldLayoutId id="2147483944" r:id="rId176"/>
    <p:sldLayoutId id="2147483945" r:id="rId177"/>
    <p:sldLayoutId id="2147483946" r:id="rId178"/>
    <p:sldLayoutId id="2147483947" r:id="rId179"/>
    <p:sldLayoutId id="2147483948" r:id="rId180"/>
    <p:sldLayoutId id="2147483949" r:id="rId181"/>
    <p:sldLayoutId id="2147483950" r:id="rId182"/>
    <p:sldLayoutId id="2147483951" r:id="rId183"/>
    <p:sldLayoutId id="2147483952" r:id="rId184"/>
    <p:sldLayoutId id="2147483953" r:id="rId185"/>
    <p:sldLayoutId id="2147483954" r:id="rId186"/>
    <p:sldLayoutId id="2147483955" r:id="rId187"/>
    <p:sldLayoutId id="2147483956" r:id="rId188"/>
    <p:sldLayoutId id="2147483957" r:id="rId189"/>
    <p:sldLayoutId id="2147483958" r:id="rId190"/>
    <p:sldLayoutId id="2147483959" r:id="rId191"/>
    <p:sldLayoutId id="2147483960" r:id="rId192"/>
    <p:sldLayoutId id="2147483961" r:id="rId193"/>
    <p:sldLayoutId id="2147483747" r:id="rId194"/>
    <p:sldLayoutId id="2147483649" r:id="rId195"/>
    <p:sldLayoutId id="2147483763" r:id="rId196"/>
    <p:sldLayoutId id="2147483765" r:id="rId197"/>
    <p:sldLayoutId id="2147483766" r:id="rId198"/>
    <p:sldLayoutId id="2147483767" r:id="rId199"/>
    <p:sldLayoutId id="2147483721" r:id="rId200"/>
    <p:sldLayoutId id="2147483683" r:id="rId201"/>
    <p:sldLayoutId id="2147483717" r:id="rId202"/>
    <p:sldLayoutId id="2147483733" r:id="rId203"/>
    <p:sldLayoutId id="2147483749" r:id="rId204"/>
    <p:sldLayoutId id="2147483722" r:id="rId205"/>
    <p:sldLayoutId id="2147483724" r:id="rId206"/>
    <p:sldLayoutId id="2147483750" r:id="rId207"/>
    <p:sldLayoutId id="2147483728" r:id="rId208"/>
    <p:sldLayoutId id="2147483745" r:id="rId209"/>
    <p:sldLayoutId id="2147483752" r:id="rId210"/>
    <p:sldLayoutId id="2147483741" r:id="rId211"/>
    <p:sldLayoutId id="2147483740" r:id="rId212"/>
    <p:sldLayoutId id="2147483676" r:id="rId213"/>
    <p:sldLayoutId id="2147483730" r:id="rId214"/>
    <p:sldLayoutId id="2147483720" r:id="rId215"/>
    <p:sldLayoutId id="2147483731" r:id="rId216"/>
    <p:sldLayoutId id="2147483743" r:id="rId217"/>
    <p:sldLayoutId id="2147483744" r:id="rId218"/>
    <p:sldLayoutId id="2147483753" r:id="rId219"/>
    <p:sldLayoutId id="2147483734" r:id="rId220"/>
    <p:sldLayoutId id="2147483735" r:id="rId221"/>
    <p:sldLayoutId id="2147483736" r:id="rId222"/>
    <p:sldLayoutId id="2147483758" r:id="rId223"/>
    <p:sldLayoutId id="2147483760" r:id="rId224"/>
    <p:sldLayoutId id="2147483768" r:id="rId225"/>
    <p:sldLayoutId id="2147483761" r:id="rId226"/>
    <p:sldLayoutId id="2147483762" r:id="rId227"/>
    <p:sldLayoutId id="2147483754" r:id="rId228"/>
    <p:sldLayoutId id="2147483727" r:id="rId229"/>
    <p:sldLayoutId id="2147483746" r:id="rId230"/>
  </p:sldLayoutIdLst>
  <p:hf hdr="0" dt="0"/>
  <p:txStyles>
    <p:titleStyle>
      <a:lvl1pPr algn="l" defTabSz="914400" rtl="0" eaLnBrk="1" latinLnBrk="0" hangingPunct="1">
        <a:lnSpc>
          <a:spcPct val="90000"/>
        </a:lnSpc>
        <a:spcBef>
          <a:spcPct val="0"/>
        </a:spcBef>
        <a:buNone/>
        <a:defRPr sz="3000" b="1" i="0" kern="1200">
          <a:solidFill>
            <a:schemeClr val="tx1"/>
          </a:solidFill>
          <a:latin typeface="+mj-lt"/>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6.svg"/><Relationship Id="rId18" Type="http://schemas.openxmlformats.org/officeDocument/2006/relationships/image" Target="../media/image61.png"/><Relationship Id="rId3" Type="http://schemas.openxmlformats.org/officeDocument/2006/relationships/image" Target="../media/image46.png"/><Relationship Id="rId21" Type="http://schemas.openxmlformats.org/officeDocument/2006/relationships/image" Target="../media/image64.svg"/><Relationship Id="rId7" Type="http://schemas.openxmlformats.org/officeDocument/2006/relationships/image" Target="../media/image50.png"/><Relationship Id="rId12" Type="http://schemas.openxmlformats.org/officeDocument/2006/relationships/image" Target="../media/image55.png"/><Relationship Id="rId17" Type="http://schemas.openxmlformats.org/officeDocument/2006/relationships/image" Target="../media/image60.svg"/><Relationship Id="rId2" Type="http://schemas.openxmlformats.org/officeDocument/2006/relationships/notesSlide" Target="../notesSlides/notesSlide8.xml"/><Relationship Id="rId16" Type="http://schemas.openxmlformats.org/officeDocument/2006/relationships/image" Target="../media/image59.png"/><Relationship Id="rId20" Type="http://schemas.openxmlformats.org/officeDocument/2006/relationships/image" Target="../media/image63.png"/><Relationship Id="rId1" Type="http://schemas.openxmlformats.org/officeDocument/2006/relationships/slideLayout" Target="../slideLayouts/slideLayout43.xml"/><Relationship Id="rId6" Type="http://schemas.openxmlformats.org/officeDocument/2006/relationships/image" Target="../media/image49.png"/><Relationship Id="rId11" Type="http://schemas.openxmlformats.org/officeDocument/2006/relationships/image" Target="../media/image54.svg"/><Relationship Id="rId5" Type="http://schemas.openxmlformats.org/officeDocument/2006/relationships/image" Target="../media/image48.png"/><Relationship Id="rId15" Type="http://schemas.openxmlformats.org/officeDocument/2006/relationships/image" Target="../media/image58.svg"/><Relationship Id="rId23" Type="http://schemas.openxmlformats.org/officeDocument/2006/relationships/image" Target="../media/image66.svg"/><Relationship Id="rId10" Type="http://schemas.openxmlformats.org/officeDocument/2006/relationships/image" Target="../media/image53.png"/><Relationship Id="rId19" Type="http://schemas.openxmlformats.org/officeDocument/2006/relationships/image" Target="../media/image62.svg"/><Relationship Id="rId4" Type="http://schemas.openxmlformats.org/officeDocument/2006/relationships/image" Target="../media/image47.png"/><Relationship Id="rId9" Type="http://schemas.openxmlformats.org/officeDocument/2006/relationships/image" Target="../media/image52.png"/><Relationship Id="rId14" Type="http://schemas.openxmlformats.org/officeDocument/2006/relationships/image" Target="../media/image57.png"/><Relationship Id="rId22" Type="http://schemas.openxmlformats.org/officeDocument/2006/relationships/image" Target="../media/image6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76.xml"/></Relationships>
</file>

<file path=ppt/slides/_rels/slide1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jpeg"/><Relationship Id="rId1" Type="http://schemas.openxmlformats.org/officeDocument/2006/relationships/slideLayout" Target="../slideLayouts/slideLayout76.xml"/></Relationships>
</file>

<file path=ppt/slides/_rels/slide1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76.xml"/></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jpeg"/><Relationship Id="rId1" Type="http://schemas.openxmlformats.org/officeDocument/2006/relationships/slideLayout" Target="../slideLayouts/slideLayout76.xml"/></Relationships>
</file>

<file path=ppt/slides/_rels/slide1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76.xml"/></Relationships>
</file>

<file path=ppt/slides/_rels/slide1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jpeg"/><Relationship Id="rId1" Type="http://schemas.openxmlformats.org/officeDocument/2006/relationships/slideLayout" Target="../slideLayouts/slideLayout76.xml"/></Relationships>
</file>

<file path=ppt/slides/_rels/slide18.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76.xml"/></Relationships>
</file>

<file path=ppt/slides/_rels/slide1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7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hyperlink" Target="https://www.fairwork.gov.au/employment-conditions/national-employment-standards" TargetMode="External"/><Relationship Id="rId2" Type="http://schemas.openxmlformats.org/officeDocument/2006/relationships/hyperlink" Target="http://www.manufacturingmatters.com.au/" TargetMode="External"/><Relationship Id="rId1" Type="http://schemas.openxmlformats.org/officeDocument/2006/relationships/slideLayout" Target="../slideLayouts/slideLayout4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8.xml"/></Relationships>
</file>

<file path=ppt/slides/_rels/slide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xml"/><Relationship Id="rId1" Type="http://schemas.openxmlformats.org/officeDocument/2006/relationships/slideLayout" Target="../slideLayouts/slideLayout34.xml"/><Relationship Id="rId4" Type="http://schemas.openxmlformats.org/officeDocument/2006/relationships/image" Target="../media/image44.png"/></Relationships>
</file>

<file path=ppt/slides/_rels/slide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A15A3-AD62-599E-B16A-3A75895F5E10}"/>
              </a:ext>
            </a:extLst>
          </p:cNvPr>
          <p:cNvSpPr>
            <a:spLocks noGrp="1"/>
          </p:cNvSpPr>
          <p:nvPr>
            <p:ph type="ctrTitle"/>
          </p:nvPr>
        </p:nvSpPr>
        <p:spPr>
          <a:xfrm>
            <a:off x="1064653" y="2626590"/>
            <a:ext cx="4749799" cy="903700"/>
          </a:xfrm>
        </p:spPr>
        <p:txBody>
          <a:bodyPr/>
          <a:lstStyle/>
          <a:p>
            <a:r>
              <a:rPr lang="en-AU" noProof="0" dirty="0"/>
              <a:t>employment</a:t>
            </a:r>
          </a:p>
        </p:txBody>
      </p:sp>
      <p:sp>
        <p:nvSpPr>
          <p:cNvPr id="3" name="Subtitle 2">
            <a:extLst>
              <a:ext uri="{FF2B5EF4-FFF2-40B4-BE49-F238E27FC236}">
                <a16:creationId xmlns:a16="http://schemas.microsoft.com/office/drawing/2014/main" id="{E8B3840E-9822-8AF6-EAA2-D9B734A376D3}"/>
              </a:ext>
            </a:extLst>
          </p:cNvPr>
          <p:cNvSpPr>
            <a:spLocks noGrp="1"/>
          </p:cNvSpPr>
          <p:nvPr>
            <p:ph type="subTitle" idx="1"/>
          </p:nvPr>
        </p:nvSpPr>
        <p:spPr>
          <a:xfrm>
            <a:off x="1064653" y="3698217"/>
            <a:ext cx="6047613" cy="405102"/>
          </a:xfrm>
        </p:spPr>
        <p:txBody>
          <a:bodyPr/>
          <a:lstStyle/>
          <a:p>
            <a:r>
              <a:rPr lang="en-AU" noProof="0" dirty="0"/>
              <a:t>Careers education: Your career factory</a:t>
            </a:r>
          </a:p>
        </p:txBody>
      </p:sp>
      <p:sp>
        <p:nvSpPr>
          <p:cNvPr id="4" name="Text Placeholder 3">
            <a:extLst>
              <a:ext uri="{FF2B5EF4-FFF2-40B4-BE49-F238E27FC236}">
                <a16:creationId xmlns:a16="http://schemas.microsoft.com/office/drawing/2014/main" id="{4A47E859-8A0C-E6A4-42B6-283934F7E934}"/>
              </a:ext>
            </a:extLst>
          </p:cNvPr>
          <p:cNvSpPr>
            <a:spLocks noGrp="1"/>
          </p:cNvSpPr>
          <p:nvPr>
            <p:ph type="body" sz="quarter" idx="12"/>
          </p:nvPr>
        </p:nvSpPr>
        <p:spPr>
          <a:xfrm>
            <a:off x="1064653" y="1537594"/>
            <a:ext cx="5645877" cy="903700"/>
          </a:xfrm>
        </p:spPr>
        <p:txBody>
          <a:bodyPr/>
          <a:lstStyle/>
          <a:p>
            <a:r>
              <a:rPr lang="en-AU" noProof="0" dirty="0"/>
              <a:t>Understanding</a:t>
            </a:r>
          </a:p>
        </p:txBody>
      </p:sp>
    </p:spTree>
    <p:extLst>
      <p:ext uri="{BB962C8B-B14F-4D97-AF65-F5344CB8AC3E}">
        <p14:creationId xmlns:p14="http://schemas.microsoft.com/office/powerpoint/2010/main" val="1175520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A4738-A2FA-E41E-3A8D-23D7E066636C}"/>
            </a:ext>
          </a:extLst>
        </p:cNvPr>
        <p:cNvGrpSpPr/>
        <p:nvPr/>
      </p:nvGrpSpPr>
      <p:grpSpPr>
        <a:xfrm>
          <a:off x="0" y="0"/>
          <a:ext cx="0" cy="0"/>
          <a:chOff x="0" y="0"/>
          <a:chExt cx="0" cy="0"/>
        </a:xfrm>
      </p:grpSpPr>
      <p:grpSp>
        <p:nvGrpSpPr>
          <p:cNvPr id="84" name="Group 83">
            <a:extLst>
              <a:ext uri="{FF2B5EF4-FFF2-40B4-BE49-F238E27FC236}">
                <a16:creationId xmlns:a16="http://schemas.microsoft.com/office/drawing/2014/main" id="{BFBC098F-EC29-AD10-1CDD-7EB283D7E4F9}"/>
              </a:ext>
            </a:extLst>
          </p:cNvPr>
          <p:cNvGrpSpPr/>
          <p:nvPr/>
        </p:nvGrpSpPr>
        <p:grpSpPr>
          <a:xfrm>
            <a:off x="120457" y="1714500"/>
            <a:ext cx="8396058" cy="4611914"/>
            <a:chOff x="120457" y="1633456"/>
            <a:chExt cx="8543600" cy="4692958"/>
          </a:xfrm>
          <a:solidFill>
            <a:schemeClr val="accent5">
              <a:lumMod val="60000"/>
              <a:lumOff val="40000"/>
            </a:schemeClr>
          </a:solidFill>
        </p:grpSpPr>
        <p:sp>
          <p:nvSpPr>
            <p:cNvPr id="8" name="Rectangle 7">
              <a:extLst>
                <a:ext uri="{FF2B5EF4-FFF2-40B4-BE49-F238E27FC236}">
                  <a16:creationId xmlns:a16="http://schemas.microsoft.com/office/drawing/2014/main" id="{BAD641BE-8D09-243E-4136-3E2CCFE6172A}"/>
                </a:ext>
              </a:extLst>
            </p:cNvPr>
            <p:cNvSpPr/>
            <p:nvPr/>
          </p:nvSpPr>
          <p:spPr>
            <a:xfrm>
              <a:off x="4436559" y="5223329"/>
              <a:ext cx="3292485" cy="703380"/>
            </a:xfrm>
            <a:prstGeom prst="rect">
              <a:avLst/>
            </a:prstGeom>
            <a:grp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a:extLst>
                <a:ext uri="{FF2B5EF4-FFF2-40B4-BE49-F238E27FC236}">
                  <a16:creationId xmlns:a16="http://schemas.microsoft.com/office/drawing/2014/main" id="{F89B8079-1E33-EEA2-6B3C-649939D2DBC0}"/>
                </a:ext>
              </a:extLst>
            </p:cNvPr>
            <p:cNvSpPr/>
            <p:nvPr/>
          </p:nvSpPr>
          <p:spPr>
            <a:xfrm>
              <a:off x="1093328" y="5223329"/>
              <a:ext cx="3348178" cy="703380"/>
            </a:xfrm>
            <a:prstGeom prst="rect">
              <a:avLst/>
            </a:prstGeom>
            <a:grp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a:extLst>
                <a:ext uri="{FF2B5EF4-FFF2-40B4-BE49-F238E27FC236}">
                  <a16:creationId xmlns:a16="http://schemas.microsoft.com/office/drawing/2014/main" id="{1035C386-61AF-7378-7620-C2104B20305D}"/>
                </a:ext>
              </a:extLst>
            </p:cNvPr>
            <p:cNvSpPr/>
            <p:nvPr/>
          </p:nvSpPr>
          <p:spPr>
            <a:xfrm>
              <a:off x="7719153" y="5118796"/>
              <a:ext cx="624114" cy="1207618"/>
            </a:xfrm>
            <a:prstGeom prst="rect">
              <a:avLst/>
            </a:prstGeom>
            <a:grp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a:extLst>
                <a:ext uri="{FF2B5EF4-FFF2-40B4-BE49-F238E27FC236}">
                  <a16:creationId xmlns:a16="http://schemas.microsoft.com/office/drawing/2014/main" id="{56A20CAD-4D57-DB28-7A52-E97EB6A75679}"/>
                </a:ext>
              </a:extLst>
            </p:cNvPr>
            <p:cNvSpPr/>
            <p:nvPr/>
          </p:nvSpPr>
          <p:spPr>
            <a:xfrm>
              <a:off x="474160" y="5118796"/>
              <a:ext cx="624114" cy="1207618"/>
            </a:xfrm>
            <a:prstGeom prst="rect">
              <a:avLst/>
            </a:prstGeom>
            <a:grp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Rectangle 2">
              <a:extLst>
                <a:ext uri="{FF2B5EF4-FFF2-40B4-BE49-F238E27FC236}">
                  <a16:creationId xmlns:a16="http://schemas.microsoft.com/office/drawing/2014/main" id="{B7E2CC5D-C215-C8DA-A289-EFB469687913}"/>
                </a:ext>
              </a:extLst>
            </p:cNvPr>
            <p:cNvSpPr/>
            <p:nvPr/>
          </p:nvSpPr>
          <p:spPr>
            <a:xfrm>
              <a:off x="943738" y="1633456"/>
              <a:ext cx="6854776" cy="3159236"/>
            </a:xfrm>
            <a:custGeom>
              <a:avLst/>
              <a:gdLst>
                <a:gd name="csX0" fmla="*/ 0 w 6854776"/>
                <a:gd name="csY0" fmla="*/ 0 h 3159236"/>
                <a:gd name="csX1" fmla="*/ 754025 w 6854776"/>
                <a:gd name="csY1" fmla="*/ 0 h 3159236"/>
                <a:gd name="csX2" fmla="*/ 1439503 w 6854776"/>
                <a:gd name="csY2" fmla="*/ 0 h 3159236"/>
                <a:gd name="csX3" fmla="*/ 1987885 w 6854776"/>
                <a:gd name="csY3" fmla="*/ 0 h 3159236"/>
                <a:gd name="csX4" fmla="*/ 2536267 w 6854776"/>
                <a:gd name="csY4" fmla="*/ 0 h 3159236"/>
                <a:gd name="csX5" fmla="*/ 3084649 w 6854776"/>
                <a:gd name="csY5" fmla="*/ 0 h 3159236"/>
                <a:gd name="csX6" fmla="*/ 3701579 w 6854776"/>
                <a:gd name="csY6" fmla="*/ 0 h 3159236"/>
                <a:gd name="csX7" fmla="*/ 4249961 w 6854776"/>
                <a:gd name="csY7" fmla="*/ 0 h 3159236"/>
                <a:gd name="csX8" fmla="*/ 4798343 w 6854776"/>
                <a:gd name="csY8" fmla="*/ 0 h 3159236"/>
                <a:gd name="csX9" fmla="*/ 5620916 w 6854776"/>
                <a:gd name="csY9" fmla="*/ 0 h 3159236"/>
                <a:gd name="csX10" fmla="*/ 6854776 w 6854776"/>
                <a:gd name="csY10" fmla="*/ 0 h 3159236"/>
                <a:gd name="csX11" fmla="*/ 6854776 w 6854776"/>
                <a:gd name="csY11" fmla="*/ 695032 h 3159236"/>
                <a:gd name="csX12" fmla="*/ 6854776 w 6854776"/>
                <a:gd name="csY12" fmla="*/ 1295287 h 3159236"/>
                <a:gd name="csX13" fmla="*/ 6854776 w 6854776"/>
                <a:gd name="csY13" fmla="*/ 1927134 h 3159236"/>
                <a:gd name="csX14" fmla="*/ 6854776 w 6854776"/>
                <a:gd name="csY14" fmla="*/ 2464204 h 3159236"/>
                <a:gd name="csX15" fmla="*/ 6854776 w 6854776"/>
                <a:gd name="csY15" fmla="*/ 3159236 h 3159236"/>
                <a:gd name="csX16" fmla="*/ 6100751 w 6854776"/>
                <a:gd name="csY16" fmla="*/ 3159236 h 3159236"/>
                <a:gd name="csX17" fmla="*/ 5346725 w 6854776"/>
                <a:gd name="csY17" fmla="*/ 3159236 h 3159236"/>
                <a:gd name="csX18" fmla="*/ 4866891 w 6854776"/>
                <a:gd name="csY18" fmla="*/ 3159236 h 3159236"/>
                <a:gd name="csX19" fmla="*/ 4387057 w 6854776"/>
                <a:gd name="csY19" fmla="*/ 3159236 h 3159236"/>
                <a:gd name="csX20" fmla="*/ 3564484 w 6854776"/>
                <a:gd name="csY20" fmla="*/ 3159236 h 3159236"/>
                <a:gd name="csX21" fmla="*/ 2879006 w 6854776"/>
                <a:gd name="csY21" fmla="*/ 3159236 h 3159236"/>
                <a:gd name="csX22" fmla="*/ 2262076 w 6854776"/>
                <a:gd name="csY22" fmla="*/ 3159236 h 3159236"/>
                <a:gd name="csX23" fmla="*/ 1439503 w 6854776"/>
                <a:gd name="csY23" fmla="*/ 3159236 h 3159236"/>
                <a:gd name="csX24" fmla="*/ 754025 w 6854776"/>
                <a:gd name="csY24" fmla="*/ 3159236 h 3159236"/>
                <a:gd name="csX25" fmla="*/ 0 w 6854776"/>
                <a:gd name="csY25" fmla="*/ 3159236 h 3159236"/>
                <a:gd name="csX26" fmla="*/ 0 w 6854776"/>
                <a:gd name="csY26" fmla="*/ 2622166 h 3159236"/>
                <a:gd name="csX27" fmla="*/ 0 w 6854776"/>
                <a:gd name="csY27" fmla="*/ 1990319 h 3159236"/>
                <a:gd name="csX28" fmla="*/ 0 w 6854776"/>
                <a:gd name="csY28" fmla="*/ 1358471 h 3159236"/>
                <a:gd name="csX29" fmla="*/ 0 w 6854776"/>
                <a:gd name="csY29" fmla="*/ 663440 h 3159236"/>
                <a:gd name="csX30" fmla="*/ 0 w 6854776"/>
                <a:gd name="csY30" fmla="*/ 0 h 315923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Lst>
              <a:rect l="l" t="t" r="r" b="b"/>
              <a:pathLst>
                <a:path w="6854776" h="3159236" fill="none" extrusionOk="0">
                  <a:moveTo>
                    <a:pt x="0" y="0"/>
                  </a:moveTo>
                  <a:cubicBezTo>
                    <a:pt x="278232" y="5462"/>
                    <a:pt x="427623" y="9198"/>
                    <a:pt x="754025" y="0"/>
                  </a:cubicBezTo>
                  <a:cubicBezTo>
                    <a:pt x="1080428" y="-9198"/>
                    <a:pt x="1262069" y="-31291"/>
                    <a:pt x="1439503" y="0"/>
                  </a:cubicBezTo>
                  <a:cubicBezTo>
                    <a:pt x="1616937" y="31291"/>
                    <a:pt x="1781097" y="-5686"/>
                    <a:pt x="1987885" y="0"/>
                  </a:cubicBezTo>
                  <a:cubicBezTo>
                    <a:pt x="2194673" y="5686"/>
                    <a:pt x="2270859" y="-8110"/>
                    <a:pt x="2536267" y="0"/>
                  </a:cubicBezTo>
                  <a:cubicBezTo>
                    <a:pt x="2801675" y="8110"/>
                    <a:pt x="2972687" y="5843"/>
                    <a:pt x="3084649" y="0"/>
                  </a:cubicBezTo>
                  <a:cubicBezTo>
                    <a:pt x="3196611" y="-5843"/>
                    <a:pt x="3416723" y="-22859"/>
                    <a:pt x="3701579" y="0"/>
                  </a:cubicBezTo>
                  <a:cubicBezTo>
                    <a:pt x="3986435" y="22859"/>
                    <a:pt x="4073726" y="-19060"/>
                    <a:pt x="4249961" y="0"/>
                  </a:cubicBezTo>
                  <a:cubicBezTo>
                    <a:pt x="4426196" y="19060"/>
                    <a:pt x="4659305" y="-22809"/>
                    <a:pt x="4798343" y="0"/>
                  </a:cubicBezTo>
                  <a:cubicBezTo>
                    <a:pt x="4937381" y="22809"/>
                    <a:pt x="5375431" y="-17259"/>
                    <a:pt x="5620916" y="0"/>
                  </a:cubicBezTo>
                  <a:cubicBezTo>
                    <a:pt x="5866401" y="17259"/>
                    <a:pt x="6387284" y="-51286"/>
                    <a:pt x="6854776" y="0"/>
                  </a:cubicBezTo>
                  <a:cubicBezTo>
                    <a:pt x="6846876" y="266042"/>
                    <a:pt x="6828567" y="480786"/>
                    <a:pt x="6854776" y="695032"/>
                  </a:cubicBezTo>
                  <a:cubicBezTo>
                    <a:pt x="6880985" y="909278"/>
                    <a:pt x="6855171" y="995308"/>
                    <a:pt x="6854776" y="1295287"/>
                  </a:cubicBezTo>
                  <a:cubicBezTo>
                    <a:pt x="6854381" y="1595267"/>
                    <a:pt x="6831373" y="1625576"/>
                    <a:pt x="6854776" y="1927134"/>
                  </a:cubicBezTo>
                  <a:cubicBezTo>
                    <a:pt x="6878179" y="2228692"/>
                    <a:pt x="6829936" y="2221109"/>
                    <a:pt x="6854776" y="2464204"/>
                  </a:cubicBezTo>
                  <a:cubicBezTo>
                    <a:pt x="6879617" y="2707299"/>
                    <a:pt x="6835049" y="2816284"/>
                    <a:pt x="6854776" y="3159236"/>
                  </a:cubicBezTo>
                  <a:cubicBezTo>
                    <a:pt x="6673479" y="3181791"/>
                    <a:pt x="6312120" y="3191360"/>
                    <a:pt x="6100751" y="3159236"/>
                  </a:cubicBezTo>
                  <a:cubicBezTo>
                    <a:pt x="5889383" y="3127112"/>
                    <a:pt x="5665713" y="3166637"/>
                    <a:pt x="5346725" y="3159236"/>
                  </a:cubicBezTo>
                  <a:cubicBezTo>
                    <a:pt x="5027737" y="3151835"/>
                    <a:pt x="5034501" y="3176145"/>
                    <a:pt x="4866891" y="3159236"/>
                  </a:cubicBezTo>
                  <a:cubicBezTo>
                    <a:pt x="4699281" y="3142327"/>
                    <a:pt x="4531553" y="3145840"/>
                    <a:pt x="4387057" y="3159236"/>
                  </a:cubicBezTo>
                  <a:cubicBezTo>
                    <a:pt x="4242561" y="3172632"/>
                    <a:pt x="3890638" y="3199637"/>
                    <a:pt x="3564484" y="3159236"/>
                  </a:cubicBezTo>
                  <a:cubicBezTo>
                    <a:pt x="3238330" y="3118835"/>
                    <a:pt x="3127376" y="3183242"/>
                    <a:pt x="2879006" y="3159236"/>
                  </a:cubicBezTo>
                  <a:cubicBezTo>
                    <a:pt x="2630636" y="3135230"/>
                    <a:pt x="2466048" y="3186316"/>
                    <a:pt x="2262076" y="3159236"/>
                  </a:cubicBezTo>
                  <a:cubicBezTo>
                    <a:pt x="2058104" y="3132157"/>
                    <a:pt x="1772638" y="3180506"/>
                    <a:pt x="1439503" y="3159236"/>
                  </a:cubicBezTo>
                  <a:cubicBezTo>
                    <a:pt x="1106368" y="3137966"/>
                    <a:pt x="921201" y="3169479"/>
                    <a:pt x="754025" y="3159236"/>
                  </a:cubicBezTo>
                  <a:cubicBezTo>
                    <a:pt x="586849" y="3148993"/>
                    <a:pt x="188877" y="3164615"/>
                    <a:pt x="0" y="3159236"/>
                  </a:cubicBezTo>
                  <a:cubicBezTo>
                    <a:pt x="-21365" y="3042458"/>
                    <a:pt x="-9035" y="2822494"/>
                    <a:pt x="0" y="2622166"/>
                  </a:cubicBezTo>
                  <a:cubicBezTo>
                    <a:pt x="9035" y="2421838"/>
                    <a:pt x="346" y="2255797"/>
                    <a:pt x="0" y="1990319"/>
                  </a:cubicBezTo>
                  <a:cubicBezTo>
                    <a:pt x="-346" y="1724841"/>
                    <a:pt x="21113" y="1632967"/>
                    <a:pt x="0" y="1358471"/>
                  </a:cubicBezTo>
                  <a:cubicBezTo>
                    <a:pt x="-21113" y="1083975"/>
                    <a:pt x="32082" y="993590"/>
                    <a:pt x="0" y="663440"/>
                  </a:cubicBezTo>
                  <a:cubicBezTo>
                    <a:pt x="-32082" y="333290"/>
                    <a:pt x="23756" y="208407"/>
                    <a:pt x="0" y="0"/>
                  </a:cubicBezTo>
                  <a:close/>
                </a:path>
                <a:path w="6854776" h="3159236" stroke="0" extrusionOk="0">
                  <a:moveTo>
                    <a:pt x="0" y="0"/>
                  </a:moveTo>
                  <a:cubicBezTo>
                    <a:pt x="329454" y="-9586"/>
                    <a:pt x="435553" y="-18483"/>
                    <a:pt x="685478" y="0"/>
                  </a:cubicBezTo>
                  <a:cubicBezTo>
                    <a:pt x="935403" y="18483"/>
                    <a:pt x="1162295" y="-18541"/>
                    <a:pt x="1370955" y="0"/>
                  </a:cubicBezTo>
                  <a:cubicBezTo>
                    <a:pt x="1579615" y="18541"/>
                    <a:pt x="1752259" y="18654"/>
                    <a:pt x="2056433" y="0"/>
                  </a:cubicBezTo>
                  <a:cubicBezTo>
                    <a:pt x="2360607" y="-18654"/>
                    <a:pt x="2536045" y="5951"/>
                    <a:pt x="2879006" y="0"/>
                  </a:cubicBezTo>
                  <a:cubicBezTo>
                    <a:pt x="3221967" y="-5951"/>
                    <a:pt x="3296146" y="-31999"/>
                    <a:pt x="3564484" y="0"/>
                  </a:cubicBezTo>
                  <a:cubicBezTo>
                    <a:pt x="3832822" y="31999"/>
                    <a:pt x="4158968" y="-3398"/>
                    <a:pt x="4318509" y="0"/>
                  </a:cubicBezTo>
                  <a:cubicBezTo>
                    <a:pt x="4478050" y="3398"/>
                    <a:pt x="4852554" y="-26592"/>
                    <a:pt x="5141082" y="0"/>
                  </a:cubicBezTo>
                  <a:cubicBezTo>
                    <a:pt x="5429610" y="26592"/>
                    <a:pt x="5548545" y="-15716"/>
                    <a:pt x="5689464" y="0"/>
                  </a:cubicBezTo>
                  <a:cubicBezTo>
                    <a:pt x="5830383" y="15716"/>
                    <a:pt x="5968501" y="4791"/>
                    <a:pt x="6237846" y="0"/>
                  </a:cubicBezTo>
                  <a:cubicBezTo>
                    <a:pt x="6507191" y="-4791"/>
                    <a:pt x="6718241" y="29878"/>
                    <a:pt x="6854776" y="0"/>
                  </a:cubicBezTo>
                  <a:cubicBezTo>
                    <a:pt x="6843918" y="311435"/>
                    <a:pt x="6864803" y="491405"/>
                    <a:pt x="6854776" y="663440"/>
                  </a:cubicBezTo>
                  <a:cubicBezTo>
                    <a:pt x="6844749" y="835475"/>
                    <a:pt x="6827973" y="1047845"/>
                    <a:pt x="6854776" y="1200510"/>
                  </a:cubicBezTo>
                  <a:cubicBezTo>
                    <a:pt x="6881580" y="1353175"/>
                    <a:pt x="6886438" y="1725712"/>
                    <a:pt x="6854776" y="1895542"/>
                  </a:cubicBezTo>
                  <a:cubicBezTo>
                    <a:pt x="6823114" y="2065372"/>
                    <a:pt x="6845481" y="2207078"/>
                    <a:pt x="6854776" y="2495796"/>
                  </a:cubicBezTo>
                  <a:cubicBezTo>
                    <a:pt x="6864071" y="2784514"/>
                    <a:pt x="6824016" y="2907520"/>
                    <a:pt x="6854776" y="3159236"/>
                  </a:cubicBezTo>
                  <a:cubicBezTo>
                    <a:pt x="6556785" y="3132956"/>
                    <a:pt x="6523209" y="3143262"/>
                    <a:pt x="6237846" y="3159236"/>
                  </a:cubicBezTo>
                  <a:cubicBezTo>
                    <a:pt x="5952483" y="3175211"/>
                    <a:pt x="5735692" y="3159810"/>
                    <a:pt x="5415273" y="3159236"/>
                  </a:cubicBezTo>
                  <a:cubicBezTo>
                    <a:pt x="5094854" y="3158662"/>
                    <a:pt x="4993190" y="3139977"/>
                    <a:pt x="4798343" y="3159236"/>
                  </a:cubicBezTo>
                  <a:cubicBezTo>
                    <a:pt x="4603496" y="3178496"/>
                    <a:pt x="4432147" y="3174763"/>
                    <a:pt x="4318509" y="3159236"/>
                  </a:cubicBezTo>
                  <a:cubicBezTo>
                    <a:pt x="4204871" y="3143709"/>
                    <a:pt x="3883696" y="3152225"/>
                    <a:pt x="3633031" y="3159236"/>
                  </a:cubicBezTo>
                  <a:cubicBezTo>
                    <a:pt x="3382366" y="3166247"/>
                    <a:pt x="3206828" y="3188171"/>
                    <a:pt x="3016101" y="3159236"/>
                  </a:cubicBezTo>
                  <a:cubicBezTo>
                    <a:pt x="2825374" y="3130302"/>
                    <a:pt x="2658645" y="3164455"/>
                    <a:pt x="2467719" y="3159236"/>
                  </a:cubicBezTo>
                  <a:cubicBezTo>
                    <a:pt x="2276793" y="3154017"/>
                    <a:pt x="2022779" y="3139054"/>
                    <a:pt x="1782242" y="3159236"/>
                  </a:cubicBezTo>
                  <a:cubicBezTo>
                    <a:pt x="1541705" y="3179418"/>
                    <a:pt x="1384939" y="3174020"/>
                    <a:pt x="1028216" y="3159236"/>
                  </a:cubicBezTo>
                  <a:cubicBezTo>
                    <a:pt x="671493" y="3144452"/>
                    <a:pt x="443768" y="3195170"/>
                    <a:pt x="0" y="3159236"/>
                  </a:cubicBezTo>
                  <a:cubicBezTo>
                    <a:pt x="12326" y="3035804"/>
                    <a:pt x="-20498" y="2806837"/>
                    <a:pt x="0" y="2558981"/>
                  </a:cubicBezTo>
                  <a:cubicBezTo>
                    <a:pt x="20498" y="2311125"/>
                    <a:pt x="4817" y="2028299"/>
                    <a:pt x="0" y="1895542"/>
                  </a:cubicBezTo>
                  <a:cubicBezTo>
                    <a:pt x="-4817" y="1762785"/>
                    <a:pt x="-635" y="1416758"/>
                    <a:pt x="0" y="1295287"/>
                  </a:cubicBezTo>
                  <a:cubicBezTo>
                    <a:pt x="635" y="1173817"/>
                    <a:pt x="-23820" y="769338"/>
                    <a:pt x="0" y="600255"/>
                  </a:cubicBezTo>
                  <a:cubicBezTo>
                    <a:pt x="23820" y="431172"/>
                    <a:pt x="-23120" y="205730"/>
                    <a:pt x="0" y="0"/>
                  </a:cubicBezTo>
                  <a:close/>
                </a:path>
              </a:pathLst>
            </a:custGeom>
            <a:grpFill/>
            <a:ln w="28575">
              <a:extLst>
                <a:ext uri="{C807C97D-BFC1-408E-A445-0C87EB9F89A2}">
                  <ask:lineSketchStyleProps xmlns:ask="http://schemas.microsoft.com/office/drawing/2018/sketchyshapes" sd="1799507865">
                    <a:prstGeom prst="rect">
                      <a:avLst/>
                    </a:prstGeom>
                    <ask:type>
                      <ask:lineSketchFreehand/>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00" dirty="0">
                <a:solidFill>
                  <a:schemeClr val="tx2"/>
                </a:solidFill>
              </a:endParaRPr>
            </a:p>
          </p:txBody>
        </p:sp>
        <p:sp>
          <p:nvSpPr>
            <p:cNvPr id="4" name="Rectangle 3">
              <a:extLst>
                <a:ext uri="{FF2B5EF4-FFF2-40B4-BE49-F238E27FC236}">
                  <a16:creationId xmlns:a16="http://schemas.microsoft.com/office/drawing/2014/main" id="{C2101ACA-E9FC-466A-4491-E5754BA257C3}"/>
                </a:ext>
              </a:extLst>
            </p:cNvPr>
            <p:cNvSpPr/>
            <p:nvPr/>
          </p:nvSpPr>
          <p:spPr>
            <a:xfrm>
              <a:off x="120457" y="4602328"/>
              <a:ext cx="8543600" cy="745078"/>
            </a:xfrm>
            <a:prstGeom prst="rect">
              <a:avLst/>
            </a:prstGeom>
            <a:grpFill/>
            <a:ln w="28575">
              <a:extLst>
                <a:ext uri="{C807C97D-BFC1-408E-A445-0C87EB9F89A2}">
                  <ask:lineSketchStyleProps xmlns:ask="http://schemas.microsoft.com/office/drawing/2018/sketchyshapes" sd="1799507865">
                    <a:custGeom>
                      <a:avLst/>
                      <a:gdLst>
                        <a:gd name="connsiteX0" fmla="*/ 0 w 8543600"/>
                        <a:gd name="connsiteY0" fmla="*/ 0 h 1080296"/>
                        <a:gd name="connsiteX1" fmla="*/ 828072 w 8543600"/>
                        <a:gd name="connsiteY1" fmla="*/ 0 h 1080296"/>
                        <a:gd name="connsiteX2" fmla="*/ 1485272 w 8543600"/>
                        <a:gd name="connsiteY2" fmla="*/ 0 h 1080296"/>
                        <a:gd name="connsiteX3" fmla="*/ 2142472 w 8543600"/>
                        <a:gd name="connsiteY3" fmla="*/ 0 h 1080296"/>
                        <a:gd name="connsiteX4" fmla="*/ 2628800 w 8543600"/>
                        <a:gd name="connsiteY4" fmla="*/ 0 h 1080296"/>
                        <a:gd name="connsiteX5" fmla="*/ 3115128 w 8543600"/>
                        <a:gd name="connsiteY5" fmla="*/ 0 h 1080296"/>
                        <a:gd name="connsiteX6" fmla="*/ 3601456 w 8543600"/>
                        <a:gd name="connsiteY6" fmla="*/ 0 h 1080296"/>
                        <a:gd name="connsiteX7" fmla="*/ 4173220 w 8543600"/>
                        <a:gd name="connsiteY7" fmla="*/ 0 h 1080296"/>
                        <a:gd name="connsiteX8" fmla="*/ 4659548 w 8543600"/>
                        <a:gd name="connsiteY8" fmla="*/ 0 h 1080296"/>
                        <a:gd name="connsiteX9" fmla="*/ 5145876 w 8543600"/>
                        <a:gd name="connsiteY9" fmla="*/ 0 h 1080296"/>
                        <a:gd name="connsiteX10" fmla="*/ 5973948 w 8543600"/>
                        <a:gd name="connsiteY10" fmla="*/ 0 h 1080296"/>
                        <a:gd name="connsiteX11" fmla="*/ 6631148 w 8543600"/>
                        <a:gd name="connsiteY11" fmla="*/ 0 h 1080296"/>
                        <a:gd name="connsiteX12" fmla="*/ 7459220 w 8543600"/>
                        <a:gd name="connsiteY12" fmla="*/ 0 h 1080296"/>
                        <a:gd name="connsiteX13" fmla="*/ 7860112 w 8543600"/>
                        <a:gd name="connsiteY13" fmla="*/ 0 h 1080296"/>
                        <a:gd name="connsiteX14" fmla="*/ 8543600 w 8543600"/>
                        <a:gd name="connsiteY14" fmla="*/ 0 h 1080296"/>
                        <a:gd name="connsiteX15" fmla="*/ 8543600 w 8543600"/>
                        <a:gd name="connsiteY15" fmla="*/ 550951 h 1080296"/>
                        <a:gd name="connsiteX16" fmla="*/ 8543600 w 8543600"/>
                        <a:gd name="connsiteY16" fmla="*/ 1080296 h 1080296"/>
                        <a:gd name="connsiteX17" fmla="*/ 7800964 w 8543600"/>
                        <a:gd name="connsiteY17" fmla="*/ 1080296 h 1080296"/>
                        <a:gd name="connsiteX18" fmla="*/ 7058328 w 8543600"/>
                        <a:gd name="connsiteY18" fmla="*/ 1080296 h 1080296"/>
                        <a:gd name="connsiteX19" fmla="*/ 6657436 w 8543600"/>
                        <a:gd name="connsiteY19" fmla="*/ 1080296 h 1080296"/>
                        <a:gd name="connsiteX20" fmla="*/ 6256544 w 8543600"/>
                        <a:gd name="connsiteY20" fmla="*/ 1080296 h 1080296"/>
                        <a:gd name="connsiteX21" fmla="*/ 5428472 w 8543600"/>
                        <a:gd name="connsiteY21" fmla="*/ 1080296 h 1080296"/>
                        <a:gd name="connsiteX22" fmla="*/ 4771272 w 8543600"/>
                        <a:gd name="connsiteY22" fmla="*/ 1080296 h 1080296"/>
                        <a:gd name="connsiteX23" fmla="*/ 4199508 w 8543600"/>
                        <a:gd name="connsiteY23" fmla="*/ 1080296 h 1080296"/>
                        <a:gd name="connsiteX24" fmla="*/ 3371436 w 8543600"/>
                        <a:gd name="connsiteY24" fmla="*/ 1080296 h 1080296"/>
                        <a:gd name="connsiteX25" fmla="*/ 2714236 w 8543600"/>
                        <a:gd name="connsiteY25" fmla="*/ 1080296 h 1080296"/>
                        <a:gd name="connsiteX26" fmla="*/ 2057036 w 8543600"/>
                        <a:gd name="connsiteY26" fmla="*/ 1080296 h 1080296"/>
                        <a:gd name="connsiteX27" fmla="*/ 1656144 w 8543600"/>
                        <a:gd name="connsiteY27" fmla="*/ 1080296 h 1080296"/>
                        <a:gd name="connsiteX28" fmla="*/ 998944 w 8543600"/>
                        <a:gd name="connsiteY28" fmla="*/ 1080296 h 1080296"/>
                        <a:gd name="connsiteX29" fmla="*/ 0 w 8543600"/>
                        <a:gd name="connsiteY29" fmla="*/ 1080296 h 1080296"/>
                        <a:gd name="connsiteX30" fmla="*/ 0 w 8543600"/>
                        <a:gd name="connsiteY30" fmla="*/ 561754 h 1080296"/>
                        <a:gd name="connsiteX31" fmla="*/ 0 w 8543600"/>
                        <a:gd name="connsiteY31" fmla="*/ 0 h 108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543600" h="1080296" fill="none" extrusionOk="0">
                          <a:moveTo>
                            <a:pt x="0" y="0"/>
                          </a:moveTo>
                          <a:cubicBezTo>
                            <a:pt x="180460" y="12111"/>
                            <a:pt x="554637" y="-18848"/>
                            <a:pt x="828072" y="0"/>
                          </a:cubicBezTo>
                          <a:cubicBezTo>
                            <a:pt x="1101507" y="18848"/>
                            <a:pt x="1161507" y="-20393"/>
                            <a:pt x="1485272" y="0"/>
                          </a:cubicBezTo>
                          <a:cubicBezTo>
                            <a:pt x="1809037" y="20393"/>
                            <a:pt x="1860702" y="30162"/>
                            <a:pt x="2142472" y="0"/>
                          </a:cubicBezTo>
                          <a:cubicBezTo>
                            <a:pt x="2424242" y="-30162"/>
                            <a:pt x="2452941" y="13619"/>
                            <a:pt x="2628800" y="0"/>
                          </a:cubicBezTo>
                          <a:cubicBezTo>
                            <a:pt x="2804659" y="-13619"/>
                            <a:pt x="2923720" y="-23734"/>
                            <a:pt x="3115128" y="0"/>
                          </a:cubicBezTo>
                          <a:cubicBezTo>
                            <a:pt x="3306536" y="23734"/>
                            <a:pt x="3392670" y="5672"/>
                            <a:pt x="3601456" y="0"/>
                          </a:cubicBezTo>
                          <a:cubicBezTo>
                            <a:pt x="3810242" y="-5672"/>
                            <a:pt x="3972240" y="-25351"/>
                            <a:pt x="4173220" y="0"/>
                          </a:cubicBezTo>
                          <a:cubicBezTo>
                            <a:pt x="4374200" y="25351"/>
                            <a:pt x="4510679" y="2894"/>
                            <a:pt x="4659548" y="0"/>
                          </a:cubicBezTo>
                          <a:cubicBezTo>
                            <a:pt x="4808417" y="-2894"/>
                            <a:pt x="4944109" y="-13868"/>
                            <a:pt x="5145876" y="0"/>
                          </a:cubicBezTo>
                          <a:cubicBezTo>
                            <a:pt x="5347643" y="13868"/>
                            <a:pt x="5662659" y="14719"/>
                            <a:pt x="5973948" y="0"/>
                          </a:cubicBezTo>
                          <a:cubicBezTo>
                            <a:pt x="6285237" y="-14719"/>
                            <a:pt x="6429638" y="943"/>
                            <a:pt x="6631148" y="0"/>
                          </a:cubicBezTo>
                          <a:cubicBezTo>
                            <a:pt x="6832658" y="-943"/>
                            <a:pt x="7247456" y="34685"/>
                            <a:pt x="7459220" y="0"/>
                          </a:cubicBezTo>
                          <a:cubicBezTo>
                            <a:pt x="7670984" y="-34685"/>
                            <a:pt x="7743020" y="7493"/>
                            <a:pt x="7860112" y="0"/>
                          </a:cubicBezTo>
                          <a:cubicBezTo>
                            <a:pt x="7977204" y="-7493"/>
                            <a:pt x="8328957" y="-4336"/>
                            <a:pt x="8543600" y="0"/>
                          </a:cubicBezTo>
                          <a:cubicBezTo>
                            <a:pt x="8530159" y="170183"/>
                            <a:pt x="8570300" y="370446"/>
                            <a:pt x="8543600" y="550951"/>
                          </a:cubicBezTo>
                          <a:cubicBezTo>
                            <a:pt x="8516900" y="731456"/>
                            <a:pt x="8567259" y="935198"/>
                            <a:pt x="8543600" y="1080296"/>
                          </a:cubicBezTo>
                          <a:cubicBezTo>
                            <a:pt x="8294040" y="1055459"/>
                            <a:pt x="8143466" y="1085785"/>
                            <a:pt x="7800964" y="1080296"/>
                          </a:cubicBezTo>
                          <a:cubicBezTo>
                            <a:pt x="7458462" y="1074807"/>
                            <a:pt x="7397906" y="1103622"/>
                            <a:pt x="7058328" y="1080296"/>
                          </a:cubicBezTo>
                          <a:cubicBezTo>
                            <a:pt x="6718750" y="1056970"/>
                            <a:pt x="6834099" y="1085281"/>
                            <a:pt x="6657436" y="1080296"/>
                          </a:cubicBezTo>
                          <a:cubicBezTo>
                            <a:pt x="6480773" y="1075311"/>
                            <a:pt x="6398398" y="1078326"/>
                            <a:pt x="6256544" y="1080296"/>
                          </a:cubicBezTo>
                          <a:cubicBezTo>
                            <a:pt x="6114690" y="1082266"/>
                            <a:pt x="5701065" y="1110521"/>
                            <a:pt x="5428472" y="1080296"/>
                          </a:cubicBezTo>
                          <a:cubicBezTo>
                            <a:pt x="5155879" y="1050071"/>
                            <a:pt x="4969091" y="1101200"/>
                            <a:pt x="4771272" y="1080296"/>
                          </a:cubicBezTo>
                          <a:cubicBezTo>
                            <a:pt x="4573453" y="1059392"/>
                            <a:pt x="4378684" y="1090413"/>
                            <a:pt x="4199508" y="1080296"/>
                          </a:cubicBezTo>
                          <a:cubicBezTo>
                            <a:pt x="4020332" y="1070179"/>
                            <a:pt x="3693950" y="1109533"/>
                            <a:pt x="3371436" y="1080296"/>
                          </a:cubicBezTo>
                          <a:cubicBezTo>
                            <a:pt x="3048922" y="1051059"/>
                            <a:pt x="2948407" y="1106051"/>
                            <a:pt x="2714236" y="1080296"/>
                          </a:cubicBezTo>
                          <a:cubicBezTo>
                            <a:pt x="2480065" y="1054541"/>
                            <a:pt x="2305257" y="1088064"/>
                            <a:pt x="2057036" y="1080296"/>
                          </a:cubicBezTo>
                          <a:cubicBezTo>
                            <a:pt x="1808815" y="1072528"/>
                            <a:pt x="1752930" y="1066491"/>
                            <a:pt x="1656144" y="1080296"/>
                          </a:cubicBezTo>
                          <a:cubicBezTo>
                            <a:pt x="1559358" y="1094101"/>
                            <a:pt x="1275593" y="1077353"/>
                            <a:pt x="998944" y="1080296"/>
                          </a:cubicBezTo>
                          <a:cubicBezTo>
                            <a:pt x="722295" y="1083239"/>
                            <a:pt x="241731" y="1113609"/>
                            <a:pt x="0" y="1080296"/>
                          </a:cubicBezTo>
                          <a:cubicBezTo>
                            <a:pt x="16784" y="910502"/>
                            <a:pt x="-19934" y="815514"/>
                            <a:pt x="0" y="561754"/>
                          </a:cubicBezTo>
                          <a:cubicBezTo>
                            <a:pt x="19934" y="307994"/>
                            <a:pt x="-5671" y="252068"/>
                            <a:pt x="0" y="0"/>
                          </a:cubicBezTo>
                          <a:close/>
                        </a:path>
                        <a:path w="8543600" h="1080296" stroke="0" extrusionOk="0">
                          <a:moveTo>
                            <a:pt x="0" y="0"/>
                          </a:moveTo>
                          <a:cubicBezTo>
                            <a:pt x="321432" y="-24663"/>
                            <a:pt x="457818" y="-26396"/>
                            <a:pt x="657200" y="0"/>
                          </a:cubicBezTo>
                          <a:cubicBezTo>
                            <a:pt x="856582" y="26396"/>
                            <a:pt x="1040197" y="-15433"/>
                            <a:pt x="1314400" y="0"/>
                          </a:cubicBezTo>
                          <a:cubicBezTo>
                            <a:pt x="1588603" y="15433"/>
                            <a:pt x="1757422" y="-11207"/>
                            <a:pt x="1971600" y="0"/>
                          </a:cubicBezTo>
                          <a:cubicBezTo>
                            <a:pt x="2185778" y="11207"/>
                            <a:pt x="2602766" y="27447"/>
                            <a:pt x="2799672" y="0"/>
                          </a:cubicBezTo>
                          <a:cubicBezTo>
                            <a:pt x="2996578" y="-27447"/>
                            <a:pt x="3153295" y="-6927"/>
                            <a:pt x="3456872" y="0"/>
                          </a:cubicBezTo>
                          <a:cubicBezTo>
                            <a:pt x="3760449" y="6927"/>
                            <a:pt x="3970422" y="-26821"/>
                            <a:pt x="4199508" y="0"/>
                          </a:cubicBezTo>
                          <a:cubicBezTo>
                            <a:pt x="4428594" y="26821"/>
                            <a:pt x="4655356" y="-6088"/>
                            <a:pt x="5027580" y="0"/>
                          </a:cubicBezTo>
                          <a:cubicBezTo>
                            <a:pt x="5399804" y="6088"/>
                            <a:pt x="5389105" y="-3780"/>
                            <a:pt x="5513908" y="0"/>
                          </a:cubicBezTo>
                          <a:cubicBezTo>
                            <a:pt x="5638711" y="3780"/>
                            <a:pt x="5852208" y="4862"/>
                            <a:pt x="6000236" y="0"/>
                          </a:cubicBezTo>
                          <a:cubicBezTo>
                            <a:pt x="6148264" y="-4862"/>
                            <a:pt x="6353807" y="-23921"/>
                            <a:pt x="6486564" y="0"/>
                          </a:cubicBezTo>
                          <a:cubicBezTo>
                            <a:pt x="6619321" y="23921"/>
                            <a:pt x="7017727" y="5392"/>
                            <a:pt x="7229200" y="0"/>
                          </a:cubicBezTo>
                          <a:cubicBezTo>
                            <a:pt x="7440673" y="-5392"/>
                            <a:pt x="7922390" y="1364"/>
                            <a:pt x="8543600" y="0"/>
                          </a:cubicBezTo>
                          <a:cubicBezTo>
                            <a:pt x="8538173" y="234728"/>
                            <a:pt x="8531918" y="355489"/>
                            <a:pt x="8543600" y="550951"/>
                          </a:cubicBezTo>
                          <a:cubicBezTo>
                            <a:pt x="8555282" y="746413"/>
                            <a:pt x="8569454" y="869453"/>
                            <a:pt x="8543600" y="1080296"/>
                          </a:cubicBezTo>
                          <a:cubicBezTo>
                            <a:pt x="8394660" y="1083216"/>
                            <a:pt x="8114700" y="1066831"/>
                            <a:pt x="7886400" y="1080296"/>
                          </a:cubicBezTo>
                          <a:cubicBezTo>
                            <a:pt x="7658100" y="1093761"/>
                            <a:pt x="7542789" y="1070256"/>
                            <a:pt x="7314636" y="1080296"/>
                          </a:cubicBezTo>
                          <a:cubicBezTo>
                            <a:pt x="7086483" y="1090336"/>
                            <a:pt x="6739272" y="1097871"/>
                            <a:pt x="6486564" y="1080296"/>
                          </a:cubicBezTo>
                          <a:cubicBezTo>
                            <a:pt x="6233856" y="1062721"/>
                            <a:pt x="6121764" y="1091420"/>
                            <a:pt x="5914800" y="1080296"/>
                          </a:cubicBezTo>
                          <a:cubicBezTo>
                            <a:pt x="5707836" y="1069172"/>
                            <a:pt x="5685934" y="1095763"/>
                            <a:pt x="5513908" y="1080296"/>
                          </a:cubicBezTo>
                          <a:cubicBezTo>
                            <a:pt x="5341882" y="1064829"/>
                            <a:pt x="5090972" y="1070631"/>
                            <a:pt x="4856708" y="1080296"/>
                          </a:cubicBezTo>
                          <a:cubicBezTo>
                            <a:pt x="4622444" y="1089961"/>
                            <a:pt x="4405345" y="1052035"/>
                            <a:pt x="4284944" y="1080296"/>
                          </a:cubicBezTo>
                          <a:cubicBezTo>
                            <a:pt x="4164543" y="1108557"/>
                            <a:pt x="3961563" y="1095073"/>
                            <a:pt x="3798616" y="1080296"/>
                          </a:cubicBezTo>
                          <a:cubicBezTo>
                            <a:pt x="3635669" y="1065519"/>
                            <a:pt x="3296639" y="1100840"/>
                            <a:pt x="3141416" y="1080296"/>
                          </a:cubicBezTo>
                          <a:cubicBezTo>
                            <a:pt x="2986193" y="1059752"/>
                            <a:pt x="2593466" y="1054335"/>
                            <a:pt x="2398780" y="1080296"/>
                          </a:cubicBezTo>
                          <a:cubicBezTo>
                            <a:pt x="2204094" y="1106257"/>
                            <a:pt x="1942366" y="1067002"/>
                            <a:pt x="1741580" y="1080296"/>
                          </a:cubicBezTo>
                          <a:cubicBezTo>
                            <a:pt x="1540794" y="1093590"/>
                            <a:pt x="1326363" y="1085121"/>
                            <a:pt x="1169816" y="1080296"/>
                          </a:cubicBezTo>
                          <a:cubicBezTo>
                            <a:pt x="1013269" y="1075471"/>
                            <a:pt x="287571" y="1086100"/>
                            <a:pt x="0" y="1080296"/>
                          </a:cubicBezTo>
                          <a:cubicBezTo>
                            <a:pt x="24915" y="933053"/>
                            <a:pt x="-6489" y="723007"/>
                            <a:pt x="0" y="561754"/>
                          </a:cubicBezTo>
                          <a:cubicBezTo>
                            <a:pt x="6489" y="400501"/>
                            <a:pt x="-27599" y="256664"/>
                            <a:pt x="0" y="0"/>
                          </a:cubicBezTo>
                          <a:close/>
                        </a:path>
                      </a:pathLst>
                    </a:custGeom>
                    <ask:type>
                      <ask:lineSketchNone/>
                    </ask:type>
                  </ask:lineSketchStyleProps>
                </a:ext>
              </a:extLst>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00" dirty="0">
                <a:solidFill>
                  <a:schemeClr val="tx2"/>
                </a:solidFill>
              </a:endParaRPr>
            </a:p>
          </p:txBody>
        </p:sp>
        <p:sp>
          <p:nvSpPr>
            <p:cNvPr id="10" name="Rectangle 9">
              <a:extLst>
                <a:ext uri="{FF2B5EF4-FFF2-40B4-BE49-F238E27FC236}">
                  <a16:creationId xmlns:a16="http://schemas.microsoft.com/office/drawing/2014/main" id="{1D6BEED7-DFD3-9350-2108-F1E8184CED5D}"/>
                </a:ext>
              </a:extLst>
            </p:cNvPr>
            <p:cNvSpPr/>
            <p:nvPr/>
          </p:nvSpPr>
          <p:spPr>
            <a:xfrm>
              <a:off x="1658345" y="5611696"/>
              <a:ext cx="679205" cy="153019"/>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a:extLst>
                <a:ext uri="{FF2B5EF4-FFF2-40B4-BE49-F238E27FC236}">
                  <a16:creationId xmlns:a16="http://schemas.microsoft.com/office/drawing/2014/main" id="{0528D566-CE52-FF03-570B-579BCC1DB941}"/>
                </a:ext>
              </a:extLst>
            </p:cNvPr>
            <p:cNvSpPr/>
            <p:nvPr/>
          </p:nvSpPr>
          <p:spPr>
            <a:xfrm>
              <a:off x="3126388" y="5616102"/>
              <a:ext cx="679205" cy="153019"/>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a:extLst>
                <a:ext uri="{FF2B5EF4-FFF2-40B4-BE49-F238E27FC236}">
                  <a16:creationId xmlns:a16="http://schemas.microsoft.com/office/drawing/2014/main" id="{FC8D63A7-9DC4-BBA0-E951-EE699CD2D6DA}"/>
                </a:ext>
              </a:extLst>
            </p:cNvPr>
            <p:cNvSpPr/>
            <p:nvPr/>
          </p:nvSpPr>
          <p:spPr>
            <a:xfrm>
              <a:off x="5021663" y="5611696"/>
              <a:ext cx="679205" cy="153019"/>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Rectangle 15">
              <a:extLst>
                <a:ext uri="{FF2B5EF4-FFF2-40B4-BE49-F238E27FC236}">
                  <a16:creationId xmlns:a16="http://schemas.microsoft.com/office/drawing/2014/main" id="{136507FC-D339-7C42-467D-EAA4BC6CCAF5}"/>
                </a:ext>
              </a:extLst>
            </p:cNvPr>
            <p:cNvSpPr/>
            <p:nvPr/>
          </p:nvSpPr>
          <p:spPr>
            <a:xfrm>
              <a:off x="6489706" y="5616102"/>
              <a:ext cx="679205" cy="153019"/>
            </a:xfrm>
            <a:prstGeom prst="rect">
              <a:avLst/>
            </a:prstGeom>
            <a:solidFill>
              <a:schemeClr val="bg1"/>
            </a:solid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59" name="Picture 58" descr="A black and white image of a wrench&#10;&#10;AI-generated content may be incorrect.">
            <a:extLst>
              <a:ext uri="{FF2B5EF4-FFF2-40B4-BE49-F238E27FC236}">
                <a16:creationId xmlns:a16="http://schemas.microsoft.com/office/drawing/2014/main" id="{865300F7-E9D9-0C27-6EBA-50B36ABACE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950069">
            <a:off x="4445322" y="3577462"/>
            <a:ext cx="830931" cy="891119"/>
          </a:xfrm>
          <a:prstGeom prst="rect">
            <a:avLst/>
          </a:prstGeom>
        </p:spPr>
      </p:pic>
      <p:pic>
        <p:nvPicPr>
          <p:cNvPr id="69" name="Picture 68" descr="A black and grey logo&#10;&#10;AI-generated content may be incorrect.">
            <a:extLst>
              <a:ext uri="{FF2B5EF4-FFF2-40B4-BE49-F238E27FC236}">
                <a16:creationId xmlns:a16="http://schemas.microsoft.com/office/drawing/2014/main" id="{15AE38DD-A4A8-60B8-1F5D-C892BC8FE0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01925" y="1976438"/>
            <a:ext cx="1116012" cy="820798"/>
          </a:xfrm>
          <a:prstGeom prst="rect">
            <a:avLst/>
          </a:prstGeom>
        </p:spPr>
      </p:pic>
      <p:pic>
        <p:nvPicPr>
          <p:cNvPr id="71" name="Picture 70" descr="A black staple object with a handle&#10;&#10;AI-generated content may be incorrect.">
            <a:extLst>
              <a:ext uri="{FF2B5EF4-FFF2-40B4-BE49-F238E27FC236}">
                <a16:creationId xmlns:a16="http://schemas.microsoft.com/office/drawing/2014/main" id="{BBFB61CB-8151-91B7-54A2-76A98ACE1A3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8534" y="1946032"/>
            <a:ext cx="1085542" cy="1006854"/>
          </a:xfrm>
          <a:prstGeom prst="rect">
            <a:avLst/>
          </a:prstGeom>
        </p:spPr>
      </p:pic>
      <p:pic>
        <p:nvPicPr>
          <p:cNvPr id="73" name="Picture 72" descr="A black hammer with a handle&#10;&#10;AI-generated content may be incorrect.">
            <a:extLst>
              <a:ext uri="{FF2B5EF4-FFF2-40B4-BE49-F238E27FC236}">
                <a16:creationId xmlns:a16="http://schemas.microsoft.com/office/drawing/2014/main" id="{9C67C883-A034-35B6-29EA-436D5E9FC8F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1115" y="3189164"/>
            <a:ext cx="867110" cy="833105"/>
          </a:xfrm>
          <a:prstGeom prst="rect">
            <a:avLst/>
          </a:prstGeom>
        </p:spPr>
      </p:pic>
      <p:pic>
        <p:nvPicPr>
          <p:cNvPr id="75" name="Picture 74" descr="A black and white image of a pipe wrench&#10;&#10;AI-generated content may be incorrect.">
            <a:extLst>
              <a:ext uri="{FF2B5EF4-FFF2-40B4-BE49-F238E27FC236}">
                <a16:creationId xmlns:a16="http://schemas.microsoft.com/office/drawing/2014/main" id="{EABA215B-A073-0E4B-9E60-6C579F366CB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4841525">
            <a:off x="1190078" y="3462467"/>
            <a:ext cx="749288" cy="751807"/>
          </a:xfrm>
          <a:prstGeom prst="rect">
            <a:avLst/>
          </a:prstGeom>
        </p:spPr>
      </p:pic>
      <p:pic>
        <p:nvPicPr>
          <p:cNvPr id="77" name="Picture 76" descr="A black and white image of a knife&#10;&#10;AI-generated content may be incorrect.">
            <a:extLst>
              <a:ext uri="{FF2B5EF4-FFF2-40B4-BE49-F238E27FC236}">
                <a16:creationId xmlns:a16="http://schemas.microsoft.com/office/drawing/2014/main" id="{66398F01-8775-DB55-58A2-843507A08B2A}"/>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50758" y="3149869"/>
            <a:ext cx="721484" cy="960572"/>
          </a:xfrm>
          <a:prstGeom prst="rect">
            <a:avLst/>
          </a:prstGeom>
        </p:spPr>
      </p:pic>
      <p:pic>
        <p:nvPicPr>
          <p:cNvPr id="79" name="Picture 78" descr="A black and white image of a wrench&#10;&#10;AI-generated content may be incorrect.">
            <a:extLst>
              <a:ext uri="{FF2B5EF4-FFF2-40B4-BE49-F238E27FC236}">
                <a16:creationId xmlns:a16="http://schemas.microsoft.com/office/drawing/2014/main" id="{AF333819-94C5-C5A1-6F2C-7D863F12AEE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18240" y="1976650"/>
            <a:ext cx="978708" cy="973050"/>
          </a:xfrm>
          <a:prstGeom prst="rect">
            <a:avLst/>
          </a:prstGeom>
        </p:spPr>
      </p:pic>
      <p:sp>
        <p:nvSpPr>
          <p:cNvPr id="81" name="TextBox 80">
            <a:extLst>
              <a:ext uri="{FF2B5EF4-FFF2-40B4-BE49-F238E27FC236}">
                <a16:creationId xmlns:a16="http://schemas.microsoft.com/office/drawing/2014/main" id="{C879E1F8-25B2-37C3-FDA4-FE5D2F78B23C}"/>
              </a:ext>
            </a:extLst>
          </p:cNvPr>
          <p:cNvSpPr txBox="1"/>
          <p:nvPr/>
        </p:nvSpPr>
        <p:spPr>
          <a:xfrm>
            <a:off x="6234591" y="3964755"/>
            <a:ext cx="1155948" cy="507831"/>
          </a:xfrm>
          <a:prstGeom prst="rect">
            <a:avLst/>
          </a:prstGeom>
          <a:noFill/>
        </p:spPr>
        <p:txBody>
          <a:bodyPr wrap="square">
            <a:spAutoFit/>
          </a:bodyPr>
          <a:lstStyle/>
          <a:p>
            <a:pPr algn="ctr"/>
            <a:r>
              <a:rPr lang="en-AU" sz="900" b="1" noProof="0" dirty="0">
                <a:solidFill>
                  <a:schemeClr val="tx2"/>
                </a:solidFill>
              </a:rPr>
              <a:t>EMPLOYEE INTEREST ORGANISATIONS</a:t>
            </a:r>
          </a:p>
        </p:txBody>
      </p:sp>
      <p:sp>
        <p:nvSpPr>
          <p:cNvPr id="82" name="TextBox 81">
            <a:extLst>
              <a:ext uri="{FF2B5EF4-FFF2-40B4-BE49-F238E27FC236}">
                <a16:creationId xmlns:a16="http://schemas.microsoft.com/office/drawing/2014/main" id="{798B938B-8135-7EF4-B2AF-50FE77EB29DD}"/>
              </a:ext>
            </a:extLst>
          </p:cNvPr>
          <p:cNvSpPr txBox="1"/>
          <p:nvPr/>
        </p:nvSpPr>
        <p:spPr>
          <a:xfrm>
            <a:off x="1404123" y="3924102"/>
            <a:ext cx="1155948" cy="507831"/>
          </a:xfrm>
          <a:prstGeom prst="rect">
            <a:avLst/>
          </a:prstGeom>
          <a:noFill/>
        </p:spPr>
        <p:txBody>
          <a:bodyPr wrap="square">
            <a:spAutoFit/>
          </a:bodyPr>
          <a:lstStyle/>
          <a:p>
            <a:pPr algn="ctr"/>
            <a:r>
              <a:rPr lang="en-AU" sz="900" b="1" noProof="0" dirty="0">
                <a:solidFill>
                  <a:schemeClr val="tx2"/>
                </a:solidFill>
              </a:rPr>
              <a:t>EMPLOYER INTEREST ORGANISATIONS</a:t>
            </a:r>
          </a:p>
        </p:txBody>
      </p:sp>
      <p:graphicFrame>
        <p:nvGraphicFramePr>
          <p:cNvPr id="85" name="Table 84">
            <a:extLst>
              <a:ext uri="{FF2B5EF4-FFF2-40B4-BE49-F238E27FC236}">
                <a16:creationId xmlns:a16="http://schemas.microsoft.com/office/drawing/2014/main" id="{2CA6D88B-2DBE-A3EE-B89D-1907FC950BC6}"/>
              </a:ext>
            </a:extLst>
          </p:cNvPr>
          <p:cNvGraphicFramePr>
            <a:graphicFrameLocks noGrp="1"/>
          </p:cNvGraphicFramePr>
          <p:nvPr>
            <p:extLst>
              <p:ext uri="{D42A27DB-BD31-4B8C-83A1-F6EECF244321}">
                <p14:modId xmlns:p14="http://schemas.microsoft.com/office/powerpoint/2010/main" val="3755525548"/>
              </p:ext>
            </p:extLst>
          </p:nvPr>
        </p:nvGraphicFramePr>
        <p:xfrm>
          <a:off x="8787465" y="385220"/>
          <a:ext cx="2861803" cy="5698079"/>
        </p:xfrm>
        <a:graphic>
          <a:graphicData uri="http://schemas.openxmlformats.org/drawingml/2006/table">
            <a:tbl>
              <a:tblPr firstRow="1" bandRow="1">
                <a:tableStyleId>{5940675A-B579-460E-94D1-54222C63F5DA}</a:tableStyleId>
              </a:tblPr>
              <a:tblGrid>
                <a:gridCol w="422523">
                  <a:extLst>
                    <a:ext uri="{9D8B030D-6E8A-4147-A177-3AD203B41FA5}">
                      <a16:colId xmlns:a16="http://schemas.microsoft.com/office/drawing/2014/main" val="1440110452"/>
                    </a:ext>
                  </a:extLst>
                </a:gridCol>
                <a:gridCol w="2439280">
                  <a:extLst>
                    <a:ext uri="{9D8B030D-6E8A-4147-A177-3AD203B41FA5}">
                      <a16:colId xmlns:a16="http://schemas.microsoft.com/office/drawing/2014/main" val="2222666499"/>
                    </a:ext>
                  </a:extLst>
                </a:gridCol>
              </a:tblGrid>
              <a:tr h="745830">
                <a:tc>
                  <a:txBody>
                    <a:bodyPr/>
                    <a:lstStyle/>
                    <a:p>
                      <a:pPr algn="ctr"/>
                      <a:r>
                        <a:rPr lang="en-AU" sz="1800" b="1" dirty="0">
                          <a:solidFill>
                            <a:schemeClr val="tx2"/>
                          </a:solidFill>
                        </a:rPr>
                        <a:t>1</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2"/>
                          </a:solidFill>
                        </a:rPr>
                        <a:t>Australian Government: </a:t>
                      </a:r>
                      <a:r>
                        <a:rPr lang="en-US" sz="800" b="0" i="1" dirty="0">
                          <a:solidFill>
                            <a:schemeClr val="tx2"/>
                          </a:solidFill>
                        </a:rPr>
                        <a:t>Fair Work Commission </a:t>
                      </a:r>
                      <a:r>
                        <a:rPr lang="en-US" sz="800" b="0" dirty="0">
                          <a:solidFill>
                            <a:schemeClr val="tx2"/>
                          </a:solidFill>
                        </a:rPr>
                        <a:t>– resolves workplace disputes; </a:t>
                      </a:r>
                      <a:r>
                        <a:rPr lang="en-US" sz="800" b="0" i="1" dirty="0">
                          <a:solidFill>
                            <a:schemeClr val="tx2"/>
                          </a:solidFill>
                        </a:rPr>
                        <a:t>Fair Work Ombudsman</a:t>
                      </a:r>
                      <a:r>
                        <a:rPr lang="en-US" sz="800" b="0" dirty="0">
                          <a:solidFill>
                            <a:schemeClr val="tx2"/>
                          </a:solidFill>
                        </a:rPr>
                        <a:t> – enforces workplace laws</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1857554773"/>
                  </a:ext>
                </a:extLst>
              </a:tr>
              <a:tr h="1223099">
                <a:tc>
                  <a:txBody>
                    <a:bodyPr/>
                    <a:lstStyle/>
                    <a:p>
                      <a:pPr algn="ctr"/>
                      <a:r>
                        <a:rPr lang="en-AU" sz="1800" b="1" dirty="0">
                          <a:solidFill>
                            <a:schemeClr val="tx2"/>
                          </a:solidFill>
                        </a:rPr>
                        <a:t>2</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algn="l"/>
                      <a:r>
                        <a:rPr lang="en-US" sz="800" b="1" dirty="0">
                          <a:solidFill>
                            <a:schemeClr val="tx2"/>
                          </a:solidFill>
                        </a:rPr>
                        <a:t>Queensland Government: </a:t>
                      </a:r>
                      <a:r>
                        <a:rPr lang="en-US" sz="800" b="0" i="1" dirty="0">
                          <a:solidFill>
                            <a:schemeClr val="tx2"/>
                          </a:solidFill>
                        </a:rPr>
                        <a:t>Department with responsibility for Skills and Training</a:t>
                      </a:r>
                      <a:r>
                        <a:rPr lang="en-US" sz="800" b="0" dirty="0">
                          <a:solidFill>
                            <a:schemeClr val="tx2"/>
                          </a:solidFill>
                        </a:rPr>
                        <a:t> – develops skills policies and manages legislation for training; </a:t>
                      </a:r>
                      <a:r>
                        <a:rPr lang="en-US" sz="800" b="0" i="1" dirty="0">
                          <a:solidFill>
                            <a:schemeClr val="tx2"/>
                          </a:solidFill>
                        </a:rPr>
                        <a:t>Apprenticeships Info </a:t>
                      </a:r>
                      <a:r>
                        <a:rPr lang="en-US" sz="800" b="0" dirty="0">
                          <a:solidFill>
                            <a:schemeClr val="tx2"/>
                          </a:solidFill>
                        </a:rPr>
                        <a:t>– provides support for apprentices; </a:t>
                      </a:r>
                      <a:r>
                        <a:rPr lang="en-US" sz="800" b="0" i="1" dirty="0">
                          <a:solidFill>
                            <a:schemeClr val="tx2"/>
                          </a:solidFill>
                        </a:rPr>
                        <a:t>Queensland Training Ombudsman</a:t>
                      </a:r>
                      <a:r>
                        <a:rPr lang="en-US" sz="800" b="0" dirty="0">
                          <a:solidFill>
                            <a:schemeClr val="tx2"/>
                          </a:solidFill>
                        </a:rPr>
                        <a:t> – addresses training complaints; </a:t>
                      </a:r>
                      <a:r>
                        <a:rPr lang="en-US" sz="800" b="0" i="1" dirty="0">
                          <a:solidFill>
                            <a:schemeClr val="tx2"/>
                          </a:solidFill>
                        </a:rPr>
                        <a:t>Office of Industrial Relations</a:t>
                      </a:r>
                      <a:r>
                        <a:rPr lang="en-US" sz="800" b="0" dirty="0">
                          <a:solidFill>
                            <a:schemeClr val="tx2"/>
                          </a:solidFill>
                        </a:rPr>
                        <a:t> – protections for </a:t>
                      </a:r>
                      <a:r>
                        <a:rPr lang="en-US" sz="800" b="0" dirty="0" err="1">
                          <a:solidFill>
                            <a:schemeClr val="tx2"/>
                          </a:solidFill>
                        </a:rPr>
                        <a:t>labour</a:t>
                      </a:r>
                      <a:r>
                        <a:rPr lang="en-US" sz="800" b="0" dirty="0">
                          <a:solidFill>
                            <a:schemeClr val="tx2"/>
                          </a:solidFill>
                        </a:rPr>
                        <a:t> hire workers; </a:t>
                      </a:r>
                      <a:r>
                        <a:rPr lang="en-US" sz="800" b="0" i="1" dirty="0">
                          <a:solidFill>
                            <a:schemeClr val="tx2"/>
                          </a:solidFill>
                        </a:rPr>
                        <a:t>Workplace Health and Safety</a:t>
                      </a:r>
                      <a:r>
                        <a:rPr lang="en-US" sz="800" b="0" dirty="0">
                          <a:solidFill>
                            <a:schemeClr val="tx2"/>
                          </a:solidFill>
                        </a:rPr>
                        <a:t> – enforces work health and safety laws.</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2359269297"/>
                  </a:ext>
                </a:extLst>
              </a:tr>
              <a:tr h="745830">
                <a:tc>
                  <a:txBody>
                    <a:bodyPr/>
                    <a:lstStyle/>
                    <a:p>
                      <a:pPr algn="ctr"/>
                      <a:r>
                        <a:rPr lang="en-AU" sz="1800" b="1" dirty="0">
                          <a:solidFill>
                            <a:schemeClr val="tx2"/>
                          </a:solidFill>
                        </a:rPr>
                        <a:t>3</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2"/>
                          </a:solidFill>
                        </a:rPr>
                        <a:t>Employee interest groups: </a:t>
                      </a:r>
                      <a:r>
                        <a:rPr lang="en-US" sz="800" b="0" i="1" dirty="0">
                          <a:solidFill>
                            <a:schemeClr val="tx2"/>
                          </a:solidFill>
                        </a:rPr>
                        <a:t>Unions</a:t>
                      </a:r>
                      <a:r>
                        <a:rPr lang="en-US" sz="800" b="0" dirty="0">
                          <a:solidFill>
                            <a:schemeClr val="tx2"/>
                          </a:solidFill>
                        </a:rPr>
                        <a:t> – represent workers and negotiate collectively, for example the </a:t>
                      </a:r>
                      <a:r>
                        <a:rPr lang="en-US" sz="800" b="0" i="1" dirty="0">
                          <a:solidFill>
                            <a:schemeClr val="tx2"/>
                          </a:solidFill>
                        </a:rPr>
                        <a:t>Australian Manufacturing Workers Union</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1375005283"/>
                  </a:ext>
                </a:extLst>
              </a:tr>
              <a:tr h="745830">
                <a:tc>
                  <a:txBody>
                    <a:bodyPr/>
                    <a:lstStyle/>
                    <a:p>
                      <a:pPr algn="ctr"/>
                      <a:r>
                        <a:rPr lang="en-AU" sz="1800" b="1" dirty="0">
                          <a:solidFill>
                            <a:schemeClr val="tx2"/>
                          </a:solidFill>
                        </a:rPr>
                        <a:t>4</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algn="l"/>
                      <a:r>
                        <a:rPr lang="en-US" sz="800" b="1" dirty="0">
                          <a:solidFill>
                            <a:schemeClr val="tx2"/>
                          </a:solidFill>
                        </a:rPr>
                        <a:t>Employer interest groups: </a:t>
                      </a:r>
                      <a:r>
                        <a:rPr lang="en-US" sz="800" b="0" i="1" dirty="0">
                          <a:solidFill>
                            <a:schemeClr val="tx2"/>
                          </a:solidFill>
                        </a:rPr>
                        <a:t>Peak bodies </a:t>
                      </a:r>
                      <a:r>
                        <a:rPr lang="en-US" sz="800" b="0" dirty="0">
                          <a:solidFill>
                            <a:schemeClr val="tx2"/>
                          </a:solidFill>
                        </a:rPr>
                        <a:t>– industry representation; </a:t>
                      </a:r>
                      <a:r>
                        <a:rPr lang="en-US" sz="800" b="0" i="1" dirty="0">
                          <a:solidFill>
                            <a:schemeClr val="tx2"/>
                          </a:solidFill>
                        </a:rPr>
                        <a:t>Industry bodies </a:t>
                      </a:r>
                      <a:r>
                        <a:rPr lang="en-US" sz="800" b="0" dirty="0">
                          <a:solidFill>
                            <a:schemeClr val="tx2"/>
                          </a:solidFill>
                        </a:rPr>
                        <a:t>– professional standards; </a:t>
                      </a:r>
                      <a:r>
                        <a:rPr lang="en-US" sz="800" b="0" i="1" dirty="0">
                          <a:solidFill>
                            <a:schemeClr val="tx2"/>
                          </a:solidFill>
                        </a:rPr>
                        <a:t>Manufacturing Skills Queensland </a:t>
                      </a:r>
                      <a:r>
                        <a:rPr lang="en-US" sz="800" b="0" dirty="0">
                          <a:solidFill>
                            <a:schemeClr val="tx2"/>
                          </a:solidFill>
                        </a:rPr>
                        <a:t>– supports and funds training, skills and workforce solutions for industry</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180902248"/>
                  </a:ext>
                </a:extLst>
              </a:tr>
              <a:tr h="745830">
                <a:tc>
                  <a:txBody>
                    <a:bodyPr/>
                    <a:lstStyle/>
                    <a:p>
                      <a:pPr algn="ctr"/>
                      <a:r>
                        <a:rPr lang="en-AU" sz="1800" b="1" dirty="0">
                          <a:solidFill>
                            <a:schemeClr val="tx2"/>
                          </a:solidFill>
                        </a:rPr>
                        <a:t>5</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2"/>
                          </a:solidFill>
                        </a:rPr>
                        <a:t>Employment and support organisations</a:t>
                      </a:r>
                      <a:r>
                        <a:rPr lang="en-US" sz="800" b="0" dirty="0">
                          <a:solidFill>
                            <a:schemeClr val="tx2"/>
                          </a:solidFill>
                        </a:rPr>
                        <a:t>: </a:t>
                      </a:r>
                      <a:r>
                        <a:rPr lang="en-US" sz="800" b="0" i="1" dirty="0">
                          <a:solidFill>
                            <a:schemeClr val="tx2"/>
                          </a:solidFill>
                        </a:rPr>
                        <a:t>Apprenticeship Network providers </a:t>
                      </a:r>
                      <a:r>
                        <a:rPr lang="en-US" sz="800" b="0" dirty="0">
                          <a:solidFill>
                            <a:schemeClr val="tx2"/>
                          </a:solidFill>
                        </a:rPr>
                        <a:t>– support apprenticeship arrangements; </a:t>
                      </a:r>
                      <a:r>
                        <a:rPr lang="en-US" sz="800" b="0" i="1" dirty="0">
                          <a:solidFill>
                            <a:schemeClr val="tx2"/>
                          </a:solidFill>
                        </a:rPr>
                        <a:t>Workforce Australia Providers</a:t>
                      </a:r>
                      <a:r>
                        <a:rPr lang="en-US" sz="800" b="0" dirty="0">
                          <a:solidFill>
                            <a:schemeClr val="tx2"/>
                          </a:solidFill>
                        </a:rPr>
                        <a:t> – provide employment services</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687378376"/>
                  </a:ext>
                </a:extLst>
              </a:tr>
              <a:tr h="745830">
                <a:tc>
                  <a:txBody>
                    <a:bodyPr/>
                    <a:lstStyle/>
                    <a:p>
                      <a:pPr algn="ctr"/>
                      <a:r>
                        <a:rPr lang="en-AU" sz="1800" b="1" dirty="0">
                          <a:solidFill>
                            <a:schemeClr val="tx2"/>
                          </a:solidFill>
                        </a:rPr>
                        <a:t>6</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800" b="1" dirty="0">
                          <a:solidFill>
                            <a:schemeClr val="tx2"/>
                          </a:solidFill>
                        </a:rPr>
                        <a:t>Education and training</a:t>
                      </a:r>
                      <a:r>
                        <a:rPr lang="en-US" sz="800" b="0" dirty="0">
                          <a:solidFill>
                            <a:schemeClr val="tx2"/>
                          </a:solidFill>
                        </a:rPr>
                        <a:t>: </a:t>
                      </a:r>
                      <a:r>
                        <a:rPr lang="en-US" sz="800" b="0" i="1" dirty="0">
                          <a:solidFill>
                            <a:schemeClr val="tx2"/>
                          </a:solidFill>
                        </a:rPr>
                        <a:t>Registered training organisations (RTOs)</a:t>
                      </a:r>
                      <a:r>
                        <a:rPr lang="en-US" sz="800" b="0" dirty="0">
                          <a:solidFill>
                            <a:schemeClr val="tx2"/>
                          </a:solidFill>
                        </a:rPr>
                        <a:t> – deliver accredited and non-accredited training; </a:t>
                      </a:r>
                      <a:r>
                        <a:rPr lang="en-US" sz="800" b="0" i="1" dirty="0">
                          <a:solidFill>
                            <a:schemeClr val="tx2"/>
                          </a:solidFill>
                        </a:rPr>
                        <a:t>Universities </a:t>
                      </a:r>
                      <a:r>
                        <a:rPr lang="en-US" sz="800" b="0" i="0" dirty="0">
                          <a:solidFill>
                            <a:schemeClr val="tx2"/>
                          </a:solidFill>
                        </a:rPr>
                        <a:t>and</a:t>
                      </a:r>
                      <a:r>
                        <a:rPr lang="en-US" sz="800" b="0" i="1" dirty="0">
                          <a:solidFill>
                            <a:schemeClr val="tx2"/>
                          </a:solidFill>
                        </a:rPr>
                        <a:t> TAFE</a:t>
                      </a:r>
                      <a:r>
                        <a:rPr lang="en-US" sz="800" b="0" dirty="0">
                          <a:solidFill>
                            <a:schemeClr val="tx2"/>
                          </a:solidFill>
                        </a:rPr>
                        <a:t> – provide higher education and vocational training</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3365106762"/>
                  </a:ext>
                </a:extLst>
              </a:tr>
              <a:tr h="745830">
                <a:tc>
                  <a:txBody>
                    <a:bodyPr/>
                    <a:lstStyle/>
                    <a:p>
                      <a:pPr algn="ctr"/>
                      <a:r>
                        <a:rPr lang="en-AU" sz="1800" b="1" dirty="0">
                          <a:solidFill>
                            <a:schemeClr val="tx2"/>
                          </a:solidFill>
                        </a:rPr>
                        <a:t>7</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800" b="1" noProof="0" dirty="0">
                          <a:solidFill>
                            <a:schemeClr val="tx2"/>
                          </a:solidFill>
                        </a:rPr>
                        <a:t>Labour hire and group training</a:t>
                      </a:r>
                      <a:r>
                        <a:rPr lang="en-AU" sz="800" b="1" i="1" noProof="0" dirty="0">
                          <a:solidFill>
                            <a:schemeClr val="tx2"/>
                          </a:solidFill>
                        </a:rPr>
                        <a:t>: </a:t>
                      </a:r>
                      <a:r>
                        <a:rPr lang="en-AU" sz="800" b="0" i="1" noProof="0" dirty="0">
                          <a:solidFill>
                            <a:schemeClr val="tx2"/>
                          </a:solidFill>
                        </a:rPr>
                        <a:t>Labour Hire Agencies </a:t>
                      </a:r>
                      <a:r>
                        <a:rPr lang="en-AU" sz="800" b="0" noProof="0" dirty="0">
                          <a:solidFill>
                            <a:schemeClr val="tx2"/>
                          </a:solidFill>
                        </a:rPr>
                        <a:t>– employ workers and place them with host businesses; </a:t>
                      </a:r>
                      <a:r>
                        <a:rPr lang="en-AU" sz="800" b="0" i="1" noProof="0" dirty="0">
                          <a:solidFill>
                            <a:schemeClr val="tx2"/>
                          </a:solidFill>
                        </a:rPr>
                        <a:t>Group Training Organisations </a:t>
                      </a:r>
                      <a:r>
                        <a:rPr lang="en-AU" sz="800" b="0" noProof="0" dirty="0">
                          <a:solidFill>
                            <a:schemeClr val="tx2"/>
                          </a:solidFill>
                        </a:rPr>
                        <a:t>– employ apprentices/trainees and rotate them through host employers</a:t>
                      </a:r>
                      <a:endParaRPr lang="en-US" sz="800" b="0" dirty="0">
                        <a:solidFill>
                          <a:schemeClr val="tx2"/>
                        </a:solidFill>
                      </a:endParaRP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solidFill>
                        <a:schemeClr val="accent6"/>
                      </a:solidFill>
                      <a:prstDash val="solid"/>
                      <a:round/>
                      <a:headEnd type="none" w="med" len="med"/>
                      <a:tailEnd type="none" w="med" len="med"/>
                    </a:lnB>
                  </a:tcPr>
                </a:tc>
                <a:extLst>
                  <a:ext uri="{0D108BD9-81ED-4DB2-BD59-A6C34878D82A}">
                    <a16:rowId xmlns:a16="http://schemas.microsoft.com/office/drawing/2014/main" val="3102605401"/>
                  </a:ext>
                </a:extLst>
              </a:tr>
            </a:tbl>
          </a:graphicData>
        </a:graphic>
      </p:graphicFrame>
      <p:sp>
        <p:nvSpPr>
          <p:cNvPr id="86" name="TextBox 85">
            <a:extLst>
              <a:ext uri="{FF2B5EF4-FFF2-40B4-BE49-F238E27FC236}">
                <a16:creationId xmlns:a16="http://schemas.microsoft.com/office/drawing/2014/main" id="{40E1980C-A256-A0A7-CC62-57F88C0840BA}"/>
              </a:ext>
            </a:extLst>
          </p:cNvPr>
          <p:cNvSpPr txBox="1"/>
          <p:nvPr/>
        </p:nvSpPr>
        <p:spPr>
          <a:xfrm>
            <a:off x="4755903" y="3485335"/>
            <a:ext cx="1155948" cy="369332"/>
          </a:xfrm>
          <a:prstGeom prst="rect">
            <a:avLst/>
          </a:prstGeom>
          <a:noFill/>
        </p:spPr>
        <p:txBody>
          <a:bodyPr wrap="square">
            <a:spAutoFit/>
          </a:bodyPr>
          <a:lstStyle/>
          <a:p>
            <a:pPr algn="ctr"/>
            <a:r>
              <a:rPr lang="en-AU" sz="900" b="1" noProof="0" dirty="0">
                <a:solidFill>
                  <a:schemeClr val="tx2"/>
                </a:solidFill>
              </a:rPr>
              <a:t>QUEENSLAND GOVERNMENT</a:t>
            </a:r>
          </a:p>
        </p:txBody>
      </p:sp>
      <p:sp>
        <p:nvSpPr>
          <p:cNvPr id="88" name="TextBox 87">
            <a:extLst>
              <a:ext uri="{FF2B5EF4-FFF2-40B4-BE49-F238E27FC236}">
                <a16:creationId xmlns:a16="http://schemas.microsoft.com/office/drawing/2014/main" id="{DEEAAE1A-026C-A95A-42FC-201647A27AE3}"/>
              </a:ext>
            </a:extLst>
          </p:cNvPr>
          <p:cNvSpPr txBox="1"/>
          <p:nvPr/>
        </p:nvSpPr>
        <p:spPr>
          <a:xfrm>
            <a:off x="2997702" y="4104330"/>
            <a:ext cx="1622425" cy="369332"/>
          </a:xfrm>
          <a:prstGeom prst="rect">
            <a:avLst/>
          </a:prstGeom>
          <a:noFill/>
        </p:spPr>
        <p:txBody>
          <a:bodyPr wrap="square">
            <a:spAutoFit/>
          </a:bodyPr>
          <a:lstStyle/>
          <a:p>
            <a:r>
              <a:rPr lang="en-AU" sz="900" b="1" noProof="0" dirty="0">
                <a:solidFill>
                  <a:schemeClr val="tx2"/>
                </a:solidFill>
              </a:rPr>
              <a:t>LABOUR HIRE AND GROUP TRAINING</a:t>
            </a:r>
          </a:p>
        </p:txBody>
      </p:sp>
      <p:sp>
        <p:nvSpPr>
          <p:cNvPr id="89" name="TextBox 88">
            <a:extLst>
              <a:ext uri="{FF2B5EF4-FFF2-40B4-BE49-F238E27FC236}">
                <a16:creationId xmlns:a16="http://schemas.microsoft.com/office/drawing/2014/main" id="{DE873D0B-4A16-9ED8-4E5A-3FE8DF64E301}"/>
              </a:ext>
            </a:extLst>
          </p:cNvPr>
          <p:cNvSpPr txBox="1"/>
          <p:nvPr/>
        </p:nvSpPr>
        <p:spPr>
          <a:xfrm>
            <a:off x="2072733" y="2544521"/>
            <a:ext cx="1155948" cy="507831"/>
          </a:xfrm>
          <a:prstGeom prst="rect">
            <a:avLst/>
          </a:prstGeom>
          <a:noFill/>
        </p:spPr>
        <p:txBody>
          <a:bodyPr wrap="square">
            <a:spAutoFit/>
          </a:bodyPr>
          <a:lstStyle/>
          <a:p>
            <a:pPr algn="ctr"/>
            <a:r>
              <a:rPr lang="en-AU" sz="900" b="1" dirty="0">
                <a:solidFill>
                  <a:schemeClr val="tx2"/>
                </a:solidFill>
              </a:rPr>
              <a:t>EMPLOYMENT SUPPORT ORGANISATIONS</a:t>
            </a:r>
            <a:endParaRPr lang="en-AU" sz="900" b="1" noProof="0" dirty="0">
              <a:solidFill>
                <a:schemeClr val="tx2"/>
              </a:solidFill>
            </a:endParaRPr>
          </a:p>
        </p:txBody>
      </p:sp>
      <p:sp>
        <p:nvSpPr>
          <p:cNvPr id="90" name="TextBox 89">
            <a:extLst>
              <a:ext uri="{FF2B5EF4-FFF2-40B4-BE49-F238E27FC236}">
                <a16:creationId xmlns:a16="http://schemas.microsoft.com/office/drawing/2014/main" id="{3DD18A24-44A3-6D9B-23FC-4F718F526730}"/>
              </a:ext>
            </a:extLst>
          </p:cNvPr>
          <p:cNvSpPr txBox="1"/>
          <p:nvPr/>
        </p:nvSpPr>
        <p:spPr>
          <a:xfrm>
            <a:off x="3584767" y="1902713"/>
            <a:ext cx="1155948" cy="369332"/>
          </a:xfrm>
          <a:prstGeom prst="rect">
            <a:avLst/>
          </a:prstGeom>
          <a:noFill/>
        </p:spPr>
        <p:txBody>
          <a:bodyPr wrap="square">
            <a:spAutoFit/>
          </a:bodyPr>
          <a:lstStyle/>
          <a:p>
            <a:pPr algn="ctr"/>
            <a:r>
              <a:rPr lang="en-AU" sz="900" b="1" dirty="0">
                <a:solidFill>
                  <a:schemeClr val="tx2"/>
                </a:solidFill>
              </a:rPr>
              <a:t>TRAINING AND EDUCATION</a:t>
            </a:r>
            <a:endParaRPr lang="en-AU" sz="900" b="1" noProof="0" dirty="0">
              <a:solidFill>
                <a:schemeClr val="tx2"/>
              </a:solidFill>
            </a:endParaRPr>
          </a:p>
        </p:txBody>
      </p:sp>
      <p:sp>
        <p:nvSpPr>
          <p:cNvPr id="91" name="TextBox 90">
            <a:extLst>
              <a:ext uri="{FF2B5EF4-FFF2-40B4-BE49-F238E27FC236}">
                <a16:creationId xmlns:a16="http://schemas.microsoft.com/office/drawing/2014/main" id="{8F4737D3-F2B2-DFA9-E7B2-BF373F9CDA43}"/>
              </a:ext>
            </a:extLst>
          </p:cNvPr>
          <p:cNvSpPr txBox="1"/>
          <p:nvPr/>
        </p:nvSpPr>
        <p:spPr>
          <a:xfrm>
            <a:off x="5580606" y="2553121"/>
            <a:ext cx="1155948" cy="369332"/>
          </a:xfrm>
          <a:prstGeom prst="rect">
            <a:avLst/>
          </a:prstGeom>
          <a:noFill/>
        </p:spPr>
        <p:txBody>
          <a:bodyPr wrap="square">
            <a:spAutoFit/>
          </a:bodyPr>
          <a:lstStyle/>
          <a:p>
            <a:pPr algn="ctr"/>
            <a:r>
              <a:rPr lang="en-AU" sz="900" b="1" dirty="0">
                <a:solidFill>
                  <a:schemeClr val="tx2"/>
                </a:solidFill>
              </a:rPr>
              <a:t>AUSTRALIAN GOVERNMENT</a:t>
            </a:r>
            <a:endParaRPr lang="en-AU" sz="900" b="1" noProof="0" dirty="0">
              <a:solidFill>
                <a:schemeClr val="tx2"/>
              </a:solidFill>
            </a:endParaRPr>
          </a:p>
        </p:txBody>
      </p:sp>
      <p:pic>
        <p:nvPicPr>
          <p:cNvPr id="93" name="Graphic 92" descr="Badge 7 with solid fill">
            <a:extLst>
              <a:ext uri="{FF2B5EF4-FFF2-40B4-BE49-F238E27FC236}">
                <a16:creationId xmlns:a16="http://schemas.microsoft.com/office/drawing/2014/main" id="{62901B1C-9FE9-A892-035F-3953014159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3109177" y="3792089"/>
            <a:ext cx="323614" cy="323614"/>
          </a:xfrm>
          <a:prstGeom prst="rect">
            <a:avLst/>
          </a:prstGeom>
        </p:spPr>
      </p:pic>
      <p:pic>
        <p:nvPicPr>
          <p:cNvPr id="95" name="Graphic 94" descr="Badge 6 with solid fill">
            <a:extLst>
              <a:ext uri="{FF2B5EF4-FFF2-40B4-BE49-F238E27FC236}">
                <a16:creationId xmlns:a16="http://schemas.microsoft.com/office/drawing/2014/main" id="{66804F40-5411-70BA-FD11-DA3FE691ACB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4136233" y="2239065"/>
            <a:ext cx="323614" cy="323614"/>
          </a:xfrm>
          <a:prstGeom prst="rect">
            <a:avLst/>
          </a:prstGeom>
        </p:spPr>
      </p:pic>
      <p:pic>
        <p:nvPicPr>
          <p:cNvPr id="97" name="Graphic 96" descr="Badge 5 with solid fill">
            <a:extLst>
              <a:ext uri="{FF2B5EF4-FFF2-40B4-BE49-F238E27FC236}">
                <a16:creationId xmlns:a16="http://schemas.microsoft.com/office/drawing/2014/main" id="{6F01499C-E1EE-F04A-F283-630B14A83287}"/>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2476690" y="2197793"/>
            <a:ext cx="323614" cy="323614"/>
          </a:xfrm>
          <a:prstGeom prst="rect">
            <a:avLst/>
          </a:prstGeom>
        </p:spPr>
      </p:pic>
      <p:pic>
        <p:nvPicPr>
          <p:cNvPr id="99" name="Graphic 98" descr="Badge 4 with solid fill">
            <a:extLst>
              <a:ext uri="{FF2B5EF4-FFF2-40B4-BE49-F238E27FC236}">
                <a16:creationId xmlns:a16="http://schemas.microsoft.com/office/drawing/2014/main" id="{A7A3BCE8-C873-7679-2BCA-6BD4F7BD51D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871032" y="3630155"/>
            <a:ext cx="323614" cy="323614"/>
          </a:xfrm>
          <a:prstGeom prst="rect">
            <a:avLst/>
          </a:prstGeom>
        </p:spPr>
      </p:pic>
      <p:pic>
        <p:nvPicPr>
          <p:cNvPr id="101" name="Graphic 100" descr="Badge 3 with solid fill">
            <a:extLst>
              <a:ext uri="{FF2B5EF4-FFF2-40B4-BE49-F238E27FC236}">
                <a16:creationId xmlns:a16="http://schemas.microsoft.com/office/drawing/2014/main" id="{8546DAE0-2CDC-8BEA-CDF7-234685D59FC0}"/>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6598124" y="3644718"/>
            <a:ext cx="323614" cy="323614"/>
          </a:xfrm>
          <a:prstGeom prst="rect">
            <a:avLst/>
          </a:prstGeom>
        </p:spPr>
      </p:pic>
      <p:pic>
        <p:nvPicPr>
          <p:cNvPr id="103" name="Graphic 102" descr="Badge with solid fill">
            <a:extLst>
              <a:ext uri="{FF2B5EF4-FFF2-40B4-BE49-F238E27FC236}">
                <a16:creationId xmlns:a16="http://schemas.microsoft.com/office/drawing/2014/main" id="{57FAE76E-B21B-3481-8988-A6C4A130242C}"/>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a:off x="5146797" y="3822723"/>
            <a:ext cx="323614" cy="323614"/>
          </a:xfrm>
          <a:prstGeom prst="rect">
            <a:avLst/>
          </a:prstGeom>
        </p:spPr>
      </p:pic>
      <p:pic>
        <p:nvPicPr>
          <p:cNvPr id="105" name="Graphic 104" descr="Badge 1 with solid fill">
            <a:extLst>
              <a:ext uri="{FF2B5EF4-FFF2-40B4-BE49-F238E27FC236}">
                <a16:creationId xmlns:a16="http://schemas.microsoft.com/office/drawing/2014/main" id="{52DC4248-5B3A-A704-6D0D-4E915D97C58A}"/>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5979836" y="2242916"/>
            <a:ext cx="323614" cy="323614"/>
          </a:xfrm>
          <a:prstGeom prst="rect">
            <a:avLst/>
          </a:prstGeom>
        </p:spPr>
      </p:pic>
      <p:sp>
        <p:nvSpPr>
          <p:cNvPr id="109" name="TextBox 108">
            <a:extLst>
              <a:ext uri="{FF2B5EF4-FFF2-40B4-BE49-F238E27FC236}">
                <a16:creationId xmlns:a16="http://schemas.microsoft.com/office/drawing/2014/main" id="{769737E7-C6DC-DCD2-25A3-5D1E6D2E2C35}"/>
              </a:ext>
            </a:extLst>
          </p:cNvPr>
          <p:cNvSpPr txBox="1"/>
          <p:nvPr/>
        </p:nvSpPr>
        <p:spPr>
          <a:xfrm>
            <a:off x="536767" y="4708807"/>
            <a:ext cx="7664498" cy="600164"/>
          </a:xfrm>
          <a:prstGeom prst="rect">
            <a:avLst/>
          </a:prstGeom>
          <a:noFill/>
        </p:spPr>
        <p:txBody>
          <a:bodyPr wrap="square">
            <a:spAutoFit/>
          </a:bodyPr>
          <a:lstStyle/>
          <a:p>
            <a:pPr algn="ctr">
              <a:buNone/>
            </a:pPr>
            <a:r>
              <a:rPr lang="en-US" sz="1100" dirty="0">
                <a:solidFill>
                  <a:schemeClr val="tx2"/>
                </a:solidFill>
              </a:rPr>
              <a:t>As an employee, you’ll have access to a range of important ‘tools’ that support your work life, from government agencies to training programs and support organisations. Understanding how each of these plays a role will help you navigate your career and workplace with confidence.</a:t>
            </a:r>
          </a:p>
        </p:txBody>
      </p:sp>
      <p:sp>
        <p:nvSpPr>
          <p:cNvPr id="110" name="Title 109">
            <a:extLst>
              <a:ext uri="{FF2B5EF4-FFF2-40B4-BE49-F238E27FC236}">
                <a16:creationId xmlns:a16="http://schemas.microsoft.com/office/drawing/2014/main" id="{7CF502EB-E5AC-9DF0-07B7-EAB46D0A5772}"/>
              </a:ext>
            </a:extLst>
          </p:cNvPr>
          <p:cNvSpPr>
            <a:spLocks noGrp="1"/>
          </p:cNvSpPr>
          <p:nvPr>
            <p:ph type="title"/>
          </p:nvPr>
        </p:nvSpPr>
        <p:spPr>
          <a:xfrm>
            <a:off x="1055941" y="873125"/>
            <a:ext cx="6135952" cy="524553"/>
          </a:xfrm>
        </p:spPr>
        <p:txBody>
          <a:bodyPr/>
          <a:lstStyle/>
          <a:p>
            <a:r>
              <a:rPr lang="en-AU" dirty="0"/>
              <a:t>Your employment support tools</a:t>
            </a:r>
          </a:p>
        </p:txBody>
      </p:sp>
      <p:sp>
        <p:nvSpPr>
          <p:cNvPr id="111" name="Text Placeholder 110">
            <a:extLst>
              <a:ext uri="{FF2B5EF4-FFF2-40B4-BE49-F238E27FC236}">
                <a16:creationId xmlns:a16="http://schemas.microsoft.com/office/drawing/2014/main" id="{BBA4283B-AD19-FACE-5481-4C9A4FACBE42}"/>
              </a:ext>
            </a:extLst>
          </p:cNvPr>
          <p:cNvSpPr>
            <a:spLocks noGrp="1"/>
          </p:cNvSpPr>
          <p:nvPr>
            <p:ph type="body" sz="quarter" idx="20"/>
          </p:nvPr>
        </p:nvSpPr>
        <p:spPr>
          <a:xfrm>
            <a:off x="1055688" y="624947"/>
            <a:ext cx="2519454" cy="247554"/>
          </a:xfrm>
        </p:spPr>
        <p:txBody>
          <a:bodyPr/>
          <a:lstStyle/>
          <a:p>
            <a:r>
              <a:rPr lang="en-AU" dirty="0"/>
              <a:t>UNDERSTANDING EMPLOYMENT</a:t>
            </a:r>
          </a:p>
        </p:txBody>
      </p:sp>
    </p:spTree>
    <p:extLst>
      <p:ext uri="{BB962C8B-B14F-4D97-AF65-F5344CB8AC3E}">
        <p14:creationId xmlns:p14="http://schemas.microsoft.com/office/powerpoint/2010/main" val="35074197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03BDCAAA-F623-99B9-1CB7-E7B277EB3AB5}"/>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15" name="Text Placeholder 14">
            <a:extLst>
              <a:ext uri="{FF2B5EF4-FFF2-40B4-BE49-F238E27FC236}">
                <a16:creationId xmlns:a16="http://schemas.microsoft.com/office/drawing/2014/main" id="{604217DD-F9A5-21B3-4068-57A10B9D7238}"/>
              </a:ext>
            </a:extLst>
          </p:cNvPr>
          <p:cNvSpPr>
            <a:spLocks noGrp="1"/>
          </p:cNvSpPr>
          <p:nvPr>
            <p:ph type="body" sz="quarter" idx="11"/>
          </p:nvPr>
        </p:nvSpPr>
        <p:spPr/>
        <p:txBody>
          <a:bodyPr/>
          <a:lstStyle/>
          <a:p>
            <a:r>
              <a:rPr lang="en-AU" dirty="0">
                <a:latin typeface="Arial"/>
                <a:cs typeface="Arial"/>
              </a:rPr>
              <a:t>Recognising employment practices</a:t>
            </a:r>
            <a:endParaRPr lang="en-AU" dirty="0"/>
          </a:p>
        </p:txBody>
      </p:sp>
      <p:sp>
        <p:nvSpPr>
          <p:cNvPr id="8" name="Text Placeholder 2">
            <a:extLst>
              <a:ext uri="{FF2B5EF4-FFF2-40B4-BE49-F238E27FC236}">
                <a16:creationId xmlns:a16="http://schemas.microsoft.com/office/drawing/2014/main" id="{40EC79C9-A9B1-6A2E-5335-257CD5AA4446}"/>
              </a:ext>
            </a:extLst>
          </p:cNvPr>
          <p:cNvSpPr txBox="1">
            <a:spLocks/>
          </p:cNvSpPr>
          <p:nvPr/>
        </p:nvSpPr>
        <p:spPr>
          <a:xfrm>
            <a:off x="7677151" y="4005060"/>
            <a:ext cx="3459162" cy="2244030"/>
          </a:xfrm>
          <a:prstGeom prst="rect">
            <a:avLst/>
          </a:prstGeom>
          <a:solidFill>
            <a:schemeClr val="bg2"/>
          </a:solidFill>
          <a:ln w="25400">
            <a:solidFill>
              <a:schemeClr val="accent3"/>
            </a:solidFill>
          </a:ln>
        </p:spPr>
        <p:txBody>
          <a:bodyPr vert="horz" wrap="square" lIns="180000" tIns="180000" rIns="180000" bIns="180000" rtlCol="0" anchor="t">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171450" indent="-171450">
              <a:buClr>
                <a:schemeClr val="tx2"/>
              </a:buClr>
              <a:buSzPct val="90000"/>
              <a:buFont typeface="Arial" panose="020B0604020202020204" pitchFamily="34" charset="0"/>
              <a:buChar char="•"/>
            </a:pPr>
            <a:r>
              <a:rPr lang="en-AU" sz="1200" noProof="0" dirty="0">
                <a:solidFill>
                  <a:schemeClr val="accent6"/>
                </a:solidFill>
                <a:latin typeface="Arial"/>
                <a:cs typeface="Arial"/>
              </a:rPr>
              <a:t>How does understanding these violations impact your approach to workplace rights and responsibilities?</a:t>
            </a:r>
          </a:p>
          <a:p>
            <a:pPr marL="171450" indent="-171450">
              <a:buClr>
                <a:schemeClr val="tx2"/>
              </a:buClr>
              <a:buSzPct val="90000"/>
              <a:buFont typeface="Arial" panose="020B0604020202020204" pitchFamily="34" charset="0"/>
              <a:buChar char="•"/>
            </a:pPr>
            <a:r>
              <a:rPr lang="en-AU" sz="1200" noProof="0" dirty="0">
                <a:solidFill>
                  <a:schemeClr val="accent6"/>
                </a:solidFill>
                <a:latin typeface="Arial"/>
                <a:cs typeface="Arial"/>
              </a:rPr>
              <a:t>Is there an example you may have experienced in a part-time/casual role?</a:t>
            </a:r>
            <a:endParaRPr lang="en-AU" sz="1200" noProof="0" dirty="0">
              <a:solidFill>
                <a:schemeClr val="accent6"/>
              </a:solidFill>
            </a:endParaRPr>
          </a:p>
          <a:p>
            <a:pPr marL="171450" indent="-171450">
              <a:buClr>
                <a:schemeClr val="tx2"/>
              </a:buClr>
              <a:buSzPct val="90000"/>
              <a:buFont typeface="Arial" panose="020B0604020202020204" pitchFamily="34" charset="0"/>
              <a:buChar char="•"/>
            </a:pPr>
            <a:r>
              <a:rPr lang="en-AU" sz="1200" noProof="0" dirty="0">
                <a:solidFill>
                  <a:schemeClr val="accent6"/>
                </a:solidFill>
                <a:latin typeface="Arial"/>
                <a:cs typeface="Arial"/>
              </a:rPr>
              <a:t>What strategies could be used to resolve violations?</a:t>
            </a:r>
            <a:endParaRPr lang="en-AU" sz="1200" noProof="0" dirty="0">
              <a:solidFill>
                <a:schemeClr val="accent6"/>
              </a:solidFill>
            </a:endParaRPr>
          </a:p>
          <a:p>
            <a:pPr marL="171450" indent="-171450">
              <a:buClr>
                <a:schemeClr val="tx2"/>
              </a:buClr>
              <a:buSzPct val="90000"/>
              <a:buFont typeface="Arial" panose="020B0604020202020204" pitchFamily="34" charset="0"/>
              <a:buChar char="•"/>
            </a:pPr>
            <a:r>
              <a:rPr lang="en-AU" sz="1200" noProof="0" dirty="0">
                <a:solidFill>
                  <a:schemeClr val="accent6"/>
                </a:solidFill>
                <a:latin typeface="Arial"/>
                <a:cs typeface="Arial"/>
              </a:rPr>
              <a:t>What can you do, as an employee, to keep yourself safe?</a:t>
            </a:r>
            <a:endParaRPr lang="en-AU" sz="1200" noProof="0" dirty="0">
              <a:solidFill>
                <a:schemeClr val="accent6"/>
              </a:solidFill>
            </a:endParaRPr>
          </a:p>
        </p:txBody>
      </p:sp>
      <p:graphicFrame>
        <p:nvGraphicFramePr>
          <p:cNvPr id="9" name="Table 8">
            <a:extLst>
              <a:ext uri="{FF2B5EF4-FFF2-40B4-BE49-F238E27FC236}">
                <a16:creationId xmlns:a16="http://schemas.microsoft.com/office/drawing/2014/main" id="{3A1120A0-67ED-40B6-F286-9C812C2F4D8C}"/>
              </a:ext>
            </a:extLst>
          </p:cNvPr>
          <p:cNvGraphicFramePr>
            <a:graphicFrameLocks noGrp="1"/>
          </p:cNvGraphicFramePr>
          <p:nvPr>
            <p:extLst>
              <p:ext uri="{D42A27DB-BD31-4B8C-83A1-F6EECF244321}">
                <p14:modId xmlns:p14="http://schemas.microsoft.com/office/powerpoint/2010/main" val="1123452543"/>
              </p:ext>
            </p:extLst>
          </p:nvPr>
        </p:nvGraphicFramePr>
        <p:xfrm>
          <a:off x="1055687" y="2122017"/>
          <a:ext cx="4895850" cy="3831188"/>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561548">
                <a:tc>
                  <a:txBody>
                    <a:bodyPr/>
                    <a:lstStyle/>
                    <a:p>
                      <a:r>
                        <a:rPr lang="en-AU" noProof="0" dirty="0"/>
                        <a:t>Activity (20 mins)</a:t>
                      </a:r>
                    </a:p>
                  </a:txBody>
                  <a:tcPr anchor="ctr"/>
                </a:tc>
                <a:extLst>
                  <a:ext uri="{0D108BD9-81ED-4DB2-BD59-A6C34878D82A}">
                    <a16:rowId xmlns:a16="http://schemas.microsoft.com/office/drawing/2014/main" val="479762216"/>
                  </a:ext>
                </a:extLst>
              </a:tr>
              <a:tr h="828000">
                <a:tc>
                  <a:txBody>
                    <a:bodyPr/>
                    <a:lstStyle/>
                    <a:p>
                      <a:pPr marL="0" indent="0">
                        <a:lnSpc>
                          <a:spcPct val="100000"/>
                        </a:lnSpc>
                        <a:buFont typeface="+mj-lt"/>
                        <a:buNone/>
                      </a:pPr>
                      <a:r>
                        <a:rPr lang="en-AU" sz="1100" b="0" i="0" kern="1200" noProof="0" dirty="0">
                          <a:solidFill>
                            <a:schemeClr val="tx2"/>
                          </a:solidFill>
                          <a:effectLst/>
                          <a:latin typeface="+mn-lt"/>
                          <a:ea typeface="+mn-ea"/>
                          <a:cs typeface="+mn-cs"/>
                        </a:rPr>
                        <a:t>This activity will provide opportunities to work with realistic scenarios that occur in the workplace, where the rights of employees are tested or violated. It is key to understand your place as an employee, what you are entitled to and where you can go to ensure you have the information to protect yourself.</a:t>
                      </a:r>
                    </a:p>
                  </a:txBody>
                  <a:tcPr anchor="ctr">
                    <a:solidFill>
                      <a:schemeClr val="bg2"/>
                    </a:solidFill>
                  </a:tcPr>
                </a:tc>
                <a:extLst>
                  <a:ext uri="{0D108BD9-81ED-4DB2-BD59-A6C34878D82A}">
                    <a16:rowId xmlns:a16="http://schemas.microsoft.com/office/drawing/2014/main" val="508081052"/>
                  </a:ext>
                </a:extLst>
              </a:tr>
              <a:tr h="432000">
                <a:tc>
                  <a:txBody>
                    <a:bodyPr/>
                    <a:lstStyle/>
                    <a:p>
                      <a:pPr algn="l" rtl="0" fontAlgn="base">
                        <a:lnSpc>
                          <a:spcPct val="100000"/>
                        </a:lnSpc>
                      </a:pPr>
                      <a:r>
                        <a:rPr lang="en-AU" sz="1100" b="1" i="0" noProof="0" dirty="0">
                          <a:solidFill>
                            <a:schemeClr val="accent1"/>
                          </a:solidFill>
                          <a:effectLst/>
                          <a:latin typeface="Arial"/>
                        </a:rPr>
                        <a:t>STEPS</a:t>
                      </a:r>
                      <a:r>
                        <a:rPr lang="en-AU" sz="1100" b="0" i="0" noProof="0" dirty="0">
                          <a:solidFill>
                            <a:schemeClr val="bg2"/>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2929732075"/>
                  </a:ext>
                </a:extLst>
              </a:tr>
              <a:tr h="1080000">
                <a:tc>
                  <a:txBody>
                    <a:bodyPr/>
                    <a:lstStyle/>
                    <a:p>
                      <a:pPr marL="228600" lvl="0" indent="-228600" algn="l">
                        <a:lnSpc>
                          <a:spcPct val="100000"/>
                        </a:lnSpc>
                        <a:buAutoNum type="arabicPeriod"/>
                      </a:pPr>
                      <a:r>
                        <a:rPr lang="en-AU" sz="1100" b="0" i="0" noProof="0" dirty="0">
                          <a:solidFill>
                            <a:srgbClr val="000000"/>
                          </a:solidFill>
                          <a:effectLst/>
                          <a:latin typeface="Arial"/>
                        </a:rPr>
                        <a:t>Use the slides in the deck.</a:t>
                      </a:r>
                    </a:p>
                    <a:p>
                      <a:pPr marL="228600" lvl="0" indent="-228600" algn="l">
                        <a:lnSpc>
                          <a:spcPct val="100000"/>
                        </a:lnSpc>
                        <a:buAutoNum type="arabicPeriod"/>
                      </a:pPr>
                      <a:r>
                        <a:rPr lang="en-AU" sz="1100" b="0" i="0" noProof="0" dirty="0">
                          <a:solidFill>
                            <a:srgbClr val="000000"/>
                          </a:solidFill>
                          <a:effectLst/>
                          <a:latin typeface="Arial"/>
                        </a:rPr>
                        <a:t>Read each case study and identify employment standards that may have been violated.</a:t>
                      </a:r>
                    </a:p>
                    <a:p>
                      <a:pPr marL="228600" lvl="0" indent="-228600" algn="l">
                        <a:lnSpc>
                          <a:spcPct val="100000"/>
                        </a:lnSpc>
                        <a:buAutoNum type="arabicPeriod"/>
                      </a:pPr>
                      <a:r>
                        <a:rPr lang="en-AU" sz="1100" b="0" i="0" noProof="0" dirty="0">
                          <a:solidFill>
                            <a:srgbClr val="000000"/>
                          </a:solidFill>
                          <a:effectLst/>
                          <a:latin typeface="Arial"/>
                        </a:rPr>
                        <a:t>Provide opportunities to explain answers and discuss as a class.</a:t>
                      </a:r>
                    </a:p>
                    <a:p>
                      <a:pPr marL="228600" lvl="0" indent="-228600" algn="l">
                        <a:lnSpc>
                          <a:spcPct val="100000"/>
                        </a:lnSpc>
                        <a:buAutoNum type="arabicPeriod"/>
                      </a:pPr>
                      <a:r>
                        <a:rPr lang="en-AU" sz="1100" b="0" i="0" noProof="0" dirty="0">
                          <a:solidFill>
                            <a:srgbClr val="000000"/>
                          </a:solidFill>
                          <a:effectLst/>
                          <a:latin typeface="Arial"/>
                        </a:rPr>
                        <a:t>Answers are on the following slide.</a:t>
                      </a:r>
                    </a:p>
                  </a:txBody>
                  <a:tcPr anchor="ctr">
                    <a:solidFill>
                      <a:schemeClr val="bg2"/>
                    </a:solidFill>
                  </a:tcPr>
                </a:tc>
                <a:extLst>
                  <a:ext uri="{0D108BD9-81ED-4DB2-BD59-A6C34878D82A}">
                    <a16:rowId xmlns:a16="http://schemas.microsoft.com/office/drawing/2014/main" val="923861008"/>
                  </a:ext>
                </a:extLst>
              </a:tr>
              <a:tr h="432000">
                <a:tc>
                  <a:txBody>
                    <a:bodyPr/>
                    <a:lstStyle/>
                    <a:p>
                      <a:pPr algn="l" rtl="0" fontAlgn="base">
                        <a:lnSpc>
                          <a:spcPct val="100000"/>
                        </a:lnSpc>
                      </a:pPr>
                      <a:r>
                        <a:rPr lang="en-AU" sz="1100" b="1" i="0" noProof="0" dirty="0">
                          <a:solidFill>
                            <a:schemeClr val="accent1"/>
                          </a:solidFill>
                          <a:effectLst/>
                          <a:latin typeface="Arial"/>
                        </a:rPr>
                        <a:t>RESOURCES</a:t>
                      </a:r>
                      <a:r>
                        <a:rPr lang="en-AU" sz="1100" b="0" i="0" noProof="0" dirty="0">
                          <a:solidFill>
                            <a:schemeClr val="accent1"/>
                          </a:solidFill>
                          <a:effectLst/>
                          <a:latin typeface="Arial"/>
                        </a:rPr>
                        <a:t>​</a:t>
                      </a:r>
                    </a:p>
                  </a:txBody>
                  <a:tcPr anchor="ctr">
                    <a:solidFill>
                      <a:schemeClr val="accent2">
                        <a:lumMod val="20000"/>
                        <a:lumOff val="80000"/>
                      </a:schemeClr>
                    </a:solidFill>
                  </a:tcPr>
                </a:tc>
                <a:extLst>
                  <a:ext uri="{0D108BD9-81ED-4DB2-BD59-A6C34878D82A}">
                    <a16:rowId xmlns:a16="http://schemas.microsoft.com/office/drawing/2014/main" val="440747784"/>
                  </a:ext>
                </a:extLst>
              </a:tr>
              <a:tr h="396000">
                <a:tc>
                  <a:txBody>
                    <a:bodyPr/>
                    <a:lstStyle/>
                    <a:p>
                      <a:pPr marL="171450" indent="-171450" algn="l" rtl="0" fontAlgn="base">
                        <a:lnSpc>
                          <a:spcPct val="100000"/>
                        </a:lnSpc>
                        <a:buFont typeface="Arial" panose="020B0604020202020204" pitchFamily="34" charset="0"/>
                        <a:buChar char="•"/>
                      </a:pPr>
                      <a:r>
                        <a:rPr lang="en-AU" sz="1100" b="0" i="0" noProof="0" dirty="0">
                          <a:solidFill>
                            <a:schemeClr val="tx2"/>
                          </a:solidFill>
                          <a:effectLst/>
                          <a:latin typeface="Arial"/>
                        </a:rPr>
                        <a:t>Slides 14 – 21 </a:t>
                      </a:r>
                      <a:endParaRPr lang="en-AU" sz="1100" b="0" i="0" noProof="0" dirty="0">
                        <a:solidFill>
                          <a:schemeClr val="tx2"/>
                        </a:solidFill>
                        <a:effectLst/>
                        <a:latin typeface="Arial" panose="020B0604020202020204" pitchFamily="34" charset="0"/>
                      </a:endParaRPr>
                    </a:p>
                  </a:txBody>
                  <a:tcPr anchor="ctr">
                    <a:solidFill>
                      <a:schemeClr val="bg2"/>
                    </a:solidFill>
                  </a:tcPr>
                </a:tc>
                <a:extLst>
                  <a:ext uri="{0D108BD9-81ED-4DB2-BD59-A6C34878D82A}">
                    <a16:rowId xmlns:a16="http://schemas.microsoft.com/office/drawing/2014/main" val="3625204483"/>
                  </a:ext>
                </a:extLst>
              </a:tr>
            </a:tbl>
          </a:graphicData>
        </a:graphic>
      </p:graphicFrame>
      <p:sp>
        <p:nvSpPr>
          <p:cNvPr id="17" name="Text Placeholder 14">
            <a:extLst>
              <a:ext uri="{FF2B5EF4-FFF2-40B4-BE49-F238E27FC236}">
                <a16:creationId xmlns:a16="http://schemas.microsoft.com/office/drawing/2014/main" id="{C2895F0B-4A6C-D7F5-64B7-EFC9450575F9}"/>
              </a:ext>
            </a:extLst>
          </p:cNvPr>
          <p:cNvSpPr txBox="1">
            <a:spLocks/>
          </p:cNvSpPr>
          <p:nvPr/>
        </p:nvSpPr>
        <p:spPr>
          <a:xfrm>
            <a:off x="7662727" y="3759355"/>
            <a:ext cx="1911915"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DISCUSSION STARTERS</a:t>
            </a:r>
          </a:p>
        </p:txBody>
      </p:sp>
      <p:sp>
        <p:nvSpPr>
          <p:cNvPr id="7" name="Title 6">
            <a:extLst>
              <a:ext uri="{FF2B5EF4-FFF2-40B4-BE49-F238E27FC236}">
                <a16:creationId xmlns:a16="http://schemas.microsoft.com/office/drawing/2014/main" id="{4FAB29AF-6CB0-8766-E249-020529DDC957}"/>
              </a:ext>
            </a:extLst>
          </p:cNvPr>
          <p:cNvSpPr>
            <a:spLocks noGrp="1"/>
          </p:cNvSpPr>
          <p:nvPr>
            <p:ph type="title"/>
          </p:nvPr>
        </p:nvSpPr>
        <p:spPr>
          <a:xfrm>
            <a:off x="1055941" y="873125"/>
            <a:ext cx="3413412" cy="524553"/>
          </a:xfrm>
        </p:spPr>
        <p:txBody>
          <a:bodyPr/>
          <a:lstStyle/>
          <a:p>
            <a:r>
              <a:rPr lang="en-AU" dirty="0">
                <a:cs typeface="Arial"/>
              </a:rPr>
              <a:t>Spot the violation</a:t>
            </a:r>
            <a:endParaRPr lang="en-AU" dirty="0"/>
          </a:p>
        </p:txBody>
      </p:sp>
    </p:spTree>
    <p:extLst>
      <p:ext uri="{BB962C8B-B14F-4D97-AF65-F5344CB8AC3E}">
        <p14:creationId xmlns:p14="http://schemas.microsoft.com/office/powerpoint/2010/main" val="3604957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0D6F9BDD-DF7B-FF2A-6F26-A4136350FC3D}"/>
            </a:ext>
          </a:extLst>
        </p:cNvPr>
        <p:cNvGrpSpPr/>
        <p:nvPr/>
      </p:nvGrpSpPr>
      <p:grpSpPr>
        <a:xfrm>
          <a:off x="0" y="0"/>
          <a:ext cx="0" cy="0"/>
          <a:chOff x="0" y="0"/>
          <a:chExt cx="0" cy="0"/>
        </a:xfrm>
      </p:grpSpPr>
      <p:pic>
        <p:nvPicPr>
          <p:cNvPr id="9" name="Picture 8" descr="A close-up of several pills&#10;&#10;AI-generated content may be incorrect.">
            <a:extLst>
              <a:ext uri="{FF2B5EF4-FFF2-40B4-BE49-F238E27FC236}">
                <a16:creationId xmlns:a16="http://schemas.microsoft.com/office/drawing/2014/main" id="{24847650-B482-68ED-936C-57C4DF7FB409}"/>
              </a:ext>
            </a:extLst>
          </p:cNvPr>
          <p:cNvPicPr>
            <a:picLocks noChangeAspect="1"/>
          </p:cNvPicPr>
          <p:nvPr/>
        </p:nvPicPr>
        <p:blipFill>
          <a:blip r:embed="rId2">
            <a:extLst>
              <a:ext uri="{28A0092B-C50C-407E-A947-70E740481C1C}">
                <a14:useLocalDpi xmlns:a14="http://schemas.microsoft.com/office/drawing/2010/main" val="0"/>
              </a:ext>
            </a:extLst>
          </a:blip>
          <a:srcRect l="14698" r="29052"/>
          <a:stretch>
            <a:fillRect/>
          </a:stretch>
        </p:blipFill>
        <p:spPr>
          <a:xfrm>
            <a:off x="945437" y="1766806"/>
            <a:ext cx="3618272" cy="3618271"/>
          </a:xfrm>
          <a:prstGeom prst="rect">
            <a:avLst/>
          </a:prstGeom>
        </p:spPr>
      </p:pic>
      <p:sp>
        <p:nvSpPr>
          <p:cNvPr id="3" name="Text Placeholder 2">
            <a:extLst>
              <a:ext uri="{FF2B5EF4-FFF2-40B4-BE49-F238E27FC236}">
                <a16:creationId xmlns:a16="http://schemas.microsoft.com/office/drawing/2014/main" id="{E7A9238D-F660-BB8B-3044-EF2D86DC6403}"/>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58AC4DAB-59F2-DE26-CCC7-79FB82C9EF4D}"/>
              </a:ext>
            </a:extLst>
          </p:cNvPr>
          <p:cNvSpPr txBox="1"/>
          <p:nvPr/>
        </p:nvSpPr>
        <p:spPr>
          <a:xfrm>
            <a:off x="5369927" y="1766806"/>
            <a:ext cx="6096000" cy="1815882"/>
          </a:xfrm>
          <a:prstGeom prst="rect">
            <a:avLst/>
          </a:prstGeom>
          <a:noFill/>
        </p:spPr>
        <p:txBody>
          <a:bodyPr wrap="square">
            <a:spAutoFit/>
          </a:bodyPr>
          <a:lstStyle/>
          <a:p>
            <a:pPr algn="ctr"/>
            <a:r>
              <a:rPr lang="en-US" sz="1400" b="1" i="0" noProof="0" dirty="0">
                <a:solidFill>
                  <a:schemeClr val="tx2"/>
                </a:solidFill>
                <a:effectLst/>
                <a:latin typeface="+mj-lt"/>
              </a:rPr>
              <a:t>Kai is a laboratory assistant at Precision Pharmaceuticals, supporting the quality control team. The production supervisor regularly asks Kai to stay an extra 2-3 hours after their scheduled shift ends, saying </a:t>
            </a:r>
            <a:r>
              <a:rPr lang="en-US" sz="1400" b="1" i="1" noProof="0" dirty="0">
                <a:solidFill>
                  <a:schemeClr val="tx2"/>
                </a:solidFill>
                <a:effectLst/>
                <a:latin typeface="+mj-lt"/>
              </a:rPr>
              <a:t>“These test batches can’t wait until tomorrow.”</a:t>
            </a:r>
            <a:r>
              <a:rPr lang="en-US" sz="1400" b="1" i="0" noProof="0" dirty="0">
                <a:solidFill>
                  <a:schemeClr val="tx2"/>
                </a:solidFill>
                <a:effectLst/>
                <a:latin typeface="+mj-lt"/>
              </a:rPr>
              <a:t> When Kai checks their pay slip, they notice they’re being paid the same hourly rate for all hours worked, including those beyond their scheduled shift. The supervisor tells Kai, </a:t>
            </a:r>
            <a:r>
              <a:rPr lang="en-US" sz="1400" b="1" i="1" noProof="0" dirty="0">
                <a:solidFill>
                  <a:schemeClr val="tx2"/>
                </a:solidFill>
                <a:effectLst/>
                <a:latin typeface="+mj-lt"/>
              </a:rPr>
              <a:t>“Entry-level staff don’t get overtime pay. You should be grateful for the experience on your resume.”</a:t>
            </a:r>
            <a:endParaRPr lang="en-AU" sz="1400" b="1" i="1" noProof="0" dirty="0">
              <a:solidFill>
                <a:schemeClr val="tx2"/>
              </a:solidFill>
              <a:latin typeface="+mj-lt"/>
            </a:endParaRPr>
          </a:p>
        </p:txBody>
      </p:sp>
      <p:sp>
        <p:nvSpPr>
          <p:cNvPr id="8" name="Title 7">
            <a:extLst>
              <a:ext uri="{FF2B5EF4-FFF2-40B4-BE49-F238E27FC236}">
                <a16:creationId xmlns:a16="http://schemas.microsoft.com/office/drawing/2014/main" id="{561BB6AB-616A-F8E1-9755-7F0A689D60C8}"/>
              </a:ext>
            </a:extLst>
          </p:cNvPr>
          <p:cNvSpPr>
            <a:spLocks noGrp="1"/>
          </p:cNvSpPr>
          <p:nvPr>
            <p:ph type="title"/>
          </p:nvPr>
        </p:nvSpPr>
        <p:spPr>
          <a:xfrm>
            <a:off x="1055941" y="873125"/>
            <a:ext cx="3899122" cy="524553"/>
          </a:xfrm>
        </p:spPr>
        <p:txBody>
          <a:bodyPr/>
          <a:lstStyle/>
          <a:p>
            <a:r>
              <a:rPr lang="en-AU" dirty="0"/>
              <a:t>Laboratory overtime</a:t>
            </a:r>
          </a:p>
        </p:txBody>
      </p:sp>
      <p:pic>
        <p:nvPicPr>
          <p:cNvPr id="4" name="Picture 3">
            <a:extLst>
              <a:ext uri="{FF2B5EF4-FFF2-40B4-BE49-F238E27FC236}">
                <a16:creationId xmlns:a16="http://schemas.microsoft.com/office/drawing/2014/main" id="{58CE1D82-6C71-DA77-11B3-1AF4FF0B2C9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3596" y="1939575"/>
            <a:ext cx="1647126" cy="3319398"/>
          </a:xfrm>
          <a:prstGeom prst="rect">
            <a:avLst/>
          </a:prstGeom>
        </p:spPr>
      </p:pic>
      <p:sp>
        <p:nvSpPr>
          <p:cNvPr id="5" name="TextBox 4">
            <a:extLst>
              <a:ext uri="{FF2B5EF4-FFF2-40B4-BE49-F238E27FC236}">
                <a16:creationId xmlns:a16="http://schemas.microsoft.com/office/drawing/2014/main" id="{4A93B971-2F94-EE71-97E1-7E33514DECCC}"/>
              </a:ext>
            </a:extLst>
          </p:cNvPr>
          <p:cNvSpPr txBox="1"/>
          <p:nvPr/>
        </p:nvSpPr>
        <p:spPr>
          <a:xfrm>
            <a:off x="5369927" y="4184235"/>
            <a:ext cx="6096000" cy="814518"/>
          </a:xfrm>
          <a:prstGeom prst="rect">
            <a:avLst/>
          </a:prstGeom>
          <a:noFill/>
        </p:spPr>
        <p:txBody>
          <a:bodyPr wrap="square">
            <a:spAutoFit/>
          </a:bodyPr>
          <a:lstStyle/>
          <a:p>
            <a:pPr marL="342900" lvl="0" indent="-342900">
              <a:lnSpc>
                <a:spcPct val="115000"/>
              </a:lnSpc>
              <a:buFont typeface="+mj-lt"/>
              <a:buAutoNum type="arabicPeriod"/>
              <a:tabLst>
                <a:tab pos="457200" algn="l"/>
              </a:tabLst>
            </a:pPr>
            <a:r>
              <a:rPr lang="en-AU" sz="1400" kern="100" dirty="0">
                <a:solidFill>
                  <a:schemeClr val="accent6"/>
                </a:solidFill>
                <a:effectLst/>
                <a:latin typeface="Arial" panose="020B0604020202020204" pitchFamily="34" charset="0"/>
                <a:ea typeface="Arial" panose="020B0604020202020204" pitchFamily="34" charset="0"/>
                <a:cs typeface="Times New Roman" panose="02020603050405020304" pitchFamily="18" charset="0"/>
              </a:rPr>
              <a:t>Are there any employment standards being violated in this scenario?</a:t>
            </a:r>
          </a:p>
          <a:p>
            <a:pPr marL="342900" lvl="0" indent="-342900">
              <a:lnSpc>
                <a:spcPct val="115000"/>
              </a:lnSpc>
              <a:buFont typeface="+mj-lt"/>
              <a:buAutoNum type="arabicPeriod"/>
              <a:tabLst>
                <a:tab pos="457200" algn="l"/>
              </a:tabLst>
            </a:pPr>
            <a:r>
              <a:rPr lang="en-AU" sz="1400" kern="100" dirty="0">
                <a:solidFill>
                  <a:schemeClr val="accent6"/>
                </a:solidFill>
                <a:effectLst/>
                <a:latin typeface="Arial" panose="020B0604020202020204" pitchFamily="34" charset="0"/>
                <a:ea typeface="Arial" panose="020B0604020202020204" pitchFamily="34" charset="0"/>
                <a:cs typeface="Times New Roman" panose="02020603050405020304" pitchFamily="18" charset="0"/>
              </a:rPr>
              <a:t>What should Kai’s overtime entitlements be?</a:t>
            </a:r>
          </a:p>
          <a:p>
            <a:pPr marL="342900" lvl="0" indent="-342900">
              <a:lnSpc>
                <a:spcPct val="115000"/>
              </a:lnSpc>
              <a:buFont typeface="+mj-lt"/>
              <a:buAutoNum type="arabicPeriod"/>
              <a:tabLst>
                <a:tab pos="457200" algn="l"/>
              </a:tabLst>
            </a:pPr>
            <a:r>
              <a:rPr lang="en-AU" sz="1400" kern="100" dirty="0">
                <a:solidFill>
                  <a:schemeClr val="accent6"/>
                </a:solidFill>
                <a:effectLst/>
                <a:latin typeface="Arial" panose="020B0604020202020204" pitchFamily="34" charset="0"/>
                <a:ea typeface="Arial" panose="020B0604020202020204" pitchFamily="34" charset="0"/>
                <a:cs typeface="Times New Roman" panose="02020603050405020304" pitchFamily="18" charset="0"/>
              </a:rPr>
              <a:t>What steps could Kai take to address this situation?</a:t>
            </a:r>
          </a:p>
        </p:txBody>
      </p:sp>
      <p:sp>
        <p:nvSpPr>
          <p:cNvPr id="10" name="Text Placeholder 14">
            <a:extLst>
              <a:ext uri="{FF2B5EF4-FFF2-40B4-BE49-F238E27FC236}">
                <a16:creationId xmlns:a16="http://schemas.microsoft.com/office/drawing/2014/main" id="{A208E2BF-8ADF-9511-B2A4-2E9E024F8478}"/>
              </a:ext>
            </a:extLst>
          </p:cNvPr>
          <p:cNvSpPr txBox="1">
            <a:spLocks/>
          </p:cNvSpPr>
          <p:nvPr/>
        </p:nvSpPr>
        <p:spPr>
          <a:xfrm>
            <a:off x="8077506" y="5476523"/>
            <a:ext cx="2832039"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SEE NEXT SLIDE FOR ANSWERS &gt;&gt;&gt;</a:t>
            </a:r>
            <a:endParaRPr lang="en-AU" noProof="0" dirty="0"/>
          </a:p>
        </p:txBody>
      </p:sp>
    </p:spTree>
    <p:extLst>
      <p:ext uri="{BB962C8B-B14F-4D97-AF65-F5344CB8AC3E}">
        <p14:creationId xmlns:p14="http://schemas.microsoft.com/office/powerpoint/2010/main" val="33741066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EF0A27EB-8254-02D2-3282-084FE0ADEAB3}"/>
            </a:ext>
          </a:extLst>
        </p:cNvPr>
        <p:cNvGrpSpPr/>
        <p:nvPr/>
      </p:nvGrpSpPr>
      <p:grpSpPr>
        <a:xfrm>
          <a:off x="0" y="0"/>
          <a:ext cx="0" cy="0"/>
          <a:chOff x="0" y="0"/>
          <a:chExt cx="0" cy="0"/>
        </a:xfrm>
      </p:grpSpPr>
      <p:pic>
        <p:nvPicPr>
          <p:cNvPr id="9" name="Picture 8" descr="A close-up of several pills&#10;&#10;AI-generated content may be incorrect.">
            <a:extLst>
              <a:ext uri="{FF2B5EF4-FFF2-40B4-BE49-F238E27FC236}">
                <a16:creationId xmlns:a16="http://schemas.microsoft.com/office/drawing/2014/main" id="{BEF4C0B0-7F5C-FD90-EFDC-AA4942866E8E}"/>
              </a:ext>
            </a:extLst>
          </p:cNvPr>
          <p:cNvPicPr>
            <a:picLocks noChangeAspect="1"/>
          </p:cNvPicPr>
          <p:nvPr/>
        </p:nvPicPr>
        <p:blipFill>
          <a:blip r:embed="rId2">
            <a:extLst>
              <a:ext uri="{28A0092B-C50C-407E-A947-70E740481C1C}">
                <a14:useLocalDpi xmlns:a14="http://schemas.microsoft.com/office/drawing/2010/main" val="0"/>
              </a:ext>
            </a:extLst>
          </a:blip>
          <a:srcRect l="14698" r="29052"/>
          <a:stretch>
            <a:fillRect/>
          </a:stretch>
        </p:blipFill>
        <p:spPr>
          <a:xfrm>
            <a:off x="945437" y="1766806"/>
            <a:ext cx="3618272" cy="3618271"/>
          </a:xfrm>
          <a:prstGeom prst="rect">
            <a:avLst/>
          </a:prstGeom>
        </p:spPr>
      </p:pic>
      <p:sp>
        <p:nvSpPr>
          <p:cNvPr id="3" name="Text Placeholder 2">
            <a:extLst>
              <a:ext uri="{FF2B5EF4-FFF2-40B4-BE49-F238E27FC236}">
                <a16:creationId xmlns:a16="http://schemas.microsoft.com/office/drawing/2014/main" id="{17338800-CDB9-23A4-2540-48D6A3B7B106}"/>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DDF592AB-020E-0F1D-9D3F-7E2E5BB4229D}"/>
              </a:ext>
            </a:extLst>
          </p:cNvPr>
          <p:cNvSpPr txBox="1"/>
          <p:nvPr/>
        </p:nvSpPr>
        <p:spPr>
          <a:xfrm>
            <a:off x="5350877" y="1997839"/>
            <a:ext cx="6096000" cy="2862322"/>
          </a:xfrm>
          <a:prstGeom prst="rect">
            <a:avLst/>
          </a:prstGeom>
          <a:noFill/>
        </p:spPr>
        <p:txBody>
          <a:bodyPr wrap="square">
            <a:spAutoFit/>
          </a:bodyPr>
          <a:lstStyle/>
          <a:p>
            <a:r>
              <a:rPr lang="en-US" b="1" dirty="0">
                <a:solidFill>
                  <a:schemeClr val="tx2"/>
                </a:solidFill>
              </a:rPr>
              <a:t>Violations?</a:t>
            </a:r>
            <a:br>
              <a:rPr lang="en-US" dirty="0">
                <a:solidFill>
                  <a:schemeClr val="tx2"/>
                </a:solidFill>
              </a:rPr>
            </a:br>
            <a:r>
              <a:rPr lang="en-US" dirty="0">
                <a:solidFill>
                  <a:schemeClr val="tx2"/>
                </a:solidFill>
              </a:rPr>
              <a:t>Yes, unpaid overtime and refusal to pay overtime rates.</a:t>
            </a:r>
          </a:p>
          <a:p>
            <a:endParaRPr lang="en-US" b="1" dirty="0">
              <a:solidFill>
                <a:schemeClr val="tx2"/>
              </a:solidFill>
            </a:endParaRPr>
          </a:p>
          <a:p>
            <a:r>
              <a:rPr lang="en-US" b="1" dirty="0">
                <a:solidFill>
                  <a:schemeClr val="tx2"/>
                </a:solidFill>
              </a:rPr>
              <a:t>Overtime entitlements?</a:t>
            </a:r>
            <a:br>
              <a:rPr lang="en-US" dirty="0">
                <a:solidFill>
                  <a:schemeClr val="tx2"/>
                </a:solidFill>
              </a:rPr>
            </a:br>
            <a:r>
              <a:rPr lang="en-US" dirty="0">
                <a:solidFill>
                  <a:schemeClr val="tx2"/>
                </a:solidFill>
              </a:rPr>
              <a:t>Paid at overtime rates (usually 1.5x or 2x) for hours worked beyond scheduled shift.</a:t>
            </a:r>
          </a:p>
          <a:p>
            <a:endParaRPr lang="en-US" b="1" dirty="0">
              <a:solidFill>
                <a:schemeClr val="tx2"/>
              </a:solidFill>
            </a:endParaRPr>
          </a:p>
          <a:p>
            <a:r>
              <a:rPr lang="en-US" b="1" dirty="0">
                <a:solidFill>
                  <a:schemeClr val="tx2"/>
                </a:solidFill>
              </a:rPr>
              <a:t>Steps Kai could take?</a:t>
            </a:r>
            <a:br>
              <a:rPr lang="en-US" dirty="0">
                <a:solidFill>
                  <a:schemeClr val="tx2"/>
                </a:solidFill>
              </a:rPr>
            </a:br>
            <a:r>
              <a:rPr lang="en-US" dirty="0">
                <a:solidFill>
                  <a:schemeClr val="tx2"/>
                </a:solidFill>
              </a:rPr>
              <a:t>Raise issue with human resources or Fair Work Ombudsman; keep records of hours worked.</a:t>
            </a:r>
          </a:p>
        </p:txBody>
      </p:sp>
      <p:sp>
        <p:nvSpPr>
          <p:cNvPr id="8" name="Title 7">
            <a:extLst>
              <a:ext uri="{FF2B5EF4-FFF2-40B4-BE49-F238E27FC236}">
                <a16:creationId xmlns:a16="http://schemas.microsoft.com/office/drawing/2014/main" id="{6DFFD57D-5756-434A-DCB8-C5423F03DAC2}"/>
              </a:ext>
            </a:extLst>
          </p:cNvPr>
          <p:cNvSpPr>
            <a:spLocks noGrp="1"/>
          </p:cNvSpPr>
          <p:nvPr>
            <p:ph type="title"/>
          </p:nvPr>
        </p:nvSpPr>
        <p:spPr>
          <a:xfrm>
            <a:off x="1055941" y="873125"/>
            <a:ext cx="3899122" cy="524553"/>
          </a:xfrm>
        </p:spPr>
        <p:txBody>
          <a:bodyPr/>
          <a:lstStyle/>
          <a:p>
            <a:r>
              <a:rPr lang="en-AU" dirty="0"/>
              <a:t>Laboratory overtime</a:t>
            </a:r>
          </a:p>
        </p:txBody>
      </p:sp>
      <p:pic>
        <p:nvPicPr>
          <p:cNvPr id="4" name="Picture 3">
            <a:extLst>
              <a:ext uri="{FF2B5EF4-FFF2-40B4-BE49-F238E27FC236}">
                <a16:creationId xmlns:a16="http://schemas.microsoft.com/office/drawing/2014/main" id="{EF47514B-F09E-3FF6-6AC6-BC37F359439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3596" y="1939575"/>
            <a:ext cx="1647126" cy="3319398"/>
          </a:xfrm>
          <a:prstGeom prst="rect">
            <a:avLst/>
          </a:prstGeom>
        </p:spPr>
      </p:pic>
    </p:spTree>
    <p:extLst>
      <p:ext uri="{BB962C8B-B14F-4D97-AF65-F5344CB8AC3E}">
        <p14:creationId xmlns:p14="http://schemas.microsoft.com/office/powerpoint/2010/main" val="918312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F05B1FDE-CA7D-A754-7050-ADB2D550F9D6}"/>
            </a:ext>
          </a:extLst>
        </p:cNvPr>
        <p:cNvGrpSpPr/>
        <p:nvPr/>
      </p:nvGrpSpPr>
      <p:grpSpPr>
        <a:xfrm>
          <a:off x="0" y="0"/>
          <a:ext cx="0" cy="0"/>
          <a:chOff x="0" y="0"/>
          <a:chExt cx="0" cy="0"/>
        </a:xfrm>
      </p:grpSpPr>
      <p:pic>
        <p:nvPicPr>
          <p:cNvPr id="12" name="Picture 11" descr="A table with tools on it&#10;&#10;AI-generated content may be incorrect.">
            <a:extLst>
              <a:ext uri="{FF2B5EF4-FFF2-40B4-BE49-F238E27FC236}">
                <a16:creationId xmlns:a16="http://schemas.microsoft.com/office/drawing/2014/main" id="{5A95E4CA-C2B9-8D12-3FCB-4F34C46F5B14}"/>
              </a:ext>
            </a:extLst>
          </p:cNvPr>
          <p:cNvPicPr>
            <a:picLocks noChangeAspect="1"/>
          </p:cNvPicPr>
          <p:nvPr/>
        </p:nvPicPr>
        <p:blipFill>
          <a:blip r:embed="rId2">
            <a:extLst>
              <a:ext uri="{28A0092B-C50C-407E-A947-70E740481C1C}">
                <a14:useLocalDpi xmlns:a14="http://schemas.microsoft.com/office/drawing/2010/main" val="0"/>
              </a:ext>
            </a:extLst>
          </a:blip>
          <a:srcRect l="10648" r="22693"/>
          <a:stretch>
            <a:fillRect/>
          </a:stretch>
        </p:blipFill>
        <p:spPr>
          <a:xfrm>
            <a:off x="945436" y="1766806"/>
            <a:ext cx="3618273" cy="3618271"/>
          </a:xfrm>
          <a:prstGeom prst="rect">
            <a:avLst/>
          </a:prstGeom>
        </p:spPr>
      </p:pic>
      <p:sp>
        <p:nvSpPr>
          <p:cNvPr id="3" name="Text Placeholder 2">
            <a:extLst>
              <a:ext uri="{FF2B5EF4-FFF2-40B4-BE49-F238E27FC236}">
                <a16:creationId xmlns:a16="http://schemas.microsoft.com/office/drawing/2014/main" id="{6C812975-D7AC-141C-172D-9F0ABA5D60B7}"/>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9A51F8E0-A4D6-91F6-0A58-7F0A35EC3896}"/>
              </a:ext>
            </a:extLst>
          </p:cNvPr>
          <p:cNvSpPr txBox="1"/>
          <p:nvPr/>
        </p:nvSpPr>
        <p:spPr>
          <a:xfrm>
            <a:off x="5369927" y="1766806"/>
            <a:ext cx="6096000" cy="1815882"/>
          </a:xfrm>
          <a:prstGeom prst="rect">
            <a:avLst/>
          </a:prstGeom>
          <a:noFill/>
        </p:spPr>
        <p:txBody>
          <a:bodyPr wrap="square">
            <a:spAutoFit/>
          </a:bodyPr>
          <a:lstStyle/>
          <a:p>
            <a:pPr algn="ctr"/>
            <a:r>
              <a:rPr lang="en-US" sz="1400" b="1" i="0" noProof="0" dirty="0">
                <a:solidFill>
                  <a:schemeClr val="tx2"/>
                </a:solidFill>
                <a:effectLst/>
                <a:latin typeface="+mj-lt"/>
              </a:rPr>
              <a:t>Alex was excited to start his first job at Electro Components. He was told verbally that he would work 20 hours per week assembling circuit boards, earning $15 per hour. After three weeks of work, Alex still hasn’t received any pay. When he asks about it, his supervisor says, </a:t>
            </a:r>
            <a:r>
              <a:rPr lang="en-US" sz="1400" b="1" i="1" noProof="0" dirty="0">
                <a:solidFill>
                  <a:schemeClr val="tx2"/>
                </a:solidFill>
                <a:effectLst/>
                <a:latin typeface="+mj-lt"/>
              </a:rPr>
              <a:t>“We pay monthly, and we’re still processing your paperwork. By the way, we need you to work this Sunday.”</a:t>
            </a:r>
            <a:r>
              <a:rPr lang="en-US" sz="1400" b="1" i="0" noProof="0" dirty="0">
                <a:solidFill>
                  <a:schemeClr val="tx2"/>
                </a:solidFill>
                <a:effectLst/>
                <a:latin typeface="+mj-lt"/>
              </a:rPr>
              <a:t> Alex has never received an employment contract, tax forms, or any written confirmation of his employment terms.</a:t>
            </a:r>
            <a:endParaRPr lang="en-AU" sz="1400" b="1" noProof="0" dirty="0">
              <a:solidFill>
                <a:schemeClr val="tx2"/>
              </a:solidFill>
              <a:latin typeface="+mj-lt"/>
            </a:endParaRPr>
          </a:p>
        </p:txBody>
      </p:sp>
      <p:sp>
        <p:nvSpPr>
          <p:cNvPr id="8" name="Title 7">
            <a:extLst>
              <a:ext uri="{FF2B5EF4-FFF2-40B4-BE49-F238E27FC236}">
                <a16:creationId xmlns:a16="http://schemas.microsoft.com/office/drawing/2014/main" id="{C985E460-C4B3-440B-8B42-5D03196D7B88}"/>
              </a:ext>
            </a:extLst>
          </p:cNvPr>
          <p:cNvSpPr>
            <a:spLocks noGrp="1"/>
          </p:cNvSpPr>
          <p:nvPr>
            <p:ph type="title"/>
          </p:nvPr>
        </p:nvSpPr>
        <p:spPr>
          <a:xfrm>
            <a:off x="1055941" y="873125"/>
            <a:ext cx="3001440" cy="524553"/>
          </a:xfrm>
        </p:spPr>
        <p:txBody>
          <a:bodyPr/>
          <a:lstStyle/>
          <a:p>
            <a:r>
              <a:rPr lang="en-AU" dirty="0"/>
              <a:t>Assembly work</a:t>
            </a:r>
          </a:p>
        </p:txBody>
      </p:sp>
      <p:pic>
        <p:nvPicPr>
          <p:cNvPr id="4" name="Picture 3">
            <a:extLst>
              <a:ext uri="{FF2B5EF4-FFF2-40B4-BE49-F238E27FC236}">
                <a16:creationId xmlns:a16="http://schemas.microsoft.com/office/drawing/2014/main" id="{70731BB3-B397-9454-E13D-583A298D127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3596" y="2130964"/>
            <a:ext cx="1647126" cy="2936619"/>
          </a:xfrm>
          <a:prstGeom prst="rect">
            <a:avLst/>
          </a:prstGeom>
        </p:spPr>
      </p:pic>
      <p:sp>
        <p:nvSpPr>
          <p:cNvPr id="5" name="TextBox 4">
            <a:extLst>
              <a:ext uri="{FF2B5EF4-FFF2-40B4-BE49-F238E27FC236}">
                <a16:creationId xmlns:a16="http://schemas.microsoft.com/office/drawing/2014/main" id="{8CF50B5A-23B2-B921-18F8-CF2023FF24B7}"/>
              </a:ext>
            </a:extLst>
          </p:cNvPr>
          <p:cNvSpPr txBox="1"/>
          <p:nvPr/>
        </p:nvSpPr>
        <p:spPr>
          <a:xfrm>
            <a:off x="5369927" y="4184235"/>
            <a:ext cx="6096000" cy="814518"/>
          </a:xfrm>
          <a:prstGeom prst="rect">
            <a:avLst/>
          </a:prstGeom>
          <a:noFill/>
        </p:spPr>
        <p:txBody>
          <a:bodyPr wrap="square">
            <a:spAutoFit/>
          </a:bodyPr>
          <a:lstStyle/>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Are there any employment standards being violated in this scenario?</a:t>
            </a:r>
          </a:p>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What documentation should Alex have received when starting his job?</a:t>
            </a:r>
          </a:p>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What should Alex do now?</a:t>
            </a:r>
          </a:p>
        </p:txBody>
      </p:sp>
      <p:sp>
        <p:nvSpPr>
          <p:cNvPr id="2" name="Text Placeholder 14">
            <a:extLst>
              <a:ext uri="{FF2B5EF4-FFF2-40B4-BE49-F238E27FC236}">
                <a16:creationId xmlns:a16="http://schemas.microsoft.com/office/drawing/2014/main" id="{189C7184-0495-134E-7B85-C73996DEBA73}"/>
              </a:ext>
            </a:extLst>
          </p:cNvPr>
          <p:cNvSpPr txBox="1">
            <a:spLocks/>
          </p:cNvSpPr>
          <p:nvPr/>
        </p:nvSpPr>
        <p:spPr>
          <a:xfrm>
            <a:off x="8077506" y="5476523"/>
            <a:ext cx="2832039"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SEE NEXT SLIDE FOR ANSWERS &gt;&gt;&gt;</a:t>
            </a:r>
            <a:endParaRPr lang="en-AU" noProof="0" dirty="0"/>
          </a:p>
        </p:txBody>
      </p:sp>
    </p:spTree>
    <p:extLst>
      <p:ext uri="{BB962C8B-B14F-4D97-AF65-F5344CB8AC3E}">
        <p14:creationId xmlns:p14="http://schemas.microsoft.com/office/powerpoint/2010/main" val="10852441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FA54F0E3-32C4-093D-2169-936C833959A3}"/>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9CBF60E7-D901-B7C4-2D83-4FC851DCCCD8}"/>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7FBB1F80-5ADA-0843-0CDD-D31A6200DA9F}"/>
              </a:ext>
            </a:extLst>
          </p:cNvPr>
          <p:cNvSpPr txBox="1"/>
          <p:nvPr/>
        </p:nvSpPr>
        <p:spPr>
          <a:xfrm>
            <a:off x="5350877" y="1997839"/>
            <a:ext cx="6096000" cy="3416320"/>
          </a:xfrm>
          <a:prstGeom prst="rect">
            <a:avLst/>
          </a:prstGeom>
          <a:noFill/>
        </p:spPr>
        <p:txBody>
          <a:bodyPr wrap="square">
            <a:spAutoFit/>
          </a:bodyPr>
          <a:lstStyle/>
          <a:p>
            <a:r>
              <a:rPr lang="en-US" b="1" dirty="0">
                <a:solidFill>
                  <a:schemeClr val="tx2"/>
                </a:solidFill>
              </a:rPr>
              <a:t>Violations?</a:t>
            </a:r>
          </a:p>
          <a:p>
            <a:r>
              <a:rPr lang="en-US" dirty="0">
                <a:solidFill>
                  <a:schemeClr val="tx2"/>
                </a:solidFill>
              </a:rPr>
              <a:t>No pay for weeks worked, no written contract, no tax forms.</a:t>
            </a:r>
          </a:p>
          <a:p>
            <a:endParaRPr lang="en-US" dirty="0">
              <a:solidFill>
                <a:schemeClr val="tx2"/>
              </a:solidFill>
            </a:endParaRPr>
          </a:p>
          <a:p>
            <a:r>
              <a:rPr lang="en-US" b="1" dirty="0">
                <a:solidFill>
                  <a:schemeClr val="tx2"/>
                </a:solidFill>
              </a:rPr>
              <a:t>Required documentation?</a:t>
            </a:r>
          </a:p>
          <a:p>
            <a:r>
              <a:rPr lang="en-US" dirty="0">
                <a:solidFill>
                  <a:schemeClr val="tx2"/>
                </a:solidFill>
              </a:rPr>
              <a:t>Written employment contract, tax file number declaration, pay schedule.</a:t>
            </a:r>
          </a:p>
          <a:p>
            <a:endParaRPr lang="en-US" dirty="0">
              <a:solidFill>
                <a:schemeClr val="tx2"/>
              </a:solidFill>
            </a:endParaRPr>
          </a:p>
          <a:p>
            <a:r>
              <a:rPr lang="en-US" b="1" dirty="0">
                <a:solidFill>
                  <a:schemeClr val="tx2"/>
                </a:solidFill>
              </a:rPr>
              <a:t>What should Alex do?</a:t>
            </a:r>
          </a:p>
          <a:p>
            <a:r>
              <a:rPr lang="en-US" dirty="0">
                <a:solidFill>
                  <a:schemeClr val="tx2"/>
                </a:solidFill>
              </a:rPr>
              <a:t>Request written contract and pay; contact human resources; contact Fair Work Ombudsman if unpaid and no resolution.</a:t>
            </a:r>
          </a:p>
        </p:txBody>
      </p:sp>
      <p:sp>
        <p:nvSpPr>
          <p:cNvPr id="8" name="Title 7">
            <a:extLst>
              <a:ext uri="{FF2B5EF4-FFF2-40B4-BE49-F238E27FC236}">
                <a16:creationId xmlns:a16="http://schemas.microsoft.com/office/drawing/2014/main" id="{3FBCD0DC-65FA-F8E3-FB30-262DB0DBDDBA}"/>
              </a:ext>
            </a:extLst>
          </p:cNvPr>
          <p:cNvSpPr>
            <a:spLocks noGrp="1"/>
          </p:cNvSpPr>
          <p:nvPr>
            <p:ph type="title"/>
          </p:nvPr>
        </p:nvSpPr>
        <p:spPr>
          <a:xfrm>
            <a:off x="1055941" y="873125"/>
            <a:ext cx="3001440" cy="524553"/>
          </a:xfrm>
        </p:spPr>
        <p:txBody>
          <a:bodyPr/>
          <a:lstStyle/>
          <a:p>
            <a:r>
              <a:rPr lang="en-AU" dirty="0"/>
              <a:t>Assembly work</a:t>
            </a:r>
          </a:p>
        </p:txBody>
      </p:sp>
      <p:pic>
        <p:nvPicPr>
          <p:cNvPr id="2" name="Picture 1" descr="A table with tools on it&#10;&#10;AI-generated content may be incorrect.">
            <a:extLst>
              <a:ext uri="{FF2B5EF4-FFF2-40B4-BE49-F238E27FC236}">
                <a16:creationId xmlns:a16="http://schemas.microsoft.com/office/drawing/2014/main" id="{E8CFB534-6FC9-1A5D-A010-D393684768D1}"/>
              </a:ext>
            </a:extLst>
          </p:cNvPr>
          <p:cNvPicPr>
            <a:picLocks noChangeAspect="1"/>
          </p:cNvPicPr>
          <p:nvPr/>
        </p:nvPicPr>
        <p:blipFill>
          <a:blip r:embed="rId2">
            <a:extLst>
              <a:ext uri="{28A0092B-C50C-407E-A947-70E740481C1C}">
                <a14:useLocalDpi xmlns:a14="http://schemas.microsoft.com/office/drawing/2010/main" val="0"/>
              </a:ext>
            </a:extLst>
          </a:blip>
          <a:srcRect l="10648" r="22693"/>
          <a:stretch>
            <a:fillRect/>
          </a:stretch>
        </p:blipFill>
        <p:spPr>
          <a:xfrm>
            <a:off x="945436" y="1766806"/>
            <a:ext cx="3618273" cy="3618271"/>
          </a:xfrm>
          <a:prstGeom prst="rect">
            <a:avLst/>
          </a:prstGeom>
        </p:spPr>
      </p:pic>
      <p:pic>
        <p:nvPicPr>
          <p:cNvPr id="5" name="Picture 4">
            <a:extLst>
              <a:ext uri="{FF2B5EF4-FFF2-40B4-BE49-F238E27FC236}">
                <a16:creationId xmlns:a16="http://schemas.microsoft.com/office/drawing/2014/main" id="{6C87B7ED-82F0-DD69-D362-E8B182C0F13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3596" y="2130964"/>
            <a:ext cx="1647126" cy="2936619"/>
          </a:xfrm>
          <a:prstGeom prst="rect">
            <a:avLst/>
          </a:prstGeom>
        </p:spPr>
      </p:pic>
    </p:spTree>
    <p:extLst>
      <p:ext uri="{BB962C8B-B14F-4D97-AF65-F5344CB8AC3E}">
        <p14:creationId xmlns:p14="http://schemas.microsoft.com/office/powerpoint/2010/main" val="1743861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25F04F9A-D098-C0EA-E3E4-0703019BA052}"/>
            </a:ext>
          </a:extLst>
        </p:cNvPr>
        <p:cNvGrpSpPr/>
        <p:nvPr/>
      </p:nvGrpSpPr>
      <p:grpSpPr>
        <a:xfrm>
          <a:off x="0" y="0"/>
          <a:ext cx="0" cy="0"/>
          <a:chOff x="0" y="0"/>
          <a:chExt cx="0" cy="0"/>
        </a:xfrm>
      </p:grpSpPr>
      <p:pic>
        <p:nvPicPr>
          <p:cNvPr id="12" name="Picture 11" descr="A blue carts with a stack of glass&#10;&#10;AI-generated content may be incorrect.">
            <a:extLst>
              <a:ext uri="{FF2B5EF4-FFF2-40B4-BE49-F238E27FC236}">
                <a16:creationId xmlns:a16="http://schemas.microsoft.com/office/drawing/2014/main" id="{6AF77BEA-B670-7E90-B511-FFC718E5C74B}"/>
              </a:ext>
            </a:extLst>
          </p:cNvPr>
          <p:cNvPicPr>
            <a:picLocks noChangeAspect="1"/>
          </p:cNvPicPr>
          <p:nvPr/>
        </p:nvPicPr>
        <p:blipFill>
          <a:blip r:embed="rId2">
            <a:extLst>
              <a:ext uri="{28A0092B-C50C-407E-A947-70E740481C1C}">
                <a14:useLocalDpi xmlns:a14="http://schemas.microsoft.com/office/drawing/2010/main" val="0"/>
              </a:ext>
            </a:extLst>
          </a:blip>
          <a:srcRect l="17261" r="16676"/>
          <a:stretch>
            <a:fillRect/>
          </a:stretch>
        </p:blipFill>
        <p:spPr>
          <a:xfrm>
            <a:off x="945437" y="1725098"/>
            <a:ext cx="3618272" cy="3651315"/>
          </a:xfrm>
          <a:prstGeom prst="rect">
            <a:avLst/>
          </a:prstGeom>
        </p:spPr>
      </p:pic>
      <p:sp>
        <p:nvSpPr>
          <p:cNvPr id="3" name="Text Placeholder 2">
            <a:extLst>
              <a:ext uri="{FF2B5EF4-FFF2-40B4-BE49-F238E27FC236}">
                <a16:creationId xmlns:a16="http://schemas.microsoft.com/office/drawing/2014/main" id="{DCD1035B-BEE7-7C82-175A-9747472FD946}"/>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BE2F40DE-ABE3-8FD9-9CE6-7A44C78F83FF}"/>
              </a:ext>
            </a:extLst>
          </p:cNvPr>
          <p:cNvSpPr txBox="1"/>
          <p:nvPr/>
        </p:nvSpPr>
        <p:spPr>
          <a:xfrm>
            <a:off x="5369927" y="1766806"/>
            <a:ext cx="6096000" cy="2462213"/>
          </a:xfrm>
          <a:prstGeom prst="rect">
            <a:avLst/>
          </a:prstGeom>
          <a:noFill/>
        </p:spPr>
        <p:txBody>
          <a:bodyPr wrap="square">
            <a:spAutoFit/>
          </a:bodyPr>
          <a:lstStyle/>
          <a:p>
            <a:pPr algn="ctr"/>
            <a:r>
              <a:rPr lang="en-US" sz="1400" b="1" i="0" noProof="0" dirty="0">
                <a:solidFill>
                  <a:schemeClr val="tx2"/>
                </a:solidFill>
                <a:effectLst/>
                <a:latin typeface="+mj-lt"/>
              </a:rPr>
              <a:t>Riley recently completed his training at Crystal Clear Manufacturing. His employer provided comprehensive safety training and ensures all staff wear appropriate protective equipment when cutting and handling glass. When Riley identified a potential safety issue with one of the cutting machines, his supervisor immediately shut down the equipment for inspection and thanked Riley for his vigilance. The company maintains regular working hours with proper breaks, and Riley’s pay slips clearly show his base rate, applicable allowances for handling dangerous materials, and superannuation contributions. Management discusses overtime opportunities with staff in advance and pays the correct overtime rates according to the Award.  </a:t>
            </a:r>
            <a:endParaRPr lang="en-AU" sz="1400" b="1" noProof="0" dirty="0">
              <a:solidFill>
                <a:schemeClr val="tx2"/>
              </a:solidFill>
              <a:latin typeface="+mj-lt"/>
            </a:endParaRPr>
          </a:p>
        </p:txBody>
      </p:sp>
      <p:sp>
        <p:nvSpPr>
          <p:cNvPr id="8" name="Title 7">
            <a:extLst>
              <a:ext uri="{FF2B5EF4-FFF2-40B4-BE49-F238E27FC236}">
                <a16:creationId xmlns:a16="http://schemas.microsoft.com/office/drawing/2014/main" id="{CA1C4233-4118-030A-FC31-EBDF6C066C45}"/>
              </a:ext>
            </a:extLst>
          </p:cNvPr>
          <p:cNvSpPr>
            <a:spLocks noGrp="1"/>
          </p:cNvSpPr>
          <p:nvPr>
            <p:ph type="title"/>
          </p:nvPr>
        </p:nvSpPr>
        <p:spPr>
          <a:xfrm>
            <a:off x="1055941" y="873125"/>
            <a:ext cx="2275280" cy="524553"/>
          </a:xfrm>
        </p:spPr>
        <p:txBody>
          <a:bodyPr/>
          <a:lstStyle/>
          <a:p>
            <a:r>
              <a:rPr lang="en-AU" dirty="0"/>
              <a:t>Great glass</a:t>
            </a:r>
          </a:p>
        </p:txBody>
      </p:sp>
      <p:pic>
        <p:nvPicPr>
          <p:cNvPr id="4" name="Picture 3">
            <a:extLst>
              <a:ext uri="{FF2B5EF4-FFF2-40B4-BE49-F238E27FC236}">
                <a16:creationId xmlns:a16="http://schemas.microsoft.com/office/drawing/2014/main" id="{7E4674FD-253C-C84A-1B37-C5DC4AECC35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67520" y="1939575"/>
            <a:ext cx="1519277" cy="3319398"/>
          </a:xfrm>
          <a:prstGeom prst="rect">
            <a:avLst/>
          </a:prstGeom>
        </p:spPr>
      </p:pic>
      <p:sp>
        <p:nvSpPr>
          <p:cNvPr id="5" name="TextBox 4">
            <a:extLst>
              <a:ext uri="{FF2B5EF4-FFF2-40B4-BE49-F238E27FC236}">
                <a16:creationId xmlns:a16="http://schemas.microsoft.com/office/drawing/2014/main" id="{9A091082-A7F4-59FC-65CA-7B5DCEDB03A0}"/>
              </a:ext>
            </a:extLst>
          </p:cNvPr>
          <p:cNvSpPr txBox="1"/>
          <p:nvPr/>
        </p:nvSpPr>
        <p:spPr>
          <a:xfrm>
            <a:off x="5369927" y="4184235"/>
            <a:ext cx="6096000" cy="1062278"/>
          </a:xfrm>
          <a:prstGeom prst="rect">
            <a:avLst/>
          </a:prstGeom>
          <a:noFill/>
        </p:spPr>
        <p:txBody>
          <a:bodyPr wrap="square">
            <a:spAutoFit/>
          </a:bodyPr>
          <a:lstStyle/>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Are there any employment standards being violated in this scenario?</a:t>
            </a:r>
          </a:p>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What aspects of Riley’s workplace demonstrate good employment practices?</a:t>
            </a:r>
          </a:p>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How might these practices benefit both Riley and the business?</a:t>
            </a:r>
          </a:p>
        </p:txBody>
      </p:sp>
      <p:sp>
        <p:nvSpPr>
          <p:cNvPr id="10" name="Text Placeholder 14">
            <a:extLst>
              <a:ext uri="{FF2B5EF4-FFF2-40B4-BE49-F238E27FC236}">
                <a16:creationId xmlns:a16="http://schemas.microsoft.com/office/drawing/2014/main" id="{6165A8D4-BF44-EFB1-17A6-979D9F9D44E2}"/>
              </a:ext>
            </a:extLst>
          </p:cNvPr>
          <p:cNvSpPr txBox="1">
            <a:spLocks/>
          </p:cNvSpPr>
          <p:nvPr/>
        </p:nvSpPr>
        <p:spPr>
          <a:xfrm>
            <a:off x="8077506" y="5476523"/>
            <a:ext cx="2832039"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SEE NEXT SLIDE FOR ANSWERS &gt;&gt;&gt;</a:t>
            </a:r>
            <a:endParaRPr lang="en-AU" noProof="0" dirty="0"/>
          </a:p>
        </p:txBody>
      </p:sp>
    </p:spTree>
    <p:extLst>
      <p:ext uri="{BB962C8B-B14F-4D97-AF65-F5344CB8AC3E}">
        <p14:creationId xmlns:p14="http://schemas.microsoft.com/office/powerpoint/2010/main" val="12422077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D42E3321-DFA2-C2C2-8BCC-B9697FDF6F46}"/>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C2D626E8-AE2E-E031-80F2-2DC63567B6C3}"/>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5ACCF058-3CBF-E6A3-0889-311ADF335C0E}"/>
              </a:ext>
            </a:extLst>
          </p:cNvPr>
          <p:cNvSpPr txBox="1"/>
          <p:nvPr/>
        </p:nvSpPr>
        <p:spPr>
          <a:xfrm>
            <a:off x="5350877" y="1997839"/>
            <a:ext cx="6096000" cy="2862322"/>
          </a:xfrm>
          <a:prstGeom prst="rect">
            <a:avLst/>
          </a:prstGeom>
          <a:noFill/>
        </p:spPr>
        <p:txBody>
          <a:bodyPr wrap="square">
            <a:spAutoFit/>
          </a:bodyPr>
          <a:lstStyle/>
          <a:p>
            <a:r>
              <a:rPr lang="en-US" b="1" dirty="0">
                <a:solidFill>
                  <a:schemeClr val="tx2"/>
                </a:solidFill>
              </a:rPr>
              <a:t>Violations?</a:t>
            </a:r>
          </a:p>
          <a:p>
            <a:pPr>
              <a:buNone/>
            </a:pPr>
            <a:r>
              <a:rPr lang="en-AU" dirty="0">
                <a:solidFill>
                  <a:schemeClr val="tx2"/>
                </a:solidFill>
              </a:rPr>
              <a:t>None identified.</a:t>
            </a:r>
          </a:p>
          <a:p>
            <a:endParaRPr lang="en-US" dirty="0">
              <a:solidFill>
                <a:schemeClr val="tx2"/>
              </a:solidFill>
            </a:endParaRPr>
          </a:p>
          <a:p>
            <a:r>
              <a:rPr lang="en-US" b="1" dirty="0">
                <a:solidFill>
                  <a:schemeClr val="tx2"/>
                </a:solidFill>
              </a:rPr>
              <a:t>Good practices?</a:t>
            </a:r>
          </a:p>
          <a:p>
            <a:r>
              <a:rPr lang="en-US" dirty="0">
                <a:solidFill>
                  <a:schemeClr val="tx2"/>
                </a:solidFill>
              </a:rPr>
              <a:t>Safety training, PPE, prompt hazard response, correct pay and allowances, advance notice of overtime.</a:t>
            </a:r>
          </a:p>
          <a:p>
            <a:endParaRPr lang="en-US" dirty="0">
              <a:solidFill>
                <a:schemeClr val="tx2"/>
              </a:solidFill>
            </a:endParaRPr>
          </a:p>
          <a:p>
            <a:r>
              <a:rPr lang="en-US" b="1" dirty="0">
                <a:solidFill>
                  <a:schemeClr val="tx2"/>
                </a:solidFill>
              </a:rPr>
              <a:t>Benefits?</a:t>
            </a:r>
          </a:p>
          <a:p>
            <a:r>
              <a:rPr lang="en-US" dirty="0">
                <a:solidFill>
                  <a:schemeClr val="tx2"/>
                </a:solidFill>
              </a:rPr>
              <a:t>Safer workplace, employee trust, legal compliance, operational efficiency.</a:t>
            </a:r>
          </a:p>
        </p:txBody>
      </p:sp>
      <p:sp>
        <p:nvSpPr>
          <p:cNvPr id="8" name="Title 7">
            <a:extLst>
              <a:ext uri="{FF2B5EF4-FFF2-40B4-BE49-F238E27FC236}">
                <a16:creationId xmlns:a16="http://schemas.microsoft.com/office/drawing/2014/main" id="{BE4C034B-83B0-1FE3-6784-5F7594EC2B6E}"/>
              </a:ext>
            </a:extLst>
          </p:cNvPr>
          <p:cNvSpPr>
            <a:spLocks noGrp="1"/>
          </p:cNvSpPr>
          <p:nvPr>
            <p:ph type="title"/>
          </p:nvPr>
        </p:nvSpPr>
        <p:spPr>
          <a:xfrm>
            <a:off x="1055941" y="873125"/>
            <a:ext cx="2275280" cy="524553"/>
          </a:xfrm>
        </p:spPr>
        <p:txBody>
          <a:bodyPr/>
          <a:lstStyle/>
          <a:p>
            <a:r>
              <a:rPr lang="en-AU" dirty="0"/>
              <a:t>Great glass</a:t>
            </a:r>
          </a:p>
        </p:txBody>
      </p:sp>
      <p:pic>
        <p:nvPicPr>
          <p:cNvPr id="2" name="Picture 1" descr="A blue carts with a stack of glass&#10;&#10;AI-generated content may be incorrect.">
            <a:extLst>
              <a:ext uri="{FF2B5EF4-FFF2-40B4-BE49-F238E27FC236}">
                <a16:creationId xmlns:a16="http://schemas.microsoft.com/office/drawing/2014/main" id="{A6FF228C-7752-AC98-312F-2A28BCE54E99}"/>
              </a:ext>
            </a:extLst>
          </p:cNvPr>
          <p:cNvPicPr>
            <a:picLocks noChangeAspect="1"/>
          </p:cNvPicPr>
          <p:nvPr/>
        </p:nvPicPr>
        <p:blipFill>
          <a:blip r:embed="rId2">
            <a:extLst>
              <a:ext uri="{28A0092B-C50C-407E-A947-70E740481C1C}">
                <a14:useLocalDpi xmlns:a14="http://schemas.microsoft.com/office/drawing/2010/main" val="0"/>
              </a:ext>
            </a:extLst>
          </a:blip>
          <a:srcRect l="17261" r="16676"/>
          <a:stretch>
            <a:fillRect/>
          </a:stretch>
        </p:blipFill>
        <p:spPr>
          <a:xfrm>
            <a:off x="945437" y="1725098"/>
            <a:ext cx="3618272" cy="3651315"/>
          </a:xfrm>
          <a:prstGeom prst="rect">
            <a:avLst/>
          </a:prstGeom>
        </p:spPr>
      </p:pic>
      <p:pic>
        <p:nvPicPr>
          <p:cNvPr id="5" name="Picture 4">
            <a:extLst>
              <a:ext uri="{FF2B5EF4-FFF2-40B4-BE49-F238E27FC236}">
                <a16:creationId xmlns:a16="http://schemas.microsoft.com/office/drawing/2014/main" id="{C49493B9-2C11-2992-8382-D3F029C086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67520" y="1939575"/>
            <a:ext cx="1519277" cy="3319398"/>
          </a:xfrm>
          <a:prstGeom prst="rect">
            <a:avLst/>
          </a:prstGeom>
        </p:spPr>
      </p:pic>
    </p:spTree>
    <p:extLst>
      <p:ext uri="{BB962C8B-B14F-4D97-AF65-F5344CB8AC3E}">
        <p14:creationId xmlns:p14="http://schemas.microsoft.com/office/powerpoint/2010/main" val="1971649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BA54A963-7244-77D0-737E-E3B9A03FAC6A}"/>
            </a:ext>
          </a:extLst>
        </p:cNvPr>
        <p:cNvGrpSpPr/>
        <p:nvPr/>
      </p:nvGrpSpPr>
      <p:grpSpPr>
        <a:xfrm>
          <a:off x="0" y="0"/>
          <a:ext cx="0" cy="0"/>
          <a:chOff x="0" y="0"/>
          <a:chExt cx="0" cy="0"/>
        </a:xfrm>
      </p:grpSpPr>
      <p:pic>
        <p:nvPicPr>
          <p:cNvPr id="10" name="Picture 9" descr="A machine with cookies on it&#10;&#10;AI-generated content may be incorrect.">
            <a:extLst>
              <a:ext uri="{FF2B5EF4-FFF2-40B4-BE49-F238E27FC236}">
                <a16:creationId xmlns:a16="http://schemas.microsoft.com/office/drawing/2014/main" id="{2F1B07DD-BB9D-7362-7B73-A3A41C2C696D}"/>
              </a:ext>
            </a:extLst>
          </p:cNvPr>
          <p:cNvPicPr>
            <a:picLocks noChangeAspect="1"/>
          </p:cNvPicPr>
          <p:nvPr/>
        </p:nvPicPr>
        <p:blipFill>
          <a:blip r:embed="rId2">
            <a:extLst>
              <a:ext uri="{28A0092B-C50C-407E-A947-70E740481C1C}">
                <a14:useLocalDpi xmlns:a14="http://schemas.microsoft.com/office/drawing/2010/main" val="0"/>
              </a:ext>
            </a:extLst>
          </a:blip>
          <a:srcRect l="16833" r="19537"/>
          <a:stretch>
            <a:fillRect/>
          </a:stretch>
        </p:blipFill>
        <p:spPr>
          <a:xfrm>
            <a:off x="945435" y="1766806"/>
            <a:ext cx="3618273" cy="3618271"/>
          </a:xfrm>
          <a:prstGeom prst="rect">
            <a:avLst/>
          </a:prstGeom>
        </p:spPr>
      </p:pic>
      <p:sp>
        <p:nvSpPr>
          <p:cNvPr id="3" name="Text Placeholder 2">
            <a:extLst>
              <a:ext uri="{FF2B5EF4-FFF2-40B4-BE49-F238E27FC236}">
                <a16:creationId xmlns:a16="http://schemas.microsoft.com/office/drawing/2014/main" id="{590115F7-0A70-7194-DE53-184C043EB3FA}"/>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D7C3DA19-CB14-4A74-E1E1-98B62777ADAE}"/>
              </a:ext>
            </a:extLst>
          </p:cNvPr>
          <p:cNvSpPr txBox="1"/>
          <p:nvPr/>
        </p:nvSpPr>
        <p:spPr>
          <a:xfrm>
            <a:off x="5369927" y="1766806"/>
            <a:ext cx="6096000" cy="1600438"/>
          </a:xfrm>
          <a:prstGeom prst="rect">
            <a:avLst/>
          </a:prstGeom>
          <a:noFill/>
        </p:spPr>
        <p:txBody>
          <a:bodyPr wrap="square">
            <a:spAutoFit/>
          </a:bodyPr>
          <a:lstStyle/>
          <a:p>
            <a:pPr algn="ctr"/>
            <a:r>
              <a:rPr lang="en-US" sz="1400" b="1" i="0" noProof="0" dirty="0">
                <a:solidFill>
                  <a:schemeClr val="tx2"/>
                </a:solidFill>
                <a:effectLst/>
                <a:latin typeface="+mj-lt"/>
              </a:rPr>
              <a:t>Sam works part-time operating packaging machines at </a:t>
            </a:r>
            <a:r>
              <a:rPr lang="en-US" sz="1400" b="1" i="0" noProof="0" dirty="0" err="1">
                <a:solidFill>
                  <a:schemeClr val="tx2"/>
                </a:solidFill>
                <a:effectLst/>
                <a:latin typeface="+mj-lt"/>
              </a:rPr>
              <a:t>Foodtech</a:t>
            </a:r>
            <a:r>
              <a:rPr lang="en-US" sz="1400" b="1" i="0" noProof="0" dirty="0">
                <a:solidFill>
                  <a:schemeClr val="tx2"/>
                </a:solidFill>
                <a:effectLst/>
                <a:latin typeface="+mj-lt"/>
              </a:rPr>
              <a:t> Industries while completing his studies. He calls in sick with the flu and provides a medical certificate. When he returns to work, his manager tells him, “We don’t pay for sick days for part-time staff on the production line. It’s company policy that part-timers don’t get paid personal leave.” Sam checks his contract, which states he is a permanent part-time employee working 20 hours per week.</a:t>
            </a:r>
            <a:endParaRPr lang="en-AU" sz="1400" b="1" noProof="0" dirty="0">
              <a:solidFill>
                <a:schemeClr val="tx2"/>
              </a:solidFill>
              <a:latin typeface="+mj-lt"/>
            </a:endParaRPr>
          </a:p>
        </p:txBody>
      </p:sp>
      <p:sp>
        <p:nvSpPr>
          <p:cNvPr id="8" name="Title 7">
            <a:extLst>
              <a:ext uri="{FF2B5EF4-FFF2-40B4-BE49-F238E27FC236}">
                <a16:creationId xmlns:a16="http://schemas.microsoft.com/office/drawing/2014/main" id="{1682DC49-7042-F8EC-D240-7CD317B46A36}"/>
              </a:ext>
            </a:extLst>
          </p:cNvPr>
          <p:cNvSpPr>
            <a:spLocks noGrp="1"/>
          </p:cNvSpPr>
          <p:nvPr>
            <p:ph type="title"/>
          </p:nvPr>
        </p:nvSpPr>
        <p:spPr>
          <a:xfrm>
            <a:off x="1055941" y="873125"/>
            <a:ext cx="3262729" cy="524553"/>
          </a:xfrm>
        </p:spPr>
        <p:txBody>
          <a:bodyPr/>
          <a:lstStyle/>
          <a:p>
            <a:r>
              <a:rPr lang="en-AU" dirty="0"/>
              <a:t>Fascinating food</a:t>
            </a:r>
          </a:p>
        </p:txBody>
      </p:sp>
      <p:pic>
        <p:nvPicPr>
          <p:cNvPr id="4" name="Picture 3">
            <a:extLst>
              <a:ext uri="{FF2B5EF4-FFF2-40B4-BE49-F238E27FC236}">
                <a16:creationId xmlns:a16="http://schemas.microsoft.com/office/drawing/2014/main" id="{E1EB9782-41DD-3259-7A92-CB20F60233F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24079" y="1939575"/>
            <a:ext cx="1606159" cy="3319398"/>
          </a:xfrm>
          <a:prstGeom prst="rect">
            <a:avLst/>
          </a:prstGeom>
        </p:spPr>
      </p:pic>
      <p:sp>
        <p:nvSpPr>
          <p:cNvPr id="5" name="TextBox 4">
            <a:extLst>
              <a:ext uri="{FF2B5EF4-FFF2-40B4-BE49-F238E27FC236}">
                <a16:creationId xmlns:a16="http://schemas.microsoft.com/office/drawing/2014/main" id="{152A3C24-B3C2-4696-B125-02D439583622}"/>
              </a:ext>
            </a:extLst>
          </p:cNvPr>
          <p:cNvSpPr txBox="1"/>
          <p:nvPr/>
        </p:nvSpPr>
        <p:spPr>
          <a:xfrm>
            <a:off x="5369927" y="4184235"/>
            <a:ext cx="6096000" cy="814518"/>
          </a:xfrm>
          <a:prstGeom prst="rect">
            <a:avLst/>
          </a:prstGeom>
          <a:noFill/>
        </p:spPr>
        <p:txBody>
          <a:bodyPr wrap="square">
            <a:spAutoFit/>
          </a:bodyPr>
          <a:lstStyle/>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Are there any employment standards being violated in this scenario?</a:t>
            </a:r>
          </a:p>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Is the “company policy” about junior staff legal?</a:t>
            </a:r>
          </a:p>
          <a:p>
            <a:pPr marL="342900" lvl="0" indent="-342900">
              <a:lnSpc>
                <a:spcPct val="115000"/>
              </a:lnSpc>
              <a:buFont typeface="+mj-lt"/>
              <a:buAutoNum type="arabicPeriod"/>
              <a:tabLst>
                <a:tab pos="457200" algn="l"/>
              </a:tabLst>
            </a:pPr>
            <a:r>
              <a:rPr lang="en-US" sz="1400" kern="100" dirty="0">
                <a:solidFill>
                  <a:schemeClr val="tx2"/>
                </a:solidFill>
                <a:effectLst/>
                <a:latin typeface="Arial" panose="020B0604020202020204" pitchFamily="34" charset="0"/>
                <a:ea typeface="Arial" panose="020B0604020202020204" pitchFamily="34" charset="0"/>
                <a:cs typeface="Times New Roman" panose="02020603050405020304" pitchFamily="18" charset="0"/>
              </a:rPr>
              <a:t>How should Sam address this situation?</a:t>
            </a:r>
          </a:p>
        </p:txBody>
      </p:sp>
      <p:sp>
        <p:nvSpPr>
          <p:cNvPr id="2" name="Text Placeholder 14">
            <a:extLst>
              <a:ext uri="{FF2B5EF4-FFF2-40B4-BE49-F238E27FC236}">
                <a16:creationId xmlns:a16="http://schemas.microsoft.com/office/drawing/2014/main" id="{CB45E0D9-9C6C-E32C-9B90-59F8CDAFF715}"/>
              </a:ext>
            </a:extLst>
          </p:cNvPr>
          <p:cNvSpPr txBox="1">
            <a:spLocks/>
          </p:cNvSpPr>
          <p:nvPr/>
        </p:nvSpPr>
        <p:spPr>
          <a:xfrm>
            <a:off x="8077506" y="5476523"/>
            <a:ext cx="2832039" cy="247554"/>
          </a:xfrm>
          <a:prstGeom prst="rect">
            <a:avLst/>
          </a:prstGeom>
          <a:solidFill>
            <a:schemeClr val="accent3"/>
          </a:solidFill>
        </p:spPr>
        <p:txBody>
          <a:bodyPr vert="horz" wrap="none" lIns="72000" tIns="72000" rIns="72000" bIns="36000" rtlCol="0">
            <a:spAutoFit/>
          </a:bodyPr>
          <a:lstStyle>
            <a:lvl1pPr marL="0" indent="0" algn="l" defTabSz="914400" rtl="0" eaLnBrk="1" latinLnBrk="0" hangingPunct="1">
              <a:lnSpc>
                <a:spcPct val="90000"/>
              </a:lnSpc>
              <a:spcBef>
                <a:spcPts val="1000"/>
              </a:spcBef>
              <a:buFont typeface="Arial" panose="020B0604020202020204" pitchFamily="34" charset="0"/>
              <a:buNone/>
              <a:defRPr sz="10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SEE NEXT SLIDE FOR ANSWERS &gt;&gt;&gt;</a:t>
            </a:r>
            <a:endParaRPr lang="en-AU" noProof="0" dirty="0"/>
          </a:p>
        </p:txBody>
      </p:sp>
    </p:spTree>
    <p:extLst>
      <p:ext uri="{BB962C8B-B14F-4D97-AF65-F5344CB8AC3E}">
        <p14:creationId xmlns:p14="http://schemas.microsoft.com/office/powerpoint/2010/main" val="347310627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a:extLst>
            <a:ext uri="{FF2B5EF4-FFF2-40B4-BE49-F238E27FC236}">
              <a16:creationId xmlns:a16="http://schemas.microsoft.com/office/drawing/2014/main" id="{2AB70693-4AF4-7DA8-A1FE-219A740C5FB0}"/>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576F286D-CA31-AAD9-AABE-D79B7AD42F73}"/>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C9268B28-C141-7F05-1664-4F5D97DA778E}"/>
              </a:ext>
            </a:extLst>
          </p:cNvPr>
          <p:cNvSpPr txBox="1"/>
          <p:nvPr/>
        </p:nvSpPr>
        <p:spPr>
          <a:xfrm>
            <a:off x="5350877" y="1997839"/>
            <a:ext cx="6096000" cy="2862322"/>
          </a:xfrm>
          <a:prstGeom prst="rect">
            <a:avLst/>
          </a:prstGeom>
          <a:noFill/>
        </p:spPr>
        <p:txBody>
          <a:bodyPr wrap="square">
            <a:spAutoFit/>
          </a:bodyPr>
          <a:lstStyle/>
          <a:p>
            <a:r>
              <a:rPr lang="en-US" b="1" dirty="0">
                <a:solidFill>
                  <a:schemeClr val="tx2"/>
                </a:solidFill>
              </a:rPr>
              <a:t>Violations?</a:t>
            </a:r>
          </a:p>
          <a:p>
            <a:r>
              <a:rPr lang="en-US" dirty="0">
                <a:solidFill>
                  <a:schemeClr val="tx2"/>
                </a:solidFill>
              </a:rPr>
              <a:t>Denying paid personal leave to permanent part-time staff.</a:t>
            </a:r>
          </a:p>
          <a:p>
            <a:endParaRPr lang="en-US" dirty="0">
              <a:solidFill>
                <a:schemeClr val="tx2"/>
              </a:solidFill>
            </a:endParaRPr>
          </a:p>
          <a:p>
            <a:r>
              <a:rPr lang="en-US" b="1" dirty="0">
                <a:solidFill>
                  <a:schemeClr val="tx2"/>
                </a:solidFill>
              </a:rPr>
              <a:t>Is policy legal?</a:t>
            </a:r>
          </a:p>
          <a:p>
            <a:r>
              <a:rPr lang="en-US" dirty="0">
                <a:solidFill>
                  <a:schemeClr val="tx2"/>
                </a:solidFill>
              </a:rPr>
              <a:t>No, permanent part-time employees are entitled to personal leave under NES.</a:t>
            </a:r>
          </a:p>
          <a:p>
            <a:endParaRPr lang="en-US" dirty="0">
              <a:solidFill>
                <a:schemeClr val="tx2"/>
              </a:solidFill>
            </a:endParaRPr>
          </a:p>
          <a:p>
            <a:r>
              <a:rPr lang="en-US" b="1" dirty="0">
                <a:solidFill>
                  <a:schemeClr val="tx2"/>
                </a:solidFill>
              </a:rPr>
              <a:t>How to address?</a:t>
            </a:r>
          </a:p>
          <a:p>
            <a:r>
              <a:rPr lang="en-US" dirty="0">
                <a:solidFill>
                  <a:schemeClr val="tx2"/>
                </a:solidFill>
              </a:rPr>
              <a:t>Discuss with employer, check contract, contact Fair Work Ombudsman if needed.</a:t>
            </a:r>
          </a:p>
        </p:txBody>
      </p:sp>
      <p:sp>
        <p:nvSpPr>
          <p:cNvPr id="8" name="Title 7">
            <a:extLst>
              <a:ext uri="{FF2B5EF4-FFF2-40B4-BE49-F238E27FC236}">
                <a16:creationId xmlns:a16="http://schemas.microsoft.com/office/drawing/2014/main" id="{FFEF2397-8353-2094-5DCA-2C71E0750BC2}"/>
              </a:ext>
            </a:extLst>
          </p:cNvPr>
          <p:cNvSpPr>
            <a:spLocks noGrp="1"/>
          </p:cNvSpPr>
          <p:nvPr>
            <p:ph type="title"/>
          </p:nvPr>
        </p:nvSpPr>
        <p:spPr>
          <a:xfrm>
            <a:off x="1055941" y="873125"/>
            <a:ext cx="3262729" cy="524553"/>
          </a:xfrm>
        </p:spPr>
        <p:txBody>
          <a:bodyPr/>
          <a:lstStyle/>
          <a:p>
            <a:r>
              <a:rPr lang="en-AU" dirty="0"/>
              <a:t>Fascinating food</a:t>
            </a:r>
          </a:p>
        </p:txBody>
      </p:sp>
      <p:pic>
        <p:nvPicPr>
          <p:cNvPr id="2" name="Picture 1" descr="A machine with cookies on it&#10;&#10;AI-generated content may be incorrect.">
            <a:extLst>
              <a:ext uri="{FF2B5EF4-FFF2-40B4-BE49-F238E27FC236}">
                <a16:creationId xmlns:a16="http://schemas.microsoft.com/office/drawing/2014/main" id="{EAF95564-01F0-060F-DB0E-B17D51E336FB}"/>
              </a:ext>
            </a:extLst>
          </p:cNvPr>
          <p:cNvPicPr>
            <a:picLocks noChangeAspect="1"/>
          </p:cNvPicPr>
          <p:nvPr/>
        </p:nvPicPr>
        <p:blipFill>
          <a:blip r:embed="rId2">
            <a:extLst>
              <a:ext uri="{28A0092B-C50C-407E-A947-70E740481C1C}">
                <a14:useLocalDpi xmlns:a14="http://schemas.microsoft.com/office/drawing/2010/main" val="0"/>
              </a:ext>
            </a:extLst>
          </a:blip>
          <a:srcRect l="16833" r="19537"/>
          <a:stretch>
            <a:fillRect/>
          </a:stretch>
        </p:blipFill>
        <p:spPr>
          <a:xfrm>
            <a:off x="945435" y="1766806"/>
            <a:ext cx="3618273" cy="3618271"/>
          </a:xfrm>
          <a:prstGeom prst="rect">
            <a:avLst/>
          </a:prstGeom>
        </p:spPr>
      </p:pic>
      <p:pic>
        <p:nvPicPr>
          <p:cNvPr id="5" name="Picture 4">
            <a:extLst>
              <a:ext uri="{FF2B5EF4-FFF2-40B4-BE49-F238E27FC236}">
                <a16:creationId xmlns:a16="http://schemas.microsoft.com/office/drawing/2014/main" id="{FBBA8C98-D1CE-0AA8-BE23-2693EDED779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24079" y="1939575"/>
            <a:ext cx="1606159" cy="3319398"/>
          </a:xfrm>
          <a:prstGeom prst="rect">
            <a:avLst/>
          </a:prstGeom>
        </p:spPr>
      </p:pic>
    </p:spTree>
    <p:extLst>
      <p:ext uri="{BB962C8B-B14F-4D97-AF65-F5344CB8AC3E}">
        <p14:creationId xmlns:p14="http://schemas.microsoft.com/office/powerpoint/2010/main" val="16794798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a:extLst>
              <a:ext uri="{FF2B5EF4-FFF2-40B4-BE49-F238E27FC236}">
                <a16:creationId xmlns:a16="http://schemas.microsoft.com/office/drawing/2014/main" id="{97DE26FA-7A4C-889A-330E-A589BBB2C0CD}"/>
              </a:ext>
            </a:extLst>
          </p:cNvPr>
          <p:cNvSpPr>
            <a:spLocks noGrp="1"/>
          </p:cNvSpPr>
          <p:nvPr>
            <p:ph type="title"/>
          </p:nvPr>
        </p:nvSpPr>
        <p:spPr/>
        <p:txBody>
          <a:bodyPr/>
          <a:lstStyle/>
          <a:p>
            <a:r>
              <a:rPr lang="en-AU" noProof="0" dirty="0"/>
              <a:t>Learning objectives</a:t>
            </a:r>
          </a:p>
        </p:txBody>
      </p:sp>
      <p:sp>
        <p:nvSpPr>
          <p:cNvPr id="15" name="Text Placeholder 14">
            <a:extLst>
              <a:ext uri="{FF2B5EF4-FFF2-40B4-BE49-F238E27FC236}">
                <a16:creationId xmlns:a16="http://schemas.microsoft.com/office/drawing/2014/main" id="{0AA587C4-BBB3-0A21-2415-DA2930C1FB2C}"/>
              </a:ext>
            </a:extLst>
          </p:cNvPr>
          <p:cNvSpPr>
            <a:spLocks noGrp="1"/>
          </p:cNvSpPr>
          <p:nvPr>
            <p:ph type="body" sz="quarter" idx="20"/>
          </p:nvPr>
        </p:nvSpPr>
        <p:spPr/>
        <p:txBody>
          <a:bodyPr/>
          <a:lstStyle/>
          <a:p>
            <a:r>
              <a:rPr lang="en-AU" noProof="0" dirty="0"/>
              <a:t>OVERVIEW</a:t>
            </a:r>
          </a:p>
        </p:txBody>
      </p:sp>
      <p:sp>
        <p:nvSpPr>
          <p:cNvPr id="27" name="Text Placeholder 5">
            <a:extLst>
              <a:ext uri="{FF2B5EF4-FFF2-40B4-BE49-F238E27FC236}">
                <a16:creationId xmlns:a16="http://schemas.microsoft.com/office/drawing/2014/main" id="{9C8A5B2D-82A6-3B56-279F-25BEE782B594}"/>
              </a:ext>
            </a:extLst>
          </p:cNvPr>
          <p:cNvSpPr>
            <a:spLocks noGrp="1"/>
          </p:cNvSpPr>
          <p:nvPr>
            <p:ph type="body" sz="quarter" idx="11"/>
          </p:nvPr>
        </p:nvSpPr>
        <p:spPr>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ACTIVITIES</a:t>
            </a:r>
          </a:p>
        </p:txBody>
      </p:sp>
      <p:sp>
        <p:nvSpPr>
          <p:cNvPr id="28" name="Text Placeholder 2">
            <a:extLst>
              <a:ext uri="{FF2B5EF4-FFF2-40B4-BE49-F238E27FC236}">
                <a16:creationId xmlns:a16="http://schemas.microsoft.com/office/drawing/2014/main" id="{64F8269F-F44F-2E4C-6520-D73CE4EAAD54}"/>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AU" sz="1400" noProof="0" dirty="0">
                <a:solidFill>
                  <a:schemeClr val="tx2"/>
                </a:solidFill>
              </a:rPr>
              <a:t>Recognising employment practices</a:t>
            </a:r>
          </a:p>
        </p:txBody>
      </p:sp>
      <p:graphicFrame>
        <p:nvGraphicFramePr>
          <p:cNvPr id="19" name="Table 18">
            <a:extLst>
              <a:ext uri="{FF2B5EF4-FFF2-40B4-BE49-F238E27FC236}">
                <a16:creationId xmlns:a16="http://schemas.microsoft.com/office/drawing/2014/main" id="{00294EFF-F4EF-2DEE-F6ED-82B6D19980E1}"/>
              </a:ext>
            </a:extLst>
          </p:cNvPr>
          <p:cNvGraphicFramePr>
            <a:graphicFrameLocks noGrp="1"/>
          </p:cNvGraphicFramePr>
          <p:nvPr>
            <p:extLst>
              <p:ext uri="{D42A27DB-BD31-4B8C-83A1-F6EECF244321}">
                <p14:modId xmlns:p14="http://schemas.microsoft.com/office/powerpoint/2010/main" val="1119058614"/>
              </p:ext>
            </p:extLst>
          </p:nvPr>
        </p:nvGraphicFramePr>
        <p:xfrm>
          <a:off x="1055688" y="1706839"/>
          <a:ext cx="4895850" cy="360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By the end of this lesson, you will be able to:</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b="1" noProof="0" dirty="0">
                          <a:solidFill>
                            <a:schemeClr val="tx2"/>
                          </a:solidFill>
                        </a:rPr>
                        <a:t>Explain </a:t>
                      </a:r>
                      <a:r>
                        <a:rPr lang="en-AU" sz="1400" b="0" noProof="0" dirty="0">
                          <a:solidFill>
                            <a:schemeClr val="tx2"/>
                          </a:solidFill>
                        </a:rPr>
                        <a:t>workplace conditions, payment rates and employee/employer expectations</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noProof="0" dirty="0">
                          <a:solidFill>
                            <a:schemeClr val="tx2"/>
                          </a:solidFill>
                        </a:rPr>
                        <a:t>Explain </a:t>
                      </a:r>
                      <a:r>
                        <a:rPr lang="en-AU" sz="1400" b="0" noProof="0" dirty="0">
                          <a:solidFill>
                            <a:schemeClr val="tx2"/>
                          </a:solidFill>
                        </a:rPr>
                        <a:t>the consequences of meeting versus not meeting workplace expectations</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b="1" kern="1200" noProof="0" dirty="0">
                          <a:solidFill>
                            <a:schemeClr val="tx2"/>
                          </a:solidFill>
                          <a:latin typeface="+mn-lt"/>
                          <a:ea typeface="+mn-ea"/>
                          <a:cs typeface="+mn-cs"/>
                        </a:rPr>
                        <a:t>Recognise </a:t>
                      </a:r>
                      <a:r>
                        <a:rPr lang="en-AU" sz="1400" b="0" kern="1200" noProof="0" dirty="0">
                          <a:solidFill>
                            <a:schemeClr val="tx2"/>
                          </a:solidFill>
                          <a:latin typeface="+mn-lt"/>
                          <a:ea typeface="+mn-ea"/>
                          <a:cs typeface="+mn-cs"/>
                        </a:rPr>
                        <a:t>warning signs of employment scams and challenging workplace situations</a:t>
                      </a:r>
                    </a:p>
                  </a:txBody>
                  <a:tcPr anchor="ctr"/>
                </a:tc>
                <a:extLst>
                  <a:ext uri="{0D108BD9-81ED-4DB2-BD59-A6C34878D82A}">
                    <a16:rowId xmlns:a16="http://schemas.microsoft.com/office/drawing/2014/main" val="923861008"/>
                  </a:ext>
                </a:extLst>
              </a:tr>
              <a:tr h="720000">
                <a:tc>
                  <a:txBody>
                    <a:bodyPr/>
                    <a:lstStyle/>
                    <a:p>
                      <a:pPr marL="0" marR="0" lvl="0" indent="0" algn="l" rtl="0" eaLnBrk="1" fontAlgn="auto" latinLnBrk="0" hangingPunct="1">
                        <a:lnSpc>
                          <a:spcPct val="100000"/>
                        </a:lnSpc>
                        <a:spcBef>
                          <a:spcPts val="0"/>
                        </a:spcBef>
                        <a:spcAft>
                          <a:spcPts val="0"/>
                        </a:spcAft>
                        <a:buClrTx/>
                        <a:buSzTx/>
                        <a:buFont typeface="+mj-lt"/>
                        <a:buNone/>
                      </a:pPr>
                      <a:r>
                        <a:rPr lang="en-AU" sz="1400" b="1" noProof="0" dirty="0">
                          <a:solidFill>
                            <a:schemeClr val="tx2"/>
                          </a:solidFill>
                        </a:rPr>
                        <a:t>Understand</a:t>
                      </a:r>
                      <a:r>
                        <a:rPr lang="en-AU" sz="1400" b="0" noProof="0" dirty="0">
                          <a:solidFill>
                            <a:schemeClr val="tx2"/>
                          </a:solidFill>
                        </a:rPr>
                        <a:t> different types of employment</a:t>
                      </a:r>
                    </a:p>
                  </a:txBody>
                  <a:tcPr anchor="ctr"/>
                </a:tc>
                <a:extLst>
                  <a:ext uri="{0D108BD9-81ED-4DB2-BD59-A6C34878D82A}">
                    <a16:rowId xmlns:a16="http://schemas.microsoft.com/office/drawing/2014/main" val="1553370433"/>
                  </a:ext>
                </a:extLst>
              </a:tr>
            </a:tbl>
          </a:graphicData>
        </a:graphic>
      </p:graphicFrame>
      <p:sp>
        <p:nvSpPr>
          <p:cNvPr id="29" name="Text Placeholder 5">
            <a:extLst>
              <a:ext uri="{FF2B5EF4-FFF2-40B4-BE49-F238E27FC236}">
                <a16:creationId xmlns:a16="http://schemas.microsoft.com/office/drawing/2014/main" id="{3346035C-4719-2FD7-6D1E-507757C847E1}"/>
              </a:ext>
            </a:extLst>
          </p:cNvPr>
          <p:cNvSpPr txBox="1">
            <a:spLocks/>
          </p:cNvSpPr>
          <p:nvPr/>
        </p:nvSpPr>
        <p:spPr>
          <a:xfrm>
            <a:off x="7680325" y="3429000"/>
            <a:ext cx="1461939" cy="249299"/>
          </a:xfrm>
          <a:prstGeom prst="rect">
            <a:avLst/>
          </a:prstGeom>
        </p:spPr>
        <p:txBody>
          <a:bodyPr vert="horz" wrap="non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z="1800" noProof="0" dirty="0">
                <a:solidFill>
                  <a:schemeClr val="accent3"/>
                </a:solidFill>
              </a:rPr>
              <a:t>RESOURCES</a:t>
            </a:r>
          </a:p>
        </p:txBody>
      </p:sp>
      <p:sp>
        <p:nvSpPr>
          <p:cNvPr id="4" name="Text Placeholder 2">
            <a:extLst>
              <a:ext uri="{FF2B5EF4-FFF2-40B4-BE49-F238E27FC236}">
                <a16:creationId xmlns:a16="http://schemas.microsoft.com/office/drawing/2014/main" id="{043F7054-8321-DBDA-E6AB-07C5F9D4578F}"/>
              </a:ext>
            </a:extLst>
          </p:cNvPr>
          <p:cNvSpPr txBox="1">
            <a:spLocks/>
          </p:cNvSpPr>
          <p:nvPr/>
        </p:nvSpPr>
        <p:spPr>
          <a:xfrm>
            <a:off x="7697787" y="3636750"/>
            <a:ext cx="3978276" cy="661445"/>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indent="-342900">
              <a:buClr>
                <a:schemeClr val="accent3"/>
              </a:buClr>
              <a:buFont typeface="Wingdings" pitchFamily="2" charset="2"/>
              <a:buChar char="§"/>
            </a:pPr>
            <a:r>
              <a:rPr lang="en-AU" sz="1400" noProof="0" dirty="0">
                <a:solidFill>
                  <a:schemeClr val="tx2"/>
                </a:solidFill>
              </a:rPr>
              <a:t>Slide deck (with videos)</a:t>
            </a:r>
          </a:p>
          <a:p>
            <a:pPr marL="342900" indent="-342900">
              <a:buClr>
                <a:schemeClr val="accent3"/>
              </a:buClr>
              <a:buFont typeface="Wingdings" pitchFamily="2" charset="2"/>
              <a:buChar char="§"/>
            </a:pPr>
            <a:r>
              <a:rPr lang="en-AU" sz="1400" dirty="0">
                <a:solidFill>
                  <a:schemeClr val="tx2"/>
                </a:solidFill>
              </a:rPr>
              <a:t>National Employment Standards</a:t>
            </a:r>
            <a:endParaRPr lang="en-AU" sz="1400" noProof="0" dirty="0"/>
          </a:p>
        </p:txBody>
      </p:sp>
    </p:spTree>
    <p:extLst>
      <p:ext uri="{BB962C8B-B14F-4D97-AF65-F5344CB8AC3E}">
        <p14:creationId xmlns:p14="http://schemas.microsoft.com/office/powerpoint/2010/main" val="31107703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D83E2-FE8F-32CC-316B-8C9D2A0D3A5B}"/>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5448AAB1-A8E4-874D-2BDB-37A8875B0A23}"/>
              </a:ext>
            </a:extLst>
          </p:cNvPr>
          <p:cNvSpPr>
            <a:spLocks noGrp="1"/>
          </p:cNvSpPr>
          <p:nvPr>
            <p:ph type="title"/>
          </p:nvPr>
        </p:nvSpPr>
        <p:spPr>
          <a:xfrm>
            <a:off x="1055941" y="873125"/>
            <a:ext cx="6415324" cy="524553"/>
          </a:xfrm>
        </p:spPr>
        <p:txBody>
          <a:bodyPr/>
          <a:lstStyle/>
          <a:p>
            <a:r>
              <a:rPr lang="en-AU"/>
              <a:t>Workplace challenges and scams</a:t>
            </a:r>
            <a:endParaRPr lang="en-AU" noProof="0"/>
          </a:p>
        </p:txBody>
      </p:sp>
      <p:sp>
        <p:nvSpPr>
          <p:cNvPr id="15" name="Text Placeholder 14">
            <a:extLst>
              <a:ext uri="{FF2B5EF4-FFF2-40B4-BE49-F238E27FC236}">
                <a16:creationId xmlns:a16="http://schemas.microsoft.com/office/drawing/2014/main" id="{6D6FC417-6760-D843-9EA4-18BA52A6B2CD}"/>
              </a:ext>
            </a:extLst>
          </p:cNvPr>
          <p:cNvSpPr>
            <a:spLocks noGrp="1"/>
          </p:cNvSpPr>
          <p:nvPr>
            <p:ph type="body" sz="quarter" idx="13"/>
          </p:nvPr>
        </p:nvSpPr>
        <p:spPr>
          <a:xfrm>
            <a:off x="1055688" y="624947"/>
            <a:ext cx="2099467" cy="247554"/>
          </a:xfrm>
        </p:spPr>
        <p:txBody>
          <a:bodyPr/>
          <a:lstStyle/>
          <a:p>
            <a:r>
              <a:rPr lang="en-AU" noProof="0"/>
              <a:t>WORKPLACE AWARENESS</a:t>
            </a:r>
          </a:p>
        </p:txBody>
      </p:sp>
      <p:sp>
        <p:nvSpPr>
          <p:cNvPr id="4" name="Text Placeholder 2">
            <a:extLst>
              <a:ext uri="{FF2B5EF4-FFF2-40B4-BE49-F238E27FC236}">
                <a16:creationId xmlns:a16="http://schemas.microsoft.com/office/drawing/2014/main" id="{B0ACD56C-3875-61CC-3184-014FAAC4F153}"/>
              </a:ext>
            </a:extLst>
          </p:cNvPr>
          <p:cNvSpPr txBox="1">
            <a:spLocks/>
          </p:cNvSpPr>
          <p:nvPr/>
        </p:nvSpPr>
        <p:spPr>
          <a:xfrm>
            <a:off x="1055687" y="1700212"/>
            <a:ext cx="4622870" cy="2215991"/>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nSpc>
                <a:spcPct val="100000"/>
              </a:lnSpc>
            </a:pPr>
            <a:r>
              <a:rPr lang="en-US" noProof="0" dirty="0">
                <a:solidFill>
                  <a:schemeClr val="accent6"/>
                </a:solidFill>
              </a:rPr>
              <a:t>As you enter the workforce, you may encounter various challenges including potential scams, discrimination, or unsafe working conditions. Being able to </a:t>
            </a:r>
            <a:r>
              <a:rPr lang="en-US" noProof="0" dirty="0" err="1">
                <a:solidFill>
                  <a:schemeClr val="accent6"/>
                </a:solidFill>
              </a:rPr>
              <a:t>recognise</a:t>
            </a:r>
            <a:r>
              <a:rPr lang="en-US" noProof="0" dirty="0">
                <a:solidFill>
                  <a:schemeClr val="accent6"/>
                </a:solidFill>
              </a:rPr>
              <a:t> these situations and knowing how to respond appropriately is an important life skill. Workplace challenges can affect your wellbeing, rights, and financial security, so developing awareness now will help protect you throughout your career.</a:t>
            </a:r>
            <a:endParaRPr lang="en-AU" noProof="0" dirty="0">
              <a:solidFill>
                <a:schemeClr val="accent6"/>
              </a:solidFill>
            </a:endParaRPr>
          </a:p>
        </p:txBody>
      </p:sp>
      <p:sp>
        <p:nvSpPr>
          <p:cNvPr id="9" name="Text Placeholder 2">
            <a:extLst>
              <a:ext uri="{FF2B5EF4-FFF2-40B4-BE49-F238E27FC236}">
                <a16:creationId xmlns:a16="http://schemas.microsoft.com/office/drawing/2014/main" id="{C0E6BFD0-C43D-6355-EF87-7A2AF17B6B7C}"/>
              </a:ext>
            </a:extLst>
          </p:cNvPr>
          <p:cNvSpPr txBox="1">
            <a:spLocks/>
          </p:cNvSpPr>
          <p:nvPr/>
        </p:nvSpPr>
        <p:spPr>
          <a:xfrm>
            <a:off x="7228646" y="1700212"/>
            <a:ext cx="4622870" cy="3113673"/>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Clr>
                <a:srgbClr val="FF116F"/>
              </a:buClr>
              <a:buSzPct val="110000"/>
              <a:buFont typeface="Arial" panose="020B0604020202020204" pitchFamily="34" charset="0"/>
              <a:buNone/>
              <a:defRPr sz="1600" b="0" i="0" kern="1200">
                <a:solidFill>
                  <a:srgbClr val="373234"/>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b="1" dirty="0">
                <a:solidFill>
                  <a:schemeClr val="accent6"/>
                </a:solidFill>
              </a:rPr>
              <a:t>Common workplace challenges:</a:t>
            </a:r>
            <a:endParaRPr lang="en-US" dirty="0">
              <a:solidFill>
                <a:schemeClr val="accent6"/>
              </a:solidFill>
            </a:endParaRPr>
          </a:p>
          <a:p>
            <a:pPr marL="285750" indent="-285750">
              <a:buClr>
                <a:schemeClr val="tx2"/>
              </a:buClr>
              <a:buSzPct val="90000"/>
              <a:buFont typeface="Arial" panose="020B0604020202020204" pitchFamily="34" charset="0"/>
              <a:buChar char="•"/>
            </a:pPr>
            <a:r>
              <a:rPr lang="en-US" dirty="0">
                <a:solidFill>
                  <a:schemeClr val="accent6"/>
                </a:solidFill>
              </a:rPr>
              <a:t>Employment scams targeting personal information</a:t>
            </a:r>
          </a:p>
          <a:p>
            <a:pPr marL="285750" indent="-285750">
              <a:buClr>
                <a:schemeClr val="tx2"/>
              </a:buClr>
              <a:buSzPct val="90000"/>
              <a:buFont typeface="Arial" panose="020B0604020202020204" pitchFamily="34" charset="0"/>
              <a:buChar char="•"/>
            </a:pPr>
            <a:r>
              <a:rPr lang="en-US" dirty="0">
                <a:solidFill>
                  <a:schemeClr val="accent6"/>
                </a:solidFill>
              </a:rPr>
              <a:t>Discriminatory treatment or harassment</a:t>
            </a:r>
          </a:p>
          <a:p>
            <a:pPr marL="285750" indent="-285750">
              <a:buClr>
                <a:schemeClr val="tx2"/>
              </a:buClr>
              <a:buSzPct val="90000"/>
              <a:buFont typeface="Arial" panose="020B0604020202020204" pitchFamily="34" charset="0"/>
              <a:buChar char="•"/>
            </a:pPr>
            <a:r>
              <a:rPr lang="en-US" dirty="0">
                <a:solidFill>
                  <a:schemeClr val="accent6"/>
                </a:solidFill>
              </a:rPr>
              <a:t>Unsafe working conditions or practices</a:t>
            </a:r>
          </a:p>
          <a:p>
            <a:pPr marL="285750" indent="-285750">
              <a:buClr>
                <a:schemeClr val="tx2"/>
              </a:buClr>
              <a:buSzPct val="90000"/>
              <a:buFont typeface="Arial" panose="020B0604020202020204" pitchFamily="34" charset="0"/>
              <a:buChar char="•"/>
            </a:pPr>
            <a:r>
              <a:rPr lang="en-US" dirty="0">
                <a:solidFill>
                  <a:schemeClr val="accent6"/>
                </a:solidFill>
              </a:rPr>
              <a:t>Pressure to work beyond your capabilities</a:t>
            </a:r>
          </a:p>
          <a:p>
            <a:pPr marL="285750" indent="-285750">
              <a:buClr>
                <a:schemeClr val="tx2"/>
              </a:buClr>
              <a:buSzPct val="90000"/>
              <a:buFont typeface="Arial" panose="020B0604020202020204" pitchFamily="34" charset="0"/>
              <a:buChar char="•"/>
            </a:pPr>
            <a:r>
              <a:rPr lang="en-US" dirty="0">
                <a:solidFill>
                  <a:schemeClr val="accent6"/>
                </a:solidFill>
              </a:rPr>
              <a:t>Unclear employment terms or payment</a:t>
            </a:r>
          </a:p>
          <a:p>
            <a:pPr marL="285750" indent="-285750">
              <a:buClr>
                <a:schemeClr val="tx2"/>
              </a:buClr>
              <a:buSzPct val="90000"/>
              <a:buFont typeface="Arial" panose="020B0604020202020204" pitchFamily="34" charset="0"/>
              <a:buChar char="•"/>
            </a:pPr>
            <a:r>
              <a:rPr lang="en-US" dirty="0">
                <a:solidFill>
                  <a:schemeClr val="accent6"/>
                </a:solidFill>
              </a:rPr>
              <a:t>Difficulty balancing work with other commitments</a:t>
            </a:r>
          </a:p>
          <a:p>
            <a:pPr marL="285750" indent="-285750">
              <a:buClr>
                <a:schemeClr val="tx2"/>
              </a:buClr>
              <a:buSzPct val="90000"/>
              <a:buFont typeface="Arial" panose="020B0604020202020204" pitchFamily="34" charset="0"/>
              <a:buChar char="•"/>
            </a:pPr>
            <a:r>
              <a:rPr lang="en-US" dirty="0">
                <a:solidFill>
                  <a:schemeClr val="accent6"/>
                </a:solidFill>
              </a:rPr>
              <a:t>Workplace conflict or misunderstandings</a:t>
            </a:r>
          </a:p>
        </p:txBody>
      </p:sp>
    </p:spTree>
    <p:extLst>
      <p:ext uri="{BB962C8B-B14F-4D97-AF65-F5344CB8AC3E}">
        <p14:creationId xmlns:p14="http://schemas.microsoft.com/office/powerpoint/2010/main" val="25279768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0645BB-29D6-D802-DE27-DA40D988CEC6}"/>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FD5A2648-410A-9A48-7173-EB5B7B9AE8DD}"/>
              </a:ext>
            </a:extLst>
          </p:cNvPr>
          <p:cNvSpPr>
            <a:spLocks noGrp="1"/>
          </p:cNvSpPr>
          <p:nvPr>
            <p:ph type="title"/>
          </p:nvPr>
        </p:nvSpPr>
        <p:spPr>
          <a:xfrm>
            <a:off x="1055941" y="873125"/>
            <a:ext cx="6415324" cy="524553"/>
          </a:xfrm>
        </p:spPr>
        <p:txBody>
          <a:bodyPr/>
          <a:lstStyle/>
          <a:p>
            <a:r>
              <a:rPr lang="en-AU"/>
              <a:t>Workplace challenges and scams</a:t>
            </a:r>
            <a:endParaRPr lang="en-AU" noProof="0"/>
          </a:p>
        </p:txBody>
      </p:sp>
      <p:sp>
        <p:nvSpPr>
          <p:cNvPr id="15" name="Text Placeholder 14">
            <a:extLst>
              <a:ext uri="{FF2B5EF4-FFF2-40B4-BE49-F238E27FC236}">
                <a16:creationId xmlns:a16="http://schemas.microsoft.com/office/drawing/2014/main" id="{DB7F7B9D-9DC6-558B-7EA9-A96567C85D91}"/>
              </a:ext>
            </a:extLst>
          </p:cNvPr>
          <p:cNvSpPr>
            <a:spLocks noGrp="1"/>
          </p:cNvSpPr>
          <p:nvPr>
            <p:ph type="body" sz="quarter" idx="13"/>
          </p:nvPr>
        </p:nvSpPr>
        <p:spPr>
          <a:xfrm>
            <a:off x="1055688" y="624947"/>
            <a:ext cx="2099467" cy="247554"/>
          </a:xfrm>
        </p:spPr>
        <p:txBody>
          <a:bodyPr/>
          <a:lstStyle/>
          <a:p>
            <a:r>
              <a:rPr lang="en-AU" noProof="0"/>
              <a:t>WORKPLACE AWARENESS</a:t>
            </a:r>
          </a:p>
        </p:txBody>
      </p:sp>
      <p:graphicFrame>
        <p:nvGraphicFramePr>
          <p:cNvPr id="2" name="object 18">
            <a:extLst>
              <a:ext uri="{FF2B5EF4-FFF2-40B4-BE49-F238E27FC236}">
                <a16:creationId xmlns:a16="http://schemas.microsoft.com/office/drawing/2014/main" id="{2663C320-29C2-2D72-48C5-618B61711061}"/>
              </a:ext>
            </a:extLst>
          </p:cNvPr>
          <p:cNvGraphicFramePr>
            <a:graphicFrameLocks noGrp="1"/>
          </p:cNvGraphicFramePr>
          <p:nvPr>
            <p:extLst>
              <p:ext uri="{D42A27DB-BD31-4B8C-83A1-F6EECF244321}">
                <p14:modId xmlns:p14="http://schemas.microsoft.com/office/powerpoint/2010/main" val="1274229350"/>
              </p:ext>
            </p:extLst>
          </p:nvPr>
        </p:nvGraphicFramePr>
        <p:xfrm>
          <a:off x="867860" y="1944107"/>
          <a:ext cx="10308590" cy="4288944"/>
        </p:xfrm>
        <a:graphic>
          <a:graphicData uri="http://schemas.openxmlformats.org/drawingml/2006/table">
            <a:tbl>
              <a:tblPr bandRow="1">
                <a:tableStyleId>{72833802-FEF1-4C79-8D5D-14CF1EAF98D9}</a:tableStyleId>
              </a:tblPr>
              <a:tblGrid>
                <a:gridCol w="3408045">
                  <a:extLst>
                    <a:ext uri="{9D8B030D-6E8A-4147-A177-3AD203B41FA5}">
                      <a16:colId xmlns:a16="http://schemas.microsoft.com/office/drawing/2014/main" val="20000"/>
                    </a:ext>
                  </a:extLst>
                </a:gridCol>
                <a:gridCol w="3556000">
                  <a:extLst>
                    <a:ext uri="{9D8B030D-6E8A-4147-A177-3AD203B41FA5}">
                      <a16:colId xmlns:a16="http://schemas.microsoft.com/office/drawing/2014/main" val="20001"/>
                    </a:ext>
                  </a:extLst>
                </a:gridCol>
                <a:gridCol w="3344545">
                  <a:extLst>
                    <a:ext uri="{9D8B030D-6E8A-4147-A177-3AD203B41FA5}">
                      <a16:colId xmlns:a16="http://schemas.microsoft.com/office/drawing/2014/main" val="20002"/>
                    </a:ext>
                  </a:extLst>
                </a:gridCol>
              </a:tblGrid>
              <a:tr h="346166">
                <a:tc>
                  <a:txBody>
                    <a:bodyPr/>
                    <a:lstStyle/>
                    <a:p>
                      <a:pPr marL="457200" algn="l">
                        <a:lnSpc>
                          <a:spcPct val="100000"/>
                        </a:lnSpc>
                        <a:spcBef>
                          <a:spcPts val="420"/>
                        </a:spcBef>
                      </a:pPr>
                      <a:r>
                        <a:rPr lang="en-AU" sz="1500" b="1">
                          <a:solidFill>
                            <a:schemeClr val="tx2"/>
                          </a:solidFill>
                        </a:rPr>
                        <a:t>     Employment scams</a:t>
                      </a:r>
                      <a:endParaRPr sz="1500">
                        <a:solidFill>
                          <a:schemeClr val="tx2"/>
                        </a:solidFill>
                        <a:latin typeface="Arial"/>
                        <a:cs typeface="Arial"/>
                      </a:endParaRPr>
                    </a:p>
                  </a:txBody>
                  <a:tcPr marL="0" marR="0" marT="53340" marB="0">
                    <a:solidFill>
                      <a:schemeClr val="accent2">
                        <a:lumMod val="20000"/>
                        <a:lumOff val="80000"/>
                      </a:schemeClr>
                    </a:solidFill>
                  </a:tcPr>
                </a:tc>
                <a:tc>
                  <a:txBody>
                    <a:bodyPr/>
                    <a:lstStyle/>
                    <a:p>
                      <a:pPr marL="1007744">
                        <a:lnSpc>
                          <a:spcPct val="100000"/>
                        </a:lnSpc>
                        <a:spcBef>
                          <a:spcPts val="420"/>
                        </a:spcBef>
                      </a:pPr>
                      <a:r>
                        <a:rPr lang="en-AU" sz="1500" b="1">
                          <a:solidFill>
                            <a:schemeClr val="tx2"/>
                          </a:solidFill>
                        </a:rPr>
                        <a:t>Discrimination</a:t>
                      </a:r>
                      <a:endParaRPr sz="1500">
                        <a:solidFill>
                          <a:schemeClr val="tx2"/>
                        </a:solidFill>
                        <a:latin typeface="Arial"/>
                        <a:cs typeface="Arial"/>
                      </a:endParaRPr>
                    </a:p>
                  </a:txBody>
                  <a:tcPr marL="0" marR="0" marT="53340" marB="0">
                    <a:solidFill>
                      <a:schemeClr val="accent2">
                        <a:lumMod val="20000"/>
                        <a:lumOff val="80000"/>
                      </a:schemeClr>
                    </a:solidFill>
                  </a:tcPr>
                </a:tc>
                <a:tc>
                  <a:txBody>
                    <a:bodyPr/>
                    <a:lstStyle/>
                    <a:p>
                      <a:pPr marL="824230">
                        <a:lnSpc>
                          <a:spcPct val="100000"/>
                        </a:lnSpc>
                        <a:spcBef>
                          <a:spcPts val="420"/>
                        </a:spcBef>
                      </a:pPr>
                      <a:r>
                        <a:rPr lang="en-AU" sz="1500" b="1" dirty="0">
                          <a:solidFill>
                            <a:schemeClr val="tx2"/>
                          </a:solidFill>
                        </a:rPr>
                        <a:t>Unsafe work conditions</a:t>
                      </a:r>
                      <a:endParaRPr sz="1500" dirty="0">
                        <a:solidFill>
                          <a:schemeClr val="tx2"/>
                        </a:solidFill>
                        <a:latin typeface="Arial"/>
                        <a:cs typeface="Arial"/>
                      </a:endParaRPr>
                    </a:p>
                  </a:txBody>
                  <a:tcPr marL="0" marR="0" marT="53340" marB="0">
                    <a:solidFill>
                      <a:schemeClr val="accent2">
                        <a:lumMod val="20000"/>
                        <a:lumOff val="80000"/>
                      </a:schemeClr>
                    </a:solidFill>
                  </a:tcPr>
                </a:tc>
                <a:extLst>
                  <a:ext uri="{0D108BD9-81ED-4DB2-BD59-A6C34878D82A}">
                    <a16:rowId xmlns:a16="http://schemas.microsoft.com/office/drawing/2014/main" val="10000"/>
                  </a:ext>
                </a:extLst>
              </a:tr>
              <a:tr h="1680687">
                <a:tc>
                  <a:txBody>
                    <a:bodyPr/>
                    <a:lstStyle/>
                    <a:p>
                      <a:pPr marL="31115" marR="171450" indent="-635" algn="ctr">
                        <a:lnSpc>
                          <a:spcPct val="100000"/>
                        </a:lnSpc>
                        <a:spcBef>
                          <a:spcPts val="0"/>
                        </a:spcBef>
                        <a:spcAft>
                          <a:spcPts val="0"/>
                        </a:spcAft>
                      </a:pPr>
                      <a:r>
                        <a:rPr lang="en-US" sz="1400" dirty="0">
                          <a:solidFill>
                            <a:schemeClr val="tx2"/>
                          </a:solidFill>
                        </a:rPr>
                        <a:t>Sometimes people pretend to offer jobs just to steal your personal information or money. Always check if a job is real by doing some research about the job or company or asking a trusted adult.</a:t>
                      </a:r>
                      <a:endParaRPr sz="1350" dirty="0">
                        <a:solidFill>
                          <a:schemeClr val="tx2"/>
                        </a:solidFill>
                        <a:latin typeface="Arial" panose="020B0604020202020204" pitchFamily="34" charset="0"/>
                        <a:cs typeface="Arial" panose="020B0604020202020204" pitchFamily="34" charset="0"/>
                      </a:endParaRPr>
                    </a:p>
                  </a:txBody>
                  <a:tcPr marL="108000" marR="108000" marT="71120" marB="0" anchor="ctr">
                    <a:solidFill>
                      <a:schemeClr val="bg1"/>
                    </a:solidFill>
                  </a:tcPr>
                </a:tc>
                <a:tc>
                  <a:txBody>
                    <a:bodyPr/>
                    <a:lstStyle/>
                    <a:p>
                      <a:pPr marL="31115" marR="171450" lvl="0" indent="-635" algn="ctr" defTabSz="914400" rtl="0" eaLnBrk="1" latinLnBrk="0" hangingPunct="1">
                        <a:lnSpc>
                          <a:spcPct val="100000"/>
                        </a:lnSpc>
                        <a:spcBef>
                          <a:spcPts val="0"/>
                        </a:spcBef>
                        <a:spcAft>
                          <a:spcPts val="0"/>
                        </a:spcAft>
                      </a:pPr>
                      <a:r>
                        <a:rPr lang="en-US" sz="1400" kern="1200" dirty="0">
                          <a:solidFill>
                            <a:schemeClr val="tx2"/>
                          </a:solidFill>
                          <a:latin typeface="+mn-lt"/>
                          <a:ea typeface="+mn-ea"/>
                          <a:cs typeface="+mn-cs"/>
                        </a:rPr>
                        <a:t>Discrimination happens when someone is treated unfairly because of their race, gender, age, or other personal traits. Everyone has the right to feel safe and respected at work.</a:t>
                      </a:r>
                      <a:endParaRPr sz="1400" kern="1200" dirty="0">
                        <a:solidFill>
                          <a:schemeClr val="tx2"/>
                        </a:solidFill>
                        <a:latin typeface="+mn-lt"/>
                        <a:ea typeface="+mn-ea"/>
                        <a:cs typeface="+mn-cs"/>
                      </a:endParaRPr>
                    </a:p>
                  </a:txBody>
                  <a:tcPr marL="108000" marR="108000" marT="71120" marB="0" anchor="ctr">
                    <a:solidFill>
                      <a:schemeClr val="bg1"/>
                    </a:solidFill>
                  </a:tcPr>
                </a:tc>
                <a:tc>
                  <a:txBody>
                    <a:bodyPr/>
                    <a:lstStyle/>
                    <a:p>
                      <a:pPr marL="31115" marR="171450" lvl="0" indent="-635" algn="ctr" defTabSz="914400" rtl="0" eaLnBrk="1" latinLnBrk="0" hangingPunct="1">
                        <a:lnSpc>
                          <a:spcPct val="100000"/>
                        </a:lnSpc>
                        <a:spcBef>
                          <a:spcPts val="0"/>
                        </a:spcBef>
                        <a:spcAft>
                          <a:spcPts val="0"/>
                        </a:spcAft>
                      </a:pPr>
                      <a:r>
                        <a:rPr lang="en-US" sz="1400" kern="1200" dirty="0">
                          <a:solidFill>
                            <a:schemeClr val="tx2"/>
                          </a:solidFill>
                          <a:latin typeface="+mn-lt"/>
                          <a:ea typeface="+mn-ea"/>
                          <a:cs typeface="+mn-cs"/>
                        </a:rPr>
                        <a:t>A workplace is unsafe if there are hazards that could cause injury, like broken equipment or no safety gear. If something doesn’t feel safe, it’s important to speak up or tell someone in charge.</a:t>
                      </a:r>
                      <a:endParaRPr sz="1400" kern="1200" dirty="0">
                        <a:solidFill>
                          <a:schemeClr val="tx2"/>
                        </a:solidFill>
                        <a:latin typeface="+mn-lt"/>
                        <a:ea typeface="+mn-ea"/>
                        <a:cs typeface="+mn-cs"/>
                      </a:endParaRPr>
                    </a:p>
                  </a:txBody>
                  <a:tcPr marL="108000" marR="108000" marT="71120" marB="0" anchor="ctr">
                    <a:solidFill>
                      <a:schemeClr val="bg1"/>
                    </a:solidFill>
                  </a:tcPr>
                </a:tc>
                <a:extLst>
                  <a:ext uri="{0D108BD9-81ED-4DB2-BD59-A6C34878D82A}">
                    <a16:rowId xmlns:a16="http://schemas.microsoft.com/office/drawing/2014/main" val="10001"/>
                  </a:ext>
                </a:extLst>
              </a:tr>
              <a:tr h="346166">
                <a:tc>
                  <a:txBody>
                    <a:bodyPr/>
                    <a:lstStyle/>
                    <a:p>
                      <a:pPr marL="457200" algn="ctr" defTabSz="914400" rtl="0" eaLnBrk="1" latinLnBrk="0" hangingPunct="1">
                        <a:lnSpc>
                          <a:spcPct val="100000"/>
                        </a:lnSpc>
                        <a:spcBef>
                          <a:spcPts val="420"/>
                        </a:spcBef>
                      </a:pPr>
                      <a:r>
                        <a:rPr lang="en-US" sz="1500" b="1" kern="1200" dirty="0">
                          <a:solidFill>
                            <a:schemeClr val="tx2"/>
                          </a:solidFill>
                          <a:latin typeface="+mn-lt"/>
                          <a:ea typeface="+mn-ea"/>
                          <a:cs typeface="+mn-cs"/>
                        </a:rPr>
                        <a:t>Spotting scams</a:t>
                      </a:r>
                    </a:p>
                  </a:txBody>
                  <a:tcPr marL="0" marR="0" marT="71120" marB="0">
                    <a:solidFill>
                      <a:schemeClr val="accent2">
                        <a:lumMod val="20000"/>
                        <a:lumOff val="80000"/>
                      </a:schemeClr>
                    </a:solidFill>
                  </a:tcPr>
                </a:tc>
                <a:tc>
                  <a:txBody>
                    <a:bodyPr/>
                    <a:lstStyle/>
                    <a:p>
                      <a:pPr marL="457200" algn="ctr" defTabSz="914400" rtl="0" eaLnBrk="1" latinLnBrk="0" hangingPunct="1">
                        <a:lnSpc>
                          <a:spcPct val="100000"/>
                        </a:lnSpc>
                        <a:spcBef>
                          <a:spcPts val="420"/>
                        </a:spcBef>
                      </a:pPr>
                      <a:r>
                        <a:rPr lang="en-US" sz="1500" b="1" kern="1200" dirty="0">
                          <a:solidFill>
                            <a:schemeClr val="tx2"/>
                          </a:solidFill>
                          <a:latin typeface="+mn-lt"/>
                          <a:ea typeface="+mn-ea"/>
                          <a:cs typeface="+mn-cs"/>
                        </a:rPr>
                        <a:t>Addressing discrimination</a:t>
                      </a:r>
                    </a:p>
                  </a:txBody>
                  <a:tcPr marL="0" marR="0" marT="71120" marB="0">
                    <a:solidFill>
                      <a:schemeClr val="accent2">
                        <a:lumMod val="20000"/>
                        <a:lumOff val="80000"/>
                      </a:schemeClr>
                    </a:solidFill>
                  </a:tcPr>
                </a:tc>
                <a:tc>
                  <a:txBody>
                    <a:bodyPr/>
                    <a:lstStyle/>
                    <a:p>
                      <a:pPr marL="457200" algn="ctr" defTabSz="914400" rtl="0" eaLnBrk="1" latinLnBrk="0" hangingPunct="1">
                        <a:lnSpc>
                          <a:spcPct val="100000"/>
                        </a:lnSpc>
                        <a:spcBef>
                          <a:spcPts val="420"/>
                        </a:spcBef>
                      </a:pPr>
                      <a:r>
                        <a:rPr lang="en-US" sz="1500" b="1" kern="1200" dirty="0">
                          <a:solidFill>
                            <a:schemeClr val="tx2"/>
                          </a:solidFill>
                          <a:latin typeface="+mn-lt"/>
                          <a:ea typeface="+mn-ea"/>
                          <a:cs typeface="+mn-cs"/>
                        </a:rPr>
                        <a:t>Handling unsafe conditions</a:t>
                      </a:r>
                    </a:p>
                  </a:txBody>
                  <a:tcPr marL="0" marR="0" marT="71120" marB="0">
                    <a:solidFill>
                      <a:schemeClr val="accent2">
                        <a:lumMod val="20000"/>
                        <a:lumOff val="80000"/>
                      </a:schemeClr>
                    </a:solidFill>
                  </a:tcPr>
                </a:tc>
                <a:extLst>
                  <a:ext uri="{0D108BD9-81ED-4DB2-BD59-A6C34878D82A}">
                    <a16:rowId xmlns:a16="http://schemas.microsoft.com/office/drawing/2014/main" val="3644562217"/>
                  </a:ext>
                </a:extLst>
              </a:tr>
              <a:tr h="1915925">
                <a:tc>
                  <a:txBody>
                    <a:bodyPr/>
                    <a:lstStyle/>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Research companies before providing personal information</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Be wary of jobs requiring upfront payment</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Check for professional online presence and reviews</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Ask a trusted adult for their opinion</a:t>
                      </a:r>
                    </a:p>
                  </a:txBody>
                  <a:tcPr marL="0" marR="0" marT="71120" marB="0">
                    <a:solidFill>
                      <a:schemeClr val="bg1"/>
                    </a:solidFill>
                  </a:tcPr>
                </a:tc>
                <a:tc>
                  <a:txBody>
                    <a:bodyPr/>
                    <a:lstStyle/>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Know your basic workplace rights</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Document incidents with dates and details</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Identify appropriate people to speak with (supervisor, HR)</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Seek external support if needed (Fair Work Ombudsman)</a:t>
                      </a:r>
                    </a:p>
                  </a:txBody>
                  <a:tcPr marL="0" marR="0" marT="71120" marB="0">
                    <a:solidFill>
                      <a:schemeClr val="bg1"/>
                    </a:solidFill>
                  </a:tcPr>
                </a:tc>
                <a:tc>
                  <a:txBody>
                    <a:bodyPr/>
                    <a:lstStyle/>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Understand basic workplace health and safety requirements</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a:solidFill>
                            <a:schemeClr val="tx2"/>
                          </a:solidFill>
                          <a:latin typeface="+mn-lt"/>
                          <a:ea typeface="+mn-ea"/>
                          <a:cs typeface="+mn-cs"/>
                        </a:rPr>
                        <a:t>Know how to report hazards appropriately</a:t>
                      </a:r>
                    </a:p>
                    <a:p>
                      <a:pPr marL="316230" marR="171450" indent="-285750" algn="l" defTabSz="914400" rtl="0" eaLnBrk="1" latinLnBrk="0" hangingPunct="1">
                        <a:lnSpc>
                          <a:spcPct val="100000"/>
                        </a:lnSpc>
                        <a:spcBef>
                          <a:spcPts val="560"/>
                        </a:spcBef>
                        <a:buFont typeface="Arial" panose="020B0604020202020204" pitchFamily="34" charset="0"/>
                        <a:buChar char="•"/>
                      </a:pPr>
                      <a:r>
                        <a:rPr lang="en-US" sz="1400" kern="1200" dirty="0" err="1">
                          <a:solidFill>
                            <a:schemeClr val="tx2"/>
                          </a:solidFill>
                          <a:latin typeface="+mn-lt"/>
                          <a:ea typeface="+mn-ea"/>
                          <a:cs typeface="+mn-cs"/>
                        </a:rPr>
                        <a:t>Recognise</a:t>
                      </a:r>
                      <a:r>
                        <a:rPr lang="en-US" sz="1400" kern="1200" dirty="0">
                          <a:solidFill>
                            <a:schemeClr val="tx2"/>
                          </a:solidFill>
                          <a:latin typeface="+mn-lt"/>
                          <a:ea typeface="+mn-ea"/>
                          <a:cs typeface="+mn-cs"/>
                        </a:rPr>
                        <a:t> your right to refuse unsafe work</a:t>
                      </a:r>
                    </a:p>
                  </a:txBody>
                  <a:tcPr marL="0" marR="0" marT="71120" marB="0">
                    <a:solidFill>
                      <a:schemeClr val="bg1"/>
                    </a:solidFill>
                  </a:tcPr>
                </a:tc>
                <a:extLst>
                  <a:ext uri="{0D108BD9-81ED-4DB2-BD59-A6C34878D82A}">
                    <a16:rowId xmlns:a16="http://schemas.microsoft.com/office/drawing/2014/main" val="3372223767"/>
                  </a:ext>
                </a:extLst>
              </a:tr>
            </a:tbl>
          </a:graphicData>
        </a:graphic>
      </p:graphicFrame>
    </p:spTree>
    <p:extLst>
      <p:ext uri="{BB962C8B-B14F-4D97-AF65-F5344CB8AC3E}">
        <p14:creationId xmlns:p14="http://schemas.microsoft.com/office/powerpoint/2010/main" val="20212332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F0EDB8-D020-BE11-B5FF-6131E3023131}"/>
            </a:ext>
          </a:extLst>
        </p:cNvPr>
        <p:cNvGrpSpPr/>
        <p:nvPr/>
      </p:nvGrpSpPr>
      <p:grpSpPr>
        <a:xfrm>
          <a:off x="0" y="0"/>
          <a:ext cx="0" cy="0"/>
          <a:chOff x="0" y="0"/>
          <a:chExt cx="0" cy="0"/>
        </a:xfrm>
      </p:grpSpPr>
      <p:sp>
        <p:nvSpPr>
          <p:cNvPr id="27" name="Text Placeholder 5">
            <a:extLst>
              <a:ext uri="{FF2B5EF4-FFF2-40B4-BE49-F238E27FC236}">
                <a16:creationId xmlns:a16="http://schemas.microsoft.com/office/drawing/2014/main" id="{7A0D5CE5-A304-C512-CFCD-292C905C8C56}"/>
              </a:ext>
            </a:extLst>
          </p:cNvPr>
          <p:cNvSpPr>
            <a:spLocks noGrp="1"/>
          </p:cNvSpPr>
          <p:nvPr>
            <p:ph type="body" sz="quarter" idx="11"/>
          </p:nvPr>
        </p:nvSpPr>
        <p:spPr>
          <a:xfrm>
            <a:off x="7680325" y="1700213"/>
            <a:ext cx="1461939" cy="249299"/>
          </a:xfrm>
          <a:prstGeom prst="rect">
            <a:avLst/>
          </a:prstGeom>
        </p:spPr>
        <p:txBody>
          <a:bodyPr wrap="none">
            <a:spAutoFit/>
          </a:bodyPr>
          <a:lstStyle>
            <a:lvl1pPr marL="0" indent="0">
              <a:buNone/>
              <a:defRPr sz="2200">
                <a:solidFill>
                  <a:schemeClr val="tx2"/>
                </a:solidFill>
              </a:defRPr>
            </a:lvl1pPr>
          </a:lstStyle>
          <a:p>
            <a:pPr lvl="0"/>
            <a:r>
              <a:rPr lang="en-AU" sz="1800" noProof="0" dirty="0">
                <a:solidFill>
                  <a:schemeClr val="accent3"/>
                </a:solidFill>
              </a:rPr>
              <a:t>RESOURCES</a:t>
            </a:r>
          </a:p>
        </p:txBody>
      </p:sp>
      <p:sp>
        <p:nvSpPr>
          <p:cNvPr id="28" name="Text Placeholder 2">
            <a:extLst>
              <a:ext uri="{FF2B5EF4-FFF2-40B4-BE49-F238E27FC236}">
                <a16:creationId xmlns:a16="http://schemas.microsoft.com/office/drawing/2014/main" id="{5366CD41-5CA0-8290-D3CA-70840AA3D8DD}"/>
              </a:ext>
            </a:extLst>
          </p:cNvPr>
          <p:cNvSpPr>
            <a:spLocks noGrp="1"/>
          </p:cNvSpPr>
          <p:nvPr>
            <p:ph type="body" idx="1"/>
          </p:nvPr>
        </p:nvSpPr>
        <p:spPr>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rgbClr val="373234"/>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marL="342900" indent="-342900">
              <a:buClr>
                <a:schemeClr val="accent3"/>
              </a:buClr>
              <a:buFont typeface="Wingdings" pitchFamily="2" charset="2"/>
              <a:buChar char="§"/>
            </a:pPr>
            <a:r>
              <a:rPr lang="en-US" sz="1400" dirty="0">
                <a:solidFill>
                  <a:schemeClr val="tx2"/>
                </a:solidFill>
              </a:rPr>
              <a:t>National Employment Standards</a:t>
            </a:r>
          </a:p>
        </p:txBody>
      </p:sp>
      <p:graphicFrame>
        <p:nvGraphicFramePr>
          <p:cNvPr id="19" name="Table 18">
            <a:extLst>
              <a:ext uri="{FF2B5EF4-FFF2-40B4-BE49-F238E27FC236}">
                <a16:creationId xmlns:a16="http://schemas.microsoft.com/office/drawing/2014/main" id="{CE09910B-D86D-DEE5-E7B1-9D834169BFA9}"/>
              </a:ext>
            </a:extLst>
          </p:cNvPr>
          <p:cNvGraphicFramePr>
            <a:graphicFrameLocks noGrp="1"/>
          </p:cNvGraphicFramePr>
          <p:nvPr>
            <p:extLst>
              <p:ext uri="{D42A27DB-BD31-4B8C-83A1-F6EECF244321}">
                <p14:modId xmlns:p14="http://schemas.microsoft.com/office/powerpoint/2010/main" val="4088129507"/>
              </p:ext>
            </p:extLst>
          </p:nvPr>
        </p:nvGraphicFramePr>
        <p:xfrm>
          <a:off x="1055688" y="1706839"/>
          <a:ext cx="4895850" cy="2880000"/>
        </p:xfrm>
        <a:graphic>
          <a:graphicData uri="http://schemas.openxmlformats.org/drawingml/2006/table">
            <a:tbl>
              <a:tblPr firstRow="1" bandRow="1">
                <a:tableStyleId>{9DCAF9ED-07DC-4A11-8D7F-57B35C25682E}</a:tableStyleId>
              </a:tblPr>
              <a:tblGrid>
                <a:gridCol w="4895850">
                  <a:extLst>
                    <a:ext uri="{9D8B030D-6E8A-4147-A177-3AD203B41FA5}">
                      <a16:colId xmlns:a16="http://schemas.microsoft.com/office/drawing/2014/main" val="1502491819"/>
                    </a:ext>
                  </a:extLst>
                </a:gridCol>
              </a:tblGrid>
              <a:tr h="720000">
                <a:tc>
                  <a:txBody>
                    <a:bodyPr/>
                    <a:lstStyle/>
                    <a:p>
                      <a:r>
                        <a:rPr lang="en-AU" sz="1600" noProof="0" dirty="0"/>
                        <a:t>Summary</a:t>
                      </a:r>
                    </a:p>
                  </a:txBody>
                  <a:tcPr anchor="ctr"/>
                </a:tc>
                <a:extLst>
                  <a:ext uri="{0D108BD9-81ED-4DB2-BD59-A6C34878D82A}">
                    <a16:rowId xmlns:a16="http://schemas.microsoft.com/office/drawing/2014/main" val="479762216"/>
                  </a:ext>
                </a:extLst>
              </a:tr>
              <a:tr h="720000">
                <a:tc>
                  <a:txBody>
                    <a:bodyPr/>
                    <a:lstStyle/>
                    <a:p>
                      <a:pPr marL="0" indent="0">
                        <a:buFont typeface="+mj-lt"/>
                        <a:buNone/>
                      </a:pPr>
                      <a:r>
                        <a:rPr lang="en-AU" sz="1400" noProof="0" dirty="0">
                          <a:solidFill>
                            <a:schemeClr val="tx2"/>
                          </a:solidFill>
                        </a:rPr>
                        <a:t>Understand your rights and responsibilities as an employee</a:t>
                      </a:r>
                    </a:p>
                  </a:txBody>
                  <a:tcPr anchor="ctr"/>
                </a:tc>
                <a:extLst>
                  <a:ext uri="{0D108BD9-81ED-4DB2-BD59-A6C34878D82A}">
                    <a16:rowId xmlns:a16="http://schemas.microsoft.com/office/drawing/2014/main" val="508081052"/>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Don’t be afraid to speak up or report individuals or companies when there has been a violation</a:t>
                      </a:r>
                    </a:p>
                  </a:txBody>
                  <a:tcPr anchor="ctr"/>
                </a:tc>
                <a:extLst>
                  <a:ext uri="{0D108BD9-81ED-4DB2-BD59-A6C34878D82A}">
                    <a16:rowId xmlns:a16="http://schemas.microsoft.com/office/drawing/2014/main" val="2929732075"/>
                  </a:ext>
                </a:extLst>
              </a:tr>
              <a:tr h="720000">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AU" sz="1400" noProof="0" dirty="0">
                          <a:solidFill>
                            <a:schemeClr val="tx2"/>
                          </a:solidFill>
                        </a:rPr>
                        <a:t>Know where to look to get the right information to inform your decisions – contract or Government website</a:t>
                      </a:r>
                    </a:p>
                  </a:txBody>
                  <a:tcPr anchor="ctr"/>
                </a:tc>
                <a:extLst>
                  <a:ext uri="{0D108BD9-81ED-4DB2-BD59-A6C34878D82A}">
                    <a16:rowId xmlns:a16="http://schemas.microsoft.com/office/drawing/2014/main" val="923861008"/>
                  </a:ext>
                </a:extLst>
              </a:tr>
            </a:tbl>
          </a:graphicData>
        </a:graphic>
      </p:graphicFrame>
      <p:sp>
        <p:nvSpPr>
          <p:cNvPr id="7" name="Title 6">
            <a:extLst>
              <a:ext uri="{FF2B5EF4-FFF2-40B4-BE49-F238E27FC236}">
                <a16:creationId xmlns:a16="http://schemas.microsoft.com/office/drawing/2014/main" id="{78FE81A5-7DCA-BD69-8F37-9C0286C4D344}"/>
              </a:ext>
            </a:extLst>
          </p:cNvPr>
          <p:cNvSpPr>
            <a:spLocks noGrp="1"/>
          </p:cNvSpPr>
          <p:nvPr>
            <p:ph type="title"/>
          </p:nvPr>
        </p:nvSpPr>
        <p:spPr>
          <a:xfrm>
            <a:off x="1055941" y="873125"/>
            <a:ext cx="2913275" cy="524553"/>
          </a:xfrm>
        </p:spPr>
        <p:txBody>
          <a:bodyPr/>
          <a:lstStyle/>
          <a:p>
            <a:r>
              <a:rPr lang="en-AU" dirty="0"/>
              <a:t>Key takeaways</a:t>
            </a:r>
          </a:p>
        </p:txBody>
      </p:sp>
      <p:sp>
        <p:nvSpPr>
          <p:cNvPr id="9" name="Text Placeholder 8">
            <a:extLst>
              <a:ext uri="{FF2B5EF4-FFF2-40B4-BE49-F238E27FC236}">
                <a16:creationId xmlns:a16="http://schemas.microsoft.com/office/drawing/2014/main" id="{280064CF-CC06-6BBB-0D16-091D74CD06F5}"/>
              </a:ext>
            </a:extLst>
          </p:cNvPr>
          <p:cNvSpPr>
            <a:spLocks noGrp="1"/>
          </p:cNvSpPr>
          <p:nvPr>
            <p:ph type="body" sz="quarter" idx="20"/>
          </p:nvPr>
        </p:nvSpPr>
        <p:spPr>
          <a:xfrm>
            <a:off x="1055688" y="624947"/>
            <a:ext cx="1549637" cy="247554"/>
          </a:xfrm>
        </p:spPr>
        <p:txBody>
          <a:bodyPr/>
          <a:lstStyle/>
          <a:p>
            <a:r>
              <a:rPr lang="en-AU" dirty="0"/>
              <a:t>LESSON SUMMARY</a:t>
            </a:r>
          </a:p>
        </p:txBody>
      </p:sp>
    </p:spTree>
    <p:extLst>
      <p:ext uri="{BB962C8B-B14F-4D97-AF65-F5344CB8AC3E}">
        <p14:creationId xmlns:p14="http://schemas.microsoft.com/office/powerpoint/2010/main" val="180464973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4D10C-36C6-19AB-8DC4-35CF4939C2D8}"/>
            </a:ext>
          </a:extLst>
        </p:cNvPr>
        <p:cNvGrpSpPr/>
        <p:nvPr/>
      </p:nvGrpSpPr>
      <p:grpSpPr>
        <a:xfrm>
          <a:off x="0" y="0"/>
          <a:ext cx="0" cy="0"/>
          <a:chOff x="0" y="0"/>
          <a:chExt cx="0" cy="0"/>
        </a:xfrm>
      </p:grpSpPr>
      <p:sp>
        <p:nvSpPr>
          <p:cNvPr id="18" name="Text Placeholder 17">
            <a:extLst>
              <a:ext uri="{FF2B5EF4-FFF2-40B4-BE49-F238E27FC236}">
                <a16:creationId xmlns:a16="http://schemas.microsoft.com/office/drawing/2014/main" id="{78B22DD5-3B71-E9FE-C63B-F23DE79B4F0C}"/>
              </a:ext>
            </a:extLst>
          </p:cNvPr>
          <p:cNvSpPr>
            <a:spLocks noGrp="1"/>
          </p:cNvSpPr>
          <p:nvPr>
            <p:ph type="body" sz="quarter" idx="20"/>
          </p:nvPr>
        </p:nvSpPr>
        <p:spPr>
          <a:xfrm>
            <a:off x="1055688" y="624947"/>
            <a:ext cx="2519454" cy="247554"/>
          </a:xfrm>
        </p:spPr>
        <p:txBody>
          <a:bodyPr/>
          <a:lstStyle/>
          <a:p>
            <a:r>
              <a:rPr lang="en-AU"/>
              <a:t>UNDERSTANDING EMPLOYMENT</a:t>
            </a:r>
            <a:endParaRPr lang="en-AU" noProof="0" dirty="0"/>
          </a:p>
        </p:txBody>
      </p:sp>
      <p:sp>
        <p:nvSpPr>
          <p:cNvPr id="21" name="Title 20">
            <a:extLst>
              <a:ext uri="{FF2B5EF4-FFF2-40B4-BE49-F238E27FC236}">
                <a16:creationId xmlns:a16="http://schemas.microsoft.com/office/drawing/2014/main" id="{13DF0FD4-7170-8102-15C5-AD7552E54296}"/>
              </a:ext>
            </a:extLst>
          </p:cNvPr>
          <p:cNvSpPr>
            <a:spLocks noGrp="1"/>
          </p:cNvSpPr>
          <p:nvPr>
            <p:ph type="title"/>
          </p:nvPr>
        </p:nvSpPr>
        <p:spPr>
          <a:xfrm>
            <a:off x="1055941" y="873125"/>
            <a:ext cx="3793324" cy="524553"/>
          </a:xfrm>
        </p:spPr>
        <p:txBody>
          <a:bodyPr/>
          <a:lstStyle/>
          <a:p>
            <a:r>
              <a:rPr lang="en-AU" noProof="0" dirty="0"/>
              <a:t>Acknowledgements</a:t>
            </a:r>
          </a:p>
        </p:txBody>
      </p:sp>
      <p:sp>
        <p:nvSpPr>
          <p:cNvPr id="22" name="Text Placeholder 5">
            <a:extLst>
              <a:ext uri="{FF2B5EF4-FFF2-40B4-BE49-F238E27FC236}">
                <a16:creationId xmlns:a16="http://schemas.microsoft.com/office/drawing/2014/main" id="{BC340A2A-6CA4-9FCC-BAAE-8E9BD8828CA2}"/>
              </a:ext>
            </a:extLst>
          </p:cNvPr>
          <p:cNvSpPr txBox="1">
            <a:spLocks/>
          </p:cNvSpPr>
          <p:nvPr/>
        </p:nvSpPr>
        <p:spPr>
          <a:xfrm>
            <a:off x="1055687" y="1700213"/>
            <a:ext cx="5269689" cy="304699"/>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References</a:t>
            </a:r>
          </a:p>
        </p:txBody>
      </p:sp>
      <p:sp>
        <p:nvSpPr>
          <p:cNvPr id="35" name="Text Placeholder 5">
            <a:extLst>
              <a:ext uri="{FF2B5EF4-FFF2-40B4-BE49-F238E27FC236}">
                <a16:creationId xmlns:a16="http://schemas.microsoft.com/office/drawing/2014/main" id="{75A7EF4F-0083-ACD4-A788-8D100AD0CE12}"/>
              </a:ext>
            </a:extLst>
          </p:cNvPr>
          <p:cNvSpPr txBox="1">
            <a:spLocks/>
          </p:cNvSpPr>
          <p:nvPr/>
        </p:nvSpPr>
        <p:spPr>
          <a:xfrm>
            <a:off x="7456487" y="1700212"/>
            <a:ext cx="4503283" cy="206415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noProof="0" dirty="0"/>
              <a:t>With thanks to</a:t>
            </a:r>
          </a:p>
          <a:p>
            <a:endParaRPr lang="en-AU" sz="1800" noProof="0" dirty="0"/>
          </a:p>
          <a:p>
            <a:r>
              <a:rPr lang="en-AU" sz="1800" b="0" i="1" noProof="0" dirty="0"/>
              <a:t>Indi Dust – Your Career Factory illustrations</a:t>
            </a:r>
          </a:p>
          <a:p>
            <a:r>
              <a:rPr lang="en-AU" sz="1800" b="0" i="1" noProof="0" dirty="0"/>
              <a:t>Avenue Crew – multimedia</a:t>
            </a:r>
          </a:p>
          <a:p>
            <a:r>
              <a:rPr lang="en-AU" sz="1800" b="0" i="1" noProof="0" dirty="0"/>
              <a:t>Griffith University – pilot materials and industry packs</a:t>
            </a:r>
          </a:p>
        </p:txBody>
      </p:sp>
      <p:sp>
        <p:nvSpPr>
          <p:cNvPr id="36" name="Text Placeholder 5">
            <a:extLst>
              <a:ext uri="{FF2B5EF4-FFF2-40B4-BE49-F238E27FC236}">
                <a16:creationId xmlns:a16="http://schemas.microsoft.com/office/drawing/2014/main" id="{A6A1CEB0-CC15-3B36-37E9-0B74275127BB}"/>
              </a:ext>
            </a:extLst>
          </p:cNvPr>
          <p:cNvSpPr txBox="1">
            <a:spLocks/>
          </p:cNvSpPr>
          <p:nvPr/>
        </p:nvSpPr>
        <p:spPr>
          <a:xfrm>
            <a:off x="1055686" y="2407726"/>
            <a:ext cx="5783525" cy="1752275"/>
          </a:xfrm>
          <a:prstGeom prst="rect">
            <a:avLst/>
          </a:prstGeom>
        </p:spPr>
        <p:txBody>
          <a:bodyPr vert="horz" wrap="square" lIns="0" tIns="0" rIns="0" bIns="0" rtlCol="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buFont typeface="Arial" panose="020B0604020202020204" pitchFamily="34" charset="0"/>
              <a:buChar char="•"/>
            </a:pPr>
            <a:r>
              <a:rPr lang="en-AU" sz="1800" b="0" i="1" dirty="0">
                <a:solidFill>
                  <a:schemeClr val="accent6"/>
                </a:solidFill>
              </a:rPr>
              <a:t>Manufacturing Matters. </a:t>
            </a:r>
            <a:r>
              <a:rPr lang="en-AU" sz="1800" b="0" i="1" dirty="0">
                <a:solidFill>
                  <a:schemeClr val="accent6"/>
                </a:solidFill>
                <a:hlinkClick r:id="rId2"/>
              </a:rPr>
              <a:t>www.manufacturingmatters.com.au</a:t>
            </a:r>
            <a:r>
              <a:rPr lang="en-AU" sz="1800" b="0" i="1" dirty="0">
                <a:solidFill>
                  <a:schemeClr val="accent6"/>
                </a:solidFill>
              </a:rPr>
              <a:t>.</a:t>
            </a:r>
          </a:p>
          <a:p>
            <a:pPr marL="285750" indent="-285750">
              <a:buFont typeface="Arial" panose="020B0604020202020204" pitchFamily="34" charset="0"/>
              <a:buChar char="•"/>
            </a:pPr>
            <a:r>
              <a:rPr lang="en-AU" sz="1800" b="0" i="1" dirty="0">
                <a:solidFill>
                  <a:srgbClr val="0F0F0F"/>
                </a:solidFill>
              </a:rPr>
              <a:t>National Employment Standards. (2025). </a:t>
            </a:r>
            <a:r>
              <a:rPr lang="en-AU" sz="1800" b="0" i="1" dirty="0">
                <a:solidFill>
                  <a:srgbClr val="0F0F0F"/>
                </a:solidFill>
                <a:hlinkClick r:id="rId3"/>
              </a:rPr>
              <a:t>https://www.fairwork.gov.au/employment-conditions/national-employment-standards</a:t>
            </a:r>
            <a:r>
              <a:rPr lang="en-AU" sz="1800" b="0" i="1" dirty="0">
                <a:solidFill>
                  <a:srgbClr val="0F0F0F"/>
                </a:solidFill>
              </a:rPr>
              <a:t>.</a:t>
            </a:r>
          </a:p>
          <a:p>
            <a:pPr marL="285750" indent="-285750">
              <a:buFont typeface="Arial" panose="020B0604020202020204" pitchFamily="34" charset="0"/>
              <a:buChar char="•"/>
            </a:pPr>
            <a:r>
              <a:rPr lang="en-AU" sz="1800" b="0" i="1" dirty="0"/>
              <a:t>Photography sourced from Adobe Stock.</a:t>
            </a:r>
          </a:p>
        </p:txBody>
      </p:sp>
    </p:spTree>
    <p:extLst>
      <p:ext uri="{BB962C8B-B14F-4D97-AF65-F5344CB8AC3E}">
        <p14:creationId xmlns:p14="http://schemas.microsoft.com/office/powerpoint/2010/main" val="173225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C23B2C-1C9C-87EA-8F22-BC610192AED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2CD82FD-565F-9B57-4B1E-5E0F87FBFFE3}"/>
              </a:ext>
            </a:extLst>
          </p:cNvPr>
          <p:cNvSpPr>
            <a:spLocks noGrp="1"/>
          </p:cNvSpPr>
          <p:nvPr>
            <p:ph type="body" sz="quarter" idx="20"/>
          </p:nvPr>
        </p:nvSpPr>
        <p:spPr>
          <a:xfrm>
            <a:off x="1055688" y="624947"/>
            <a:ext cx="2519454" cy="247554"/>
          </a:xfrm>
        </p:spPr>
        <p:txBody>
          <a:bodyPr/>
          <a:lstStyle/>
          <a:p>
            <a:r>
              <a:rPr lang="en-AU" noProof="0" dirty="0"/>
              <a:t>UNDERSTANDING EMPLOYMENT</a:t>
            </a:r>
          </a:p>
        </p:txBody>
      </p:sp>
      <p:sp>
        <p:nvSpPr>
          <p:cNvPr id="15" name="Text Placeholder 14">
            <a:extLst>
              <a:ext uri="{FF2B5EF4-FFF2-40B4-BE49-F238E27FC236}">
                <a16:creationId xmlns:a16="http://schemas.microsoft.com/office/drawing/2014/main" id="{359A27A3-1A40-8E64-931E-F1845B62FE87}"/>
              </a:ext>
            </a:extLst>
          </p:cNvPr>
          <p:cNvSpPr>
            <a:spLocks noGrp="1"/>
          </p:cNvSpPr>
          <p:nvPr>
            <p:ph type="body" idx="1"/>
          </p:nvPr>
        </p:nvSpPr>
        <p:spPr>
          <a:xfrm>
            <a:off x="7669212" y="1614010"/>
            <a:ext cx="3978276" cy="1603241"/>
          </a:xfrm>
        </p:spPr>
        <p:txBody>
          <a:bodyPr/>
          <a:lstStyle/>
          <a:p>
            <a:r>
              <a:rPr lang="en-AU" b="1" noProof="0" dirty="0">
                <a:solidFill>
                  <a:schemeClr val="accent6"/>
                </a:solidFill>
              </a:rPr>
              <a:t>WHY IS THIS IMPORTANT?</a:t>
            </a:r>
          </a:p>
          <a:p>
            <a:r>
              <a:rPr lang="en-AU" noProof="0" dirty="0">
                <a:solidFill>
                  <a:schemeClr val="accent6"/>
                </a:solidFill>
              </a:rPr>
              <a:t>Understanding employment conditions is crucial for young people entering the workforce, as it helps you recognise fair treatment, know your rights, and make informed career decisions.</a:t>
            </a:r>
          </a:p>
        </p:txBody>
      </p:sp>
      <p:sp>
        <p:nvSpPr>
          <p:cNvPr id="3" name="Text Placeholder 2">
            <a:extLst>
              <a:ext uri="{FF2B5EF4-FFF2-40B4-BE49-F238E27FC236}">
                <a16:creationId xmlns:a16="http://schemas.microsoft.com/office/drawing/2014/main" id="{99AC69CE-7605-1034-7BEE-0AE8B0E6C50D}"/>
              </a:ext>
            </a:extLst>
          </p:cNvPr>
          <p:cNvSpPr>
            <a:spLocks noGrp="1"/>
          </p:cNvSpPr>
          <p:nvPr>
            <p:ph type="body" idx="21"/>
          </p:nvPr>
        </p:nvSpPr>
        <p:spPr>
          <a:xfrm>
            <a:off x="1055688" y="1614010"/>
            <a:ext cx="5202237" cy="4145476"/>
          </a:xfrm>
        </p:spPr>
        <p:txBody>
          <a:bodyPr/>
          <a:lstStyle/>
          <a:p>
            <a:r>
              <a:rPr lang="en-AU" noProof="0" dirty="0">
                <a:solidFill>
                  <a:schemeClr val="accent6"/>
                </a:solidFill>
              </a:rPr>
              <a:t>Employment conditions are the terms, rights, and responsibilities that govern the working relationship between an employer and employee. They establish what you can expect in your job, what’s required of you, and the protections you’re entitled to under Australian law.</a:t>
            </a:r>
          </a:p>
          <a:p>
            <a:r>
              <a:rPr lang="en-AU" noProof="0" dirty="0">
                <a:solidFill>
                  <a:schemeClr val="accent6"/>
                </a:solidFill>
              </a:rPr>
              <a:t>These conditions cover everything from how you’re hired and paid to your leave entitlements, working hours, and termination processes. They’re influenced by:</a:t>
            </a:r>
          </a:p>
          <a:p>
            <a:pPr marL="285750" indent="-285750">
              <a:buClr>
                <a:schemeClr val="tx2"/>
              </a:buClr>
              <a:buSzPct val="90000"/>
              <a:buFont typeface="Arial" panose="020B0604020202020204" pitchFamily="34" charset="0"/>
              <a:buChar char="•"/>
            </a:pPr>
            <a:r>
              <a:rPr lang="en-AU" noProof="0" dirty="0">
                <a:solidFill>
                  <a:schemeClr val="accent6"/>
                </a:solidFill>
              </a:rPr>
              <a:t>National Employment Standards</a:t>
            </a:r>
          </a:p>
          <a:p>
            <a:pPr marL="285750" indent="-285750">
              <a:buClr>
                <a:schemeClr val="tx2"/>
              </a:buClr>
              <a:buSzPct val="90000"/>
              <a:buFont typeface="Arial" panose="020B0604020202020204" pitchFamily="34" charset="0"/>
              <a:buChar char="•"/>
            </a:pPr>
            <a:r>
              <a:rPr lang="en-AU" noProof="0" dirty="0">
                <a:solidFill>
                  <a:schemeClr val="accent6"/>
                </a:solidFill>
              </a:rPr>
              <a:t>Modern Awards</a:t>
            </a:r>
          </a:p>
          <a:p>
            <a:pPr marL="285750" indent="-285750">
              <a:buClr>
                <a:schemeClr val="tx2"/>
              </a:buClr>
              <a:buSzPct val="90000"/>
              <a:buFont typeface="Arial" panose="020B0604020202020204" pitchFamily="34" charset="0"/>
              <a:buChar char="•"/>
            </a:pPr>
            <a:r>
              <a:rPr lang="en-AU" noProof="0" dirty="0">
                <a:solidFill>
                  <a:schemeClr val="accent6"/>
                </a:solidFill>
              </a:rPr>
              <a:t>Enterprise agreements</a:t>
            </a:r>
          </a:p>
          <a:p>
            <a:pPr marL="285750" indent="-285750">
              <a:buClr>
                <a:schemeClr val="tx2"/>
              </a:buClr>
              <a:buSzPct val="90000"/>
              <a:buFont typeface="Arial" panose="020B0604020202020204" pitchFamily="34" charset="0"/>
              <a:buChar char="•"/>
            </a:pPr>
            <a:r>
              <a:rPr lang="en-AU" noProof="0" dirty="0">
                <a:solidFill>
                  <a:schemeClr val="accent6"/>
                </a:solidFill>
              </a:rPr>
              <a:t>Employment contracts</a:t>
            </a:r>
          </a:p>
          <a:p>
            <a:pPr marL="285750" indent="-285750">
              <a:buClr>
                <a:schemeClr val="tx2"/>
              </a:buClr>
              <a:buSzPct val="90000"/>
              <a:buFont typeface="Arial" panose="020B0604020202020204" pitchFamily="34" charset="0"/>
              <a:buChar char="•"/>
            </a:pPr>
            <a:r>
              <a:rPr lang="en-AU" noProof="0" dirty="0">
                <a:solidFill>
                  <a:schemeClr val="accent6"/>
                </a:solidFill>
              </a:rPr>
              <a:t>Workplace policies</a:t>
            </a:r>
          </a:p>
          <a:p>
            <a:endParaRPr lang="en-AU" noProof="0" dirty="0">
              <a:solidFill>
                <a:schemeClr val="accent6"/>
              </a:solidFill>
            </a:endParaRPr>
          </a:p>
        </p:txBody>
      </p:sp>
      <p:sp>
        <p:nvSpPr>
          <p:cNvPr id="6" name="Title 5">
            <a:extLst>
              <a:ext uri="{FF2B5EF4-FFF2-40B4-BE49-F238E27FC236}">
                <a16:creationId xmlns:a16="http://schemas.microsoft.com/office/drawing/2014/main" id="{E9CA1346-2E67-CE18-4DD1-B324C5FCA25E}"/>
              </a:ext>
            </a:extLst>
          </p:cNvPr>
          <p:cNvSpPr>
            <a:spLocks noGrp="1"/>
          </p:cNvSpPr>
          <p:nvPr>
            <p:ph type="title"/>
          </p:nvPr>
        </p:nvSpPr>
        <p:spPr>
          <a:xfrm>
            <a:off x="1055941" y="873125"/>
            <a:ext cx="2938923" cy="524553"/>
          </a:xfrm>
        </p:spPr>
        <p:txBody>
          <a:bodyPr/>
          <a:lstStyle/>
          <a:p>
            <a:r>
              <a:rPr lang="en-AU" noProof="0" dirty="0"/>
              <a:t>What are they?</a:t>
            </a:r>
          </a:p>
        </p:txBody>
      </p:sp>
    </p:spTree>
    <p:extLst>
      <p:ext uri="{BB962C8B-B14F-4D97-AF65-F5344CB8AC3E}">
        <p14:creationId xmlns:p14="http://schemas.microsoft.com/office/powerpoint/2010/main" val="2811536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54B7CE-4E11-990E-3CD0-EEB31A9C4AD0}"/>
            </a:ext>
          </a:extLst>
        </p:cNvPr>
        <p:cNvGrpSpPr/>
        <p:nvPr/>
      </p:nvGrpSpPr>
      <p:grpSpPr>
        <a:xfrm>
          <a:off x="0" y="0"/>
          <a:ext cx="0" cy="0"/>
          <a:chOff x="0" y="0"/>
          <a:chExt cx="0" cy="0"/>
        </a:xfrm>
      </p:grpSpPr>
      <p:pic>
        <p:nvPicPr>
          <p:cNvPr id="19" name="Picture Placeholder 18" descr="A person welding a piece of metal&#10;&#10;AI-generated content may be incorrect.">
            <a:extLst>
              <a:ext uri="{FF2B5EF4-FFF2-40B4-BE49-F238E27FC236}">
                <a16:creationId xmlns:a16="http://schemas.microsoft.com/office/drawing/2014/main" id="{BC434640-ECC1-94F4-8864-8BF4F1FAF1B6}"/>
              </a:ext>
            </a:extLst>
          </p:cNvPr>
          <p:cNvPicPr>
            <a:picLocks noGrp="1" noChangeAspect="1"/>
          </p:cNvPicPr>
          <p:nvPr>
            <p:ph type="pic" sz="quarter" idx="21"/>
          </p:nvPr>
        </p:nvPicPr>
        <p:blipFill>
          <a:blip r:embed="rId3">
            <a:extLst>
              <a:ext uri="{28A0092B-C50C-407E-A947-70E740481C1C}">
                <a14:useLocalDpi xmlns:a14="http://schemas.microsoft.com/office/drawing/2010/main" val="0"/>
              </a:ext>
            </a:extLst>
          </a:blip>
          <a:srcRect l="34807" r="9471"/>
          <a:stretch>
            <a:fillRect/>
          </a:stretch>
        </p:blipFill>
        <p:spPr>
          <a:xfrm>
            <a:off x="6888163" y="0"/>
            <a:ext cx="5303837" cy="6349042"/>
          </a:xfrm>
        </p:spPr>
      </p:pic>
      <p:sp>
        <p:nvSpPr>
          <p:cNvPr id="10" name="Text Placeholder 9">
            <a:extLst>
              <a:ext uri="{FF2B5EF4-FFF2-40B4-BE49-F238E27FC236}">
                <a16:creationId xmlns:a16="http://schemas.microsoft.com/office/drawing/2014/main" id="{6D02675A-137F-0D59-9D1B-06B51C4002B6}"/>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12" name="Text Placeholder 2">
            <a:extLst>
              <a:ext uri="{FF2B5EF4-FFF2-40B4-BE49-F238E27FC236}">
                <a16:creationId xmlns:a16="http://schemas.microsoft.com/office/drawing/2014/main" id="{73DB75D1-48D1-B743-777C-D35A6C819FE7}"/>
              </a:ext>
            </a:extLst>
          </p:cNvPr>
          <p:cNvSpPr txBox="1">
            <a:spLocks/>
          </p:cNvSpPr>
          <p:nvPr/>
        </p:nvSpPr>
        <p:spPr>
          <a:xfrm>
            <a:off x="1055687" y="1911632"/>
            <a:ext cx="5202237" cy="3725874"/>
          </a:xfrm>
          <a:prstGeom prst="rect">
            <a:avLst/>
          </a:prstGeom>
          <a:noFill/>
        </p:spPr>
        <p:txBody>
          <a:bodyPr vert="horz" wrap="square" lIns="0" tIns="0" rIns="0" bIns="0" rtlCol="0" anchor="ctr">
            <a:noAutofit/>
          </a:bodyPr>
          <a:lstStyle>
            <a:lvl1pPr marL="228600" indent="-228600" algn="ctr" defTabSz="914400" rtl="0" eaLnBrk="1" latinLnBrk="0" hangingPunct="1">
              <a:lnSpc>
                <a:spcPct val="90000"/>
              </a:lnSpc>
              <a:spcBef>
                <a:spcPts val="1000"/>
              </a:spcBef>
              <a:buFont typeface="Arial" panose="020B0604020202020204" pitchFamily="34" charset="0"/>
              <a:buChar char="•"/>
              <a:defRPr sz="20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buNone/>
            </a:pPr>
            <a:r>
              <a:rPr lang="en-AU" sz="1600" b="0" dirty="0">
                <a:solidFill>
                  <a:schemeClr val="tx2"/>
                </a:solidFill>
              </a:rPr>
              <a:t>The National Employment Standards (NES) are 11 minimum employment entitlements that must be provided to all employees in Australia. They form the foundation of all employment arrangements and cannot be reduced, even by agreements or contracts.</a:t>
            </a:r>
          </a:p>
          <a:p>
            <a:pPr marL="0" indent="0" algn="l">
              <a:buNone/>
            </a:pPr>
            <a:r>
              <a:rPr lang="en-AU" sz="1600" b="0" dirty="0">
                <a:solidFill>
                  <a:schemeClr val="tx2"/>
                </a:solidFill>
              </a:rPr>
              <a:t>Employment contracts and letters of offer are formal documents that establish the specific agreement between you and an employer. They outline your role, responsibilities, pay, hours, and other conditions, but must always meet or exceed the minimum NES requirements.</a:t>
            </a:r>
          </a:p>
          <a:p>
            <a:pPr marL="0" indent="0" algn="l">
              <a:buNone/>
            </a:pPr>
            <a:r>
              <a:rPr lang="en-AU" sz="1600" b="0" dirty="0">
                <a:solidFill>
                  <a:schemeClr val="tx2"/>
                </a:solidFill>
              </a:rPr>
              <a:t>Understanding both the NES and your employment contract is essential for all workers, as they define your rights and responsibilities in the workplace and provide protection from unfair treatment.</a:t>
            </a:r>
          </a:p>
        </p:txBody>
      </p:sp>
      <p:sp>
        <p:nvSpPr>
          <p:cNvPr id="17" name="Title 16">
            <a:extLst>
              <a:ext uri="{FF2B5EF4-FFF2-40B4-BE49-F238E27FC236}">
                <a16:creationId xmlns:a16="http://schemas.microsoft.com/office/drawing/2014/main" id="{B5BBA681-4051-5DD3-5460-078BA246CF9F}"/>
              </a:ext>
            </a:extLst>
          </p:cNvPr>
          <p:cNvSpPr>
            <a:spLocks noGrp="1"/>
          </p:cNvSpPr>
          <p:nvPr>
            <p:ph type="title"/>
          </p:nvPr>
        </p:nvSpPr>
        <p:spPr>
          <a:xfrm>
            <a:off x="1055941" y="873125"/>
            <a:ext cx="5973408" cy="524553"/>
          </a:xfrm>
        </p:spPr>
        <p:txBody>
          <a:bodyPr/>
          <a:lstStyle/>
          <a:p>
            <a:r>
              <a:rPr lang="en-AU" dirty="0"/>
              <a:t>NES and employment contracts</a:t>
            </a:r>
          </a:p>
        </p:txBody>
      </p:sp>
      <p:pic>
        <p:nvPicPr>
          <p:cNvPr id="2" name="Picture 1">
            <a:extLst>
              <a:ext uri="{FF2B5EF4-FFF2-40B4-BE49-F238E27FC236}">
                <a16:creationId xmlns:a16="http://schemas.microsoft.com/office/drawing/2014/main" id="{5D2293B4-8F52-31CB-A8BF-64438277DB0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70869" y="4129506"/>
            <a:ext cx="1519277" cy="2219536"/>
          </a:xfrm>
          <a:prstGeom prst="rect">
            <a:avLst/>
          </a:prstGeom>
        </p:spPr>
      </p:pic>
    </p:spTree>
    <p:extLst>
      <p:ext uri="{BB962C8B-B14F-4D97-AF65-F5344CB8AC3E}">
        <p14:creationId xmlns:p14="http://schemas.microsoft.com/office/powerpoint/2010/main" val="31761968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a:extLst>
              <a:ext uri="{FF2B5EF4-FFF2-40B4-BE49-F238E27FC236}">
                <a16:creationId xmlns:a16="http://schemas.microsoft.com/office/drawing/2014/main" id="{4FE60A07-2843-E61A-489D-9B7241D03A2F}"/>
              </a:ext>
            </a:extLst>
          </p:cNvPr>
          <p:cNvGrpSpPr/>
          <p:nvPr/>
        </p:nvGrpSpPr>
        <p:grpSpPr>
          <a:xfrm>
            <a:off x="6357233" y="1854988"/>
            <a:ext cx="5313408" cy="643372"/>
            <a:chOff x="6475986" y="602759"/>
            <a:chExt cx="5313408" cy="807522"/>
          </a:xfrm>
        </p:grpSpPr>
        <p:sp>
          <p:nvSpPr>
            <p:cNvPr id="15" name="Rectangle 14">
              <a:extLst>
                <a:ext uri="{FF2B5EF4-FFF2-40B4-BE49-F238E27FC236}">
                  <a16:creationId xmlns:a16="http://schemas.microsoft.com/office/drawing/2014/main" id="{BE7C8A93-DDFC-4146-659E-C8219E9C6111}"/>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Long service leave</a:t>
              </a:r>
              <a:endParaRPr lang="en-AU" sz="1100" dirty="0">
                <a:solidFill>
                  <a:schemeClr val="tx2"/>
                </a:solidFill>
              </a:endParaRPr>
            </a:p>
            <a:p>
              <a:pPr algn="ctr"/>
              <a:r>
                <a:rPr lang="en-AU" sz="1100" dirty="0">
                  <a:solidFill>
                    <a:schemeClr val="tx2"/>
                  </a:solidFill>
                </a:rPr>
                <a:t>Extended leave after a long period with one employer.</a:t>
              </a:r>
            </a:p>
            <a:p>
              <a:pPr algn="ctr"/>
              <a:r>
                <a:rPr lang="en-AU" sz="1100" dirty="0">
                  <a:solidFill>
                    <a:schemeClr val="tx2"/>
                  </a:solidFill>
                </a:rPr>
                <a:t>For example, after 7 years (varies by state).</a:t>
              </a:r>
            </a:p>
          </p:txBody>
        </p:sp>
        <p:sp>
          <p:nvSpPr>
            <p:cNvPr id="16" name="Arrow: Pentagon 15">
              <a:extLst>
                <a:ext uri="{FF2B5EF4-FFF2-40B4-BE49-F238E27FC236}">
                  <a16:creationId xmlns:a16="http://schemas.microsoft.com/office/drawing/2014/main" id="{6E0F8459-0168-E361-A4EB-FFD2496F266D}"/>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7</a:t>
              </a:r>
            </a:p>
          </p:txBody>
        </p:sp>
      </p:grpSp>
      <p:grpSp>
        <p:nvGrpSpPr>
          <p:cNvPr id="23" name="Group 22">
            <a:extLst>
              <a:ext uri="{FF2B5EF4-FFF2-40B4-BE49-F238E27FC236}">
                <a16:creationId xmlns:a16="http://schemas.microsoft.com/office/drawing/2014/main" id="{E1699A5C-699D-EA85-A8CB-C969A2352352}"/>
              </a:ext>
            </a:extLst>
          </p:cNvPr>
          <p:cNvGrpSpPr/>
          <p:nvPr/>
        </p:nvGrpSpPr>
        <p:grpSpPr>
          <a:xfrm>
            <a:off x="6357233" y="2547922"/>
            <a:ext cx="5313408" cy="643372"/>
            <a:chOff x="6475986" y="602759"/>
            <a:chExt cx="5313408" cy="807522"/>
          </a:xfrm>
        </p:grpSpPr>
        <p:sp>
          <p:nvSpPr>
            <p:cNvPr id="24" name="Rectangle 23">
              <a:extLst>
                <a:ext uri="{FF2B5EF4-FFF2-40B4-BE49-F238E27FC236}">
                  <a16:creationId xmlns:a16="http://schemas.microsoft.com/office/drawing/2014/main" id="{9342FD02-EF69-7650-FD7B-8FEE6DD24719}"/>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Public holidays</a:t>
              </a:r>
              <a:endParaRPr lang="en-AU" sz="1100" dirty="0">
                <a:solidFill>
                  <a:schemeClr val="tx2"/>
                </a:solidFill>
              </a:endParaRPr>
            </a:p>
            <a:p>
              <a:pPr algn="ctr"/>
              <a:r>
                <a:rPr lang="en-AU" sz="1100" dirty="0">
                  <a:solidFill>
                    <a:schemeClr val="tx2"/>
                  </a:solidFill>
                </a:rPr>
                <a:t>Entitled to paid day off on public holidays.</a:t>
              </a:r>
            </a:p>
            <a:p>
              <a:pPr algn="ctr"/>
              <a:r>
                <a:rPr lang="en-AU" sz="1100" dirty="0">
                  <a:solidFill>
                    <a:schemeClr val="tx2"/>
                  </a:solidFill>
                </a:rPr>
                <a:t>Right to refuse work on reasonable grounds.</a:t>
              </a:r>
            </a:p>
          </p:txBody>
        </p:sp>
        <p:sp>
          <p:nvSpPr>
            <p:cNvPr id="25" name="Arrow: Pentagon 24">
              <a:extLst>
                <a:ext uri="{FF2B5EF4-FFF2-40B4-BE49-F238E27FC236}">
                  <a16:creationId xmlns:a16="http://schemas.microsoft.com/office/drawing/2014/main" id="{EE1ED633-14E6-EE73-AF50-B4E2C30C086D}"/>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8</a:t>
              </a:r>
            </a:p>
          </p:txBody>
        </p:sp>
      </p:grpSp>
      <p:grpSp>
        <p:nvGrpSpPr>
          <p:cNvPr id="26" name="Group 25">
            <a:extLst>
              <a:ext uri="{FF2B5EF4-FFF2-40B4-BE49-F238E27FC236}">
                <a16:creationId xmlns:a16="http://schemas.microsoft.com/office/drawing/2014/main" id="{9665B4C7-776E-F3BE-4564-778C19229DE9}"/>
              </a:ext>
            </a:extLst>
          </p:cNvPr>
          <p:cNvGrpSpPr/>
          <p:nvPr/>
        </p:nvGrpSpPr>
        <p:grpSpPr>
          <a:xfrm>
            <a:off x="6357233" y="3240856"/>
            <a:ext cx="5313408" cy="643372"/>
            <a:chOff x="6475986" y="602759"/>
            <a:chExt cx="5313408" cy="807522"/>
          </a:xfrm>
        </p:grpSpPr>
        <p:sp>
          <p:nvSpPr>
            <p:cNvPr id="27" name="Rectangle 26">
              <a:extLst>
                <a:ext uri="{FF2B5EF4-FFF2-40B4-BE49-F238E27FC236}">
                  <a16:creationId xmlns:a16="http://schemas.microsoft.com/office/drawing/2014/main" id="{96670C7D-CEAE-6528-E21A-95A0E5B86523}"/>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Notice of termination and redundancy pay</a:t>
              </a:r>
              <a:endParaRPr lang="en-AU" sz="1100" dirty="0">
                <a:solidFill>
                  <a:schemeClr val="tx2"/>
                </a:solidFill>
              </a:endParaRPr>
            </a:p>
            <a:p>
              <a:pPr algn="ctr"/>
              <a:r>
                <a:rPr lang="en-AU" sz="1100" dirty="0">
                  <a:solidFill>
                    <a:schemeClr val="tx2"/>
                  </a:solidFill>
                </a:rPr>
                <a:t>A minimum notice period depending on length of service.</a:t>
              </a:r>
            </a:p>
            <a:p>
              <a:pPr algn="ctr"/>
              <a:r>
                <a:rPr lang="en-AU" sz="1100" dirty="0">
                  <a:solidFill>
                    <a:schemeClr val="tx2"/>
                  </a:solidFill>
                </a:rPr>
                <a:t>Employees may be entitled to redundancy pay.</a:t>
              </a:r>
            </a:p>
          </p:txBody>
        </p:sp>
        <p:sp>
          <p:nvSpPr>
            <p:cNvPr id="28" name="Arrow: Pentagon 27">
              <a:extLst>
                <a:ext uri="{FF2B5EF4-FFF2-40B4-BE49-F238E27FC236}">
                  <a16:creationId xmlns:a16="http://schemas.microsoft.com/office/drawing/2014/main" id="{C2A64BE3-051D-BE30-BEE3-D88A043E53E9}"/>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9</a:t>
              </a:r>
            </a:p>
          </p:txBody>
        </p:sp>
      </p:grpSp>
      <p:grpSp>
        <p:nvGrpSpPr>
          <p:cNvPr id="29" name="Group 28">
            <a:extLst>
              <a:ext uri="{FF2B5EF4-FFF2-40B4-BE49-F238E27FC236}">
                <a16:creationId xmlns:a16="http://schemas.microsoft.com/office/drawing/2014/main" id="{CBBE934C-257C-556A-C0A8-70AF61548B7E}"/>
              </a:ext>
            </a:extLst>
          </p:cNvPr>
          <p:cNvGrpSpPr/>
          <p:nvPr/>
        </p:nvGrpSpPr>
        <p:grpSpPr>
          <a:xfrm>
            <a:off x="6357233" y="3933790"/>
            <a:ext cx="5313408" cy="643372"/>
            <a:chOff x="6475986" y="602759"/>
            <a:chExt cx="5313408" cy="807522"/>
          </a:xfrm>
        </p:grpSpPr>
        <p:sp>
          <p:nvSpPr>
            <p:cNvPr id="30" name="Rectangle 29">
              <a:extLst>
                <a:ext uri="{FF2B5EF4-FFF2-40B4-BE49-F238E27FC236}">
                  <a16:creationId xmlns:a16="http://schemas.microsoft.com/office/drawing/2014/main" id="{4E90F8F3-0740-A819-D10B-FA39626B9D17}"/>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Superannuation contributions</a:t>
              </a:r>
              <a:endParaRPr lang="en-AU" sz="1100" dirty="0">
                <a:solidFill>
                  <a:schemeClr val="tx2"/>
                </a:solidFill>
              </a:endParaRPr>
            </a:p>
            <a:p>
              <a:pPr algn="ctr"/>
              <a:r>
                <a:rPr lang="en-US" sz="1100" dirty="0">
                  <a:solidFill>
                    <a:schemeClr val="tx2"/>
                  </a:solidFill>
                </a:rPr>
                <a:t>Employers are required to pay superannuation</a:t>
              </a:r>
              <a:br>
                <a:rPr lang="en-US" sz="1100" dirty="0">
                  <a:solidFill>
                    <a:schemeClr val="tx2"/>
                  </a:solidFill>
                </a:rPr>
              </a:br>
              <a:r>
                <a:rPr lang="en-US" sz="1100" dirty="0">
                  <a:solidFill>
                    <a:schemeClr val="tx2"/>
                  </a:solidFill>
                </a:rPr>
                <a:t>contributions at the legislated rate for eligible employees.</a:t>
              </a:r>
              <a:endParaRPr lang="en-AU" sz="1100" dirty="0">
                <a:solidFill>
                  <a:schemeClr val="tx2"/>
                </a:solidFill>
              </a:endParaRPr>
            </a:p>
          </p:txBody>
        </p:sp>
        <p:sp>
          <p:nvSpPr>
            <p:cNvPr id="31" name="Arrow: Pentagon 30">
              <a:extLst>
                <a:ext uri="{FF2B5EF4-FFF2-40B4-BE49-F238E27FC236}">
                  <a16:creationId xmlns:a16="http://schemas.microsoft.com/office/drawing/2014/main" id="{65FBF131-AA69-E510-1719-8419AE1561C9}"/>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10</a:t>
              </a:r>
            </a:p>
          </p:txBody>
        </p:sp>
      </p:grpSp>
      <p:grpSp>
        <p:nvGrpSpPr>
          <p:cNvPr id="32" name="Group 31">
            <a:extLst>
              <a:ext uri="{FF2B5EF4-FFF2-40B4-BE49-F238E27FC236}">
                <a16:creationId xmlns:a16="http://schemas.microsoft.com/office/drawing/2014/main" id="{7C81C1A0-123D-59D8-36B2-D357FD2036B6}"/>
              </a:ext>
            </a:extLst>
          </p:cNvPr>
          <p:cNvGrpSpPr/>
          <p:nvPr/>
        </p:nvGrpSpPr>
        <p:grpSpPr>
          <a:xfrm>
            <a:off x="6357233" y="4624531"/>
            <a:ext cx="5313408" cy="643372"/>
            <a:chOff x="6475986" y="602759"/>
            <a:chExt cx="5313408" cy="807522"/>
          </a:xfrm>
        </p:grpSpPr>
        <p:sp>
          <p:nvSpPr>
            <p:cNvPr id="33" name="Rectangle 32">
              <a:extLst>
                <a:ext uri="{FF2B5EF4-FFF2-40B4-BE49-F238E27FC236}">
                  <a16:creationId xmlns:a16="http://schemas.microsoft.com/office/drawing/2014/main" id="{54CAA23D-09DE-34D8-394A-657A97A2A77E}"/>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accent6"/>
                  </a:solidFill>
                </a:rPr>
                <a:t>Changing to permanent employment</a:t>
              </a:r>
            </a:p>
            <a:p>
              <a:pPr algn="ctr"/>
              <a:r>
                <a:rPr lang="en-AU" sz="1100" dirty="0">
                  <a:solidFill>
                    <a:schemeClr val="accent6"/>
                  </a:solidFill>
                </a:rPr>
                <a:t>A casual employee can change to permanent </a:t>
              </a:r>
            </a:p>
            <a:p>
              <a:pPr algn="ctr"/>
              <a:r>
                <a:rPr lang="en-AU" sz="1100" dirty="0">
                  <a:solidFill>
                    <a:schemeClr val="accent6"/>
                  </a:solidFill>
                </a:rPr>
                <a:t>employment if both parties agree.</a:t>
              </a:r>
            </a:p>
          </p:txBody>
        </p:sp>
        <p:sp>
          <p:nvSpPr>
            <p:cNvPr id="34" name="Arrow: Pentagon 33">
              <a:extLst>
                <a:ext uri="{FF2B5EF4-FFF2-40B4-BE49-F238E27FC236}">
                  <a16:creationId xmlns:a16="http://schemas.microsoft.com/office/drawing/2014/main" id="{B8ADB219-0E29-33F6-754A-920CE860C605}"/>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11</a:t>
              </a:r>
            </a:p>
          </p:txBody>
        </p:sp>
      </p:grpSp>
      <p:grpSp>
        <p:nvGrpSpPr>
          <p:cNvPr id="35" name="Group 34">
            <a:extLst>
              <a:ext uri="{FF2B5EF4-FFF2-40B4-BE49-F238E27FC236}">
                <a16:creationId xmlns:a16="http://schemas.microsoft.com/office/drawing/2014/main" id="{713E4330-110F-6BDD-65D6-1B167EEC2F51}"/>
              </a:ext>
            </a:extLst>
          </p:cNvPr>
          <p:cNvGrpSpPr/>
          <p:nvPr/>
        </p:nvGrpSpPr>
        <p:grpSpPr>
          <a:xfrm>
            <a:off x="6357233" y="5315272"/>
            <a:ext cx="5313408" cy="643372"/>
            <a:chOff x="6475986" y="602759"/>
            <a:chExt cx="5313408" cy="807522"/>
          </a:xfrm>
        </p:grpSpPr>
        <p:sp>
          <p:nvSpPr>
            <p:cNvPr id="36" name="Rectangle 35">
              <a:extLst>
                <a:ext uri="{FF2B5EF4-FFF2-40B4-BE49-F238E27FC236}">
                  <a16:creationId xmlns:a16="http://schemas.microsoft.com/office/drawing/2014/main" id="{62FF1850-A26A-0FBD-F34D-25D9AA11FE71}"/>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Fair Work Information Statement</a:t>
              </a:r>
              <a:endParaRPr lang="en-AU" sz="1100" dirty="0">
                <a:solidFill>
                  <a:schemeClr val="tx2"/>
                </a:solidFill>
              </a:endParaRPr>
            </a:p>
            <a:p>
              <a:pPr algn="ctr"/>
              <a:r>
                <a:rPr lang="en-AU" sz="1100" dirty="0">
                  <a:solidFill>
                    <a:schemeClr val="tx2"/>
                  </a:solidFill>
                </a:rPr>
                <a:t>Must be provided to all new employees.</a:t>
              </a:r>
            </a:p>
            <a:p>
              <a:pPr algn="ctr"/>
              <a:r>
                <a:rPr lang="en-AU" sz="1100" dirty="0">
                  <a:solidFill>
                    <a:schemeClr val="tx2"/>
                  </a:solidFill>
                </a:rPr>
                <a:t>Outlines basic workplace rights.</a:t>
              </a:r>
            </a:p>
          </p:txBody>
        </p:sp>
        <p:sp>
          <p:nvSpPr>
            <p:cNvPr id="37" name="Arrow: Pentagon 36">
              <a:extLst>
                <a:ext uri="{FF2B5EF4-FFF2-40B4-BE49-F238E27FC236}">
                  <a16:creationId xmlns:a16="http://schemas.microsoft.com/office/drawing/2014/main" id="{05CF3C30-0268-4CE4-329F-E6AC78576578}"/>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4000" b="1" dirty="0">
                <a:solidFill>
                  <a:schemeClr val="accent6"/>
                </a:solidFill>
              </a:endParaRPr>
            </a:p>
          </p:txBody>
        </p:sp>
      </p:grpSp>
      <p:grpSp>
        <p:nvGrpSpPr>
          <p:cNvPr id="48" name="Group 47">
            <a:extLst>
              <a:ext uri="{FF2B5EF4-FFF2-40B4-BE49-F238E27FC236}">
                <a16:creationId xmlns:a16="http://schemas.microsoft.com/office/drawing/2014/main" id="{B5D87280-168B-7F41-BF43-6FC88891A90E}"/>
              </a:ext>
            </a:extLst>
          </p:cNvPr>
          <p:cNvGrpSpPr/>
          <p:nvPr/>
        </p:nvGrpSpPr>
        <p:grpSpPr>
          <a:xfrm flipH="1">
            <a:off x="488844" y="1854988"/>
            <a:ext cx="5313408" cy="643372"/>
            <a:chOff x="6475986" y="602759"/>
            <a:chExt cx="5313408" cy="807522"/>
          </a:xfrm>
        </p:grpSpPr>
        <p:sp>
          <p:nvSpPr>
            <p:cNvPr id="49" name="Rectangle 48">
              <a:extLst>
                <a:ext uri="{FF2B5EF4-FFF2-40B4-BE49-F238E27FC236}">
                  <a16:creationId xmlns:a16="http://schemas.microsoft.com/office/drawing/2014/main" id="{CC007537-F3D0-E860-E45D-E50B5302CB00}"/>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Maximum weekly hours</a:t>
              </a:r>
            </a:p>
            <a:p>
              <a:pPr algn="ctr"/>
              <a:r>
                <a:rPr lang="en-US" sz="1100" dirty="0">
                  <a:solidFill>
                    <a:schemeClr val="tx2"/>
                  </a:solidFill>
                </a:rPr>
                <a:t>38 hours per week for full-time employees.</a:t>
              </a:r>
            </a:p>
            <a:p>
              <a:pPr algn="ctr"/>
              <a:r>
                <a:rPr lang="en-US" sz="1100" dirty="0">
                  <a:solidFill>
                    <a:schemeClr val="tx2"/>
                  </a:solidFill>
                </a:rPr>
                <a:t>Plus, reasonable additional hours.</a:t>
              </a:r>
            </a:p>
          </p:txBody>
        </p:sp>
        <p:sp>
          <p:nvSpPr>
            <p:cNvPr id="50" name="Arrow: Pentagon 49">
              <a:extLst>
                <a:ext uri="{FF2B5EF4-FFF2-40B4-BE49-F238E27FC236}">
                  <a16:creationId xmlns:a16="http://schemas.microsoft.com/office/drawing/2014/main" id="{2B10CC84-F4E5-F40A-1112-C9C5068EE285}"/>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tx2"/>
                  </a:solidFill>
                </a:rPr>
                <a:t>1</a:t>
              </a:r>
            </a:p>
          </p:txBody>
        </p:sp>
      </p:grpSp>
      <p:grpSp>
        <p:nvGrpSpPr>
          <p:cNvPr id="51" name="Group 50">
            <a:extLst>
              <a:ext uri="{FF2B5EF4-FFF2-40B4-BE49-F238E27FC236}">
                <a16:creationId xmlns:a16="http://schemas.microsoft.com/office/drawing/2014/main" id="{65E19C55-A92F-D51C-F10A-D039F493559C}"/>
              </a:ext>
            </a:extLst>
          </p:cNvPr>
          <p:cNvGrpSpPr/>
          <p:nvPr/>
        </p:nvGrpSpPr>
        <p:grpSpPr>
          <a:xfrm flipH="1">
            <a:off x="488844" y="2547922"/>
            <a:ext cx="5313408" cy="643372"/>
            <a:chOff x="6475986" y="602759"/>
            <a:chExt cx="5313408" cy="807522"/>
          </a:xfrm>
        </p:grpSpPr>
        <p:sp>
          <p:nvSpPr>
            <p:cNvPr id="52" name="Rectangle 51">
              <a:extLst>
                <a:ext uri="{FF2B5EF4-FFF2-40B4-BE49-F238E27FC236}">
                  <a16:creationId xmlns:a16="http://schemas.microsoft.com/office/drawing/2014/main" id="{8925C880-0A56-3B6E-8929-9B7DED0602D6}"/>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100" b="1" dirty="0">
                  <a:solidFill>
                    <a:schemeClr val="tx2"/>
                  </a:solidFill>
                </a:rPr>
                <a:t>Flexible working arrangements</a:t>
              </a:r>
            </a:p>
            <a:p>
              <a:pPr algn="ctr"/>
              <a:r>
                <a:rPr lang="en-US" sz="1100" dirty="0">
                  <a:solidFill>
                    <a:schemeClr val="tx2"/>
                  </a:solidFill>
                </a:rPr>
                <a:t>Certain employees can request flexible arrangements.</a:t>
              </a:r>
            </a:p>
            <a:p>
              <a:pPr algn="ctr"/>
              <a:r>
                <a:rPr lang="en-US" sz="1100" dirty="0">
                  <a:solidFill>
                    <a:schemeClr val="tx2"/>
                  </a:solidFill>
                </a:rPr>
                <a:t>Employers must have reasonable grounds to refuse.</a:t>
              </a:r>
            </a:p>
          </p:txBody>
        </p:sp>
        <p:sp>
          <p:nvSpPr>
            <p:cNvPr id="53" name="Arrow: Pentagon 52">
              <a:extLst>
                <a:ext uri="{FF2B5EF4-FFF2-40B4-BE49-F238E27FC236}">
                  <a16:creationId xmlns:a16="http://schemas.microsoft.com/office/drawing/2014/main" id="{8916EA94-3DB0-DD3B-B4F0-A844EC63ECB3}"/>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tx2"/>
                  </a:solidFill>
                </a:rPr>
                <a:t>2</a:t>
              </a:r>
            </a:p>
          </p:txBody>
        </p:sp>
      </p:grpSp>
      <p:grpSp>
        <p:nvGrpSpPr>
          <p:cNvPr id="54" name="Group 53">
            <a:extLst>
              <a:ext uri="{FF2B5EF4-FFF2-40B4-BE49-F238E27FC236}">
                <a16:creationId xmlns:a16="http://schemas.microsoft.com/office/drawing/2014/main" id="{EB26CCE5-0C36-3606-BEDE-AC25A511D41C}"/>
              </a:ext>
            </a:extLst>
          </p:cNvPr>
          <p:cNvGrpSpPr/>
          <p:nvPr/>
        </p:nvGrpSpPr>
        <p:grpSpPr>
          <a:xfrm flipH="1">
            <a:off x="488844" y="3240856"/>
            <a:ext cx="5313408" cy="643372"/>
            <a:chOff x="6475986" y="602759"/>
            <a:chExt cx="5313408" cy="807522"/>
          </a:xfrm>
        </p:grpSpPr>
        <p:sp>
          <p:nvSpPr>
            <p:cNvPr id="55" name="Rectangle 54">
              <a:extLst>
                <a:ext uri="{FF2B5EF4-FFF2-40B4-BE49-F238E27FC236}">
                  <a16:creationId xmlns:a16="http://schemas.microsoft.com/office/drawing/2014/main" id="{6DCC9580-389D-8722-2FA0-A26090681351}"/>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0"/>
                </a:spcBef>
              </a:pPr>
              <a:r>
                <a:rPr lang="en-AU" sz="1100" b="1" dirty="0">
                  <a:solidFill>
                    <a:schemeClr val="accent6"/>
                  </a:solidFill>
                </a:rPr>
                <a:t>Parental leave</a:t>
              </a:r>
            </a:p>
            <a:p>
              <a:pPr algn="ctr">
                <a:spcBef>
                  <a:spcPts val="0"/>
                </a:spcBef>
                <a:buClr>
                  <a:schemeClr val="tx2"/>
                </a:buClr>
                <a:buSzPct val="90000"/>
              </a:pPr>
              <a:r>
                <a:rPr lang="en-US" sz="1100" dirty="0">
                  <a:solidFill>
                    <a:schemeClr val="accent6"/>
                  </a:solidFill>
                </a:rPr>
                <a:t>Employees can take parental leave when a</a:t>
              </a:r>
              <a:br>
                <a:rPr lang="en-US" sz="1100" dirty="0">
                  <a:solidFill>
                    <a:schemeClr val="accent6"/>
                  </a:solidFill>
                </a:rPr>
              </a:br>
              <a:r>
                <a:rPr lang="en-US" sz="1100" dirty="0">
                  <a:solidFill>
                    <a:schemeClr val="accent6"/>
                  </a:solidFill>
                </a:rPr>
                <a:t> child is born or adopted.</a:t>
              </a:r>
              <a:endParaRPr lang="en-AU" sz="1100" dirty="0">
                <a:solidFill>
                  <a:schemeClr val="accent6"/>
                </a:solidFill>
              </a:endParaRPr>
            </a:p>
          </p:txBody>
        </p:sp>
        <p:sp>
          <p:nvSpPr>
            <p:cNvPr id="56" name="Arrow: Pentagon 55">
              <a:extLst>
                <a:ext uri="{FF2B5EF4-FFF2-40B4-BE49-F238E27FC236}">
                  <a16:creationId xmlns:a16="http://schemas.microsoft.com/office/drawing/2014/main" id="{5C3D6E4A-0FEA-0916-BCD8-52857EBCCDAA}"/>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3</a:t>
              </a:r>
            </a:p>
          </p:txBody>
        </p:sp>
      </p:grpSp>
      <p:grpSp>
        <p:nvGrpSpPr>
          <p:cNvPr id="57" name="Group 56">
            <a:extLst>
              <a:ext uri="{FF2B5EF4-FFF2-40B4-BE49-F238E27FC236}">
                <a16:creationId xmlns:a16="http://schemas.microsoft.com/office/drawing/2014/main" id="{5DAA7497-4150-9B03-613E-A6ADD338DE54}"/>
              </a:ext>
            </a:extLst>
          </p:cNvPr>
          <p:cNvGrpSpPr/>
          <p:nvPr/>
        </p:nvGrpSpPr>
        <p:grpSpPr>
          <a:xfrm flipH="1">
            <a:off x="488844" y="3933790"/>
            <a:ext cx="5313408" cy="643372"/>
            <a:chOff x="6475986" y="602759"/>
            <a:chExt cx="5313408" cy="807522"/>
          </a:xfrm>
        </p:grpSpPr>
        <p:sp>
          <p:nvSpPr>
            <p:cNvPr id="58" name="Rectangle 57">
              <a:extLst>
                <a:ext uri="{FF2B5EF4-FFF2-40B4-BE49-F238E27FC236}">
                  <a16:creationId xmlns:a16="http://schemas.microsoft.com/office/drawing/2014/main" id="{165B3464-1664-FA08-91C1-42A8DB641592}"/>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0"/>
                </a:spcBef>
              </a:pPr>
              <a:r>
                <a:rPr lang="en-AU" sz="1100" b="1" dirty="0">
                  <a:solidFill>
                    <a:schemeClr val="accent6"/>
                  </a:solidFill>
                </a:rPr>
                <a:t>Annual leave</a:t>
              </a:r>
            </a:p>
            <a:p>
              <a:pPr algn="ctr">
                <a:spcBef>
                  <a:spcPts val="0"/>
                </a:spcBef>
                <a:buClr>
                  <a:schemeClr val="tx2"/>
                </a:buClr>
                <a:buSzPct val="90000"/>
              </a:pPr>
              <a:r>
                <a:rPr lang="en-AU" sz="1100" dirty="0">
                  <a:solidFill>
                    <a:schemeClr val="accent6"/>
                  </a:solidFill>
                </a:rPr>
                <a:t>4 weeks paid leave per year (5 weeks for eligible shift </a:t>
              </a:r>
            </a:p>
            <a:p>
              <a:pPr algn="ctr">
                <a:spcBef>
                  <a:spcPts val="0"/>
                </a:spcBef>
                <a:buClr>
                  <a:schemeClr val="tx2"/>
                </a:buClr>
                <a:buSzPct val="90000"/>
              </a:pPr>
              <a:r>
                <a:rPr lang="en-AU" sz="1100" dirty="0">
                  <a:solidFill>
                    <a:schemeClr val="accent6"/>
                  </a:solidFill>
                </a:rPr>
                <a:t>workers). Accumulates progressively throughout the year.</a:t>
              </a:r>
            </a:p>
          </p:txBody>
        </p:sp>
        <p:sp>
          <p:nvSpPr>
            <p:cNvPr id="59" name="Arrow: Pentagon 58">
              <a:extLst>
                <a:ext uri="{FF2B5EF4-FFF2-40B4-BE49-F238E27FC236}">
                  <a16:creationId xmlns:a16="http://schemas.microsoft.com/office/drawing/2014/main" id="{B9B4DED3-96CA-56DC-5193-B343D1D93A21}"/>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4</a:t>
              </a:r>
            </a:p>
          </p:txBody>
        </p:sp>
      </p:grpSp>
      <p:grpSp>
        <p:nvGrpSpPr>
          <p:cNvPr id="60" name="Group 59">
            <a:extLst>
              <a:ext uri="{FF2B5EF4-FFF2-40B4-BE49-F238E27FC236}">
                <a16:creationId xmlns:a16="http://schemas.microsoft.com/office/drawing/2014/main" id="{7C1F14AF-4FBC-C434-398F-BBE346339243}"/>
              </a:ext>
            </a:extLst>
          </p:cNvPr>
          <p:cNvGrpSpPr/>
          <p:nvPr/>
        </p:nvGrpSpPr>
        <p:grpSpPr>
          <a:xfrm flipH="1">
            <a:off x="488844" y="4624531"/>
            <a:ext cx="5313408" cy="643372"/>
            <a:chOff x="6475986" y="602759"/>
            <a:chExt cx="5313408" cy="807522"/>
          </a:xfrm>
        </p:grpSpPr>
        <p:sp>
          <p:nvSpPr>
            <p:cNvPr id="61" name="Rectangle 60">
              <a:extLst>
                <a:ext uri="{FF2B5EF4-FFF2-40B4-BE49-F238E27FC236}">
                  <a16:creationId xmlns:a16="http://schemas.microsoft.com/office/drawing/2014/main" id="{1A747C66-DF4C-4F21-DEDD-C3F656D52580}"/>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0"/>
                </a:spcBef>
              </a:pPr>
              <a:r>
                <a:rPr lang="en-AU" sz="1100" b="1" dirty="0">
                  <a:solidFill>
                    <a:schemeClr val="tx2"/>
                  </a:solidFill>
                </a:rPr>
                <a:t>Personal leave</a:t>
              </a:r>
            </a:p>
            <a:p>
              <a:pPr algn="ctr">
                <a:spcBef>
                  <a:spcPts val="0"/>
                </a:spcBef>
                <a:buClr>
                  <a:schemeClr val="tx2"/>
                </a:buClr>
                <a:buSzPct val="90000"/>
              </a:pPr>
              <a:r>
                <a:rPr lang="en-AU" sz="1100" dirty="0">
                  <a:solidFill>
                    <a:schemeClr val="tx2"/>
                  </a:solidFill>
                </a:rPr>
                <a:t>Employee entitlements for personal/carer’s leave, </a:t>
              </a:r>
            </a:p>
            <a:p>
              <a:pPr algn="ctr">
                <a:spcBef>
                  <a:spcPts val="0"/>
                </a:spcBef>
                <a:buClr>
                  <a:schemeClr val="tx2"/>
                </a:buClr>
                <a:buSzPct val="90000"/>
              </a:pPr>
              <a:r>
                <a:rPr lang="en-AU" sz="1100" dirty="0">
                  <a:solidFill>
                    <a:schemeClr val="tx2"/>
                  </a:solidFill>
                </a:rPr>
                <a:t>compassionate leave and family and domestic violence leave.</a:t>
              </a:r>
            </a:p>
          </p:txBody>
        </p:sp>
        <p:sp>
          <p:nvSpPr>
            <p:cNvPr id="62" name="Arrow: Pentagon 61">
              <a:extLst>
                <a:ext uri="{FF2B5EF4-FFF2-40B4-BE49-F238E27FC236}">
                  <a16:creationId xmlns:a16="http://schemas.microsoft.com/office/drawing/2014/main" id="{7E183223-8C6F-E0B1-8DF0-D5999EDB20CB}"/>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5</a:t>
              </a:r>
            </a:p>
          </p:txBody>
        </p:sp>
      </p:grpSp>
      <p:grpSp>
        <p:nvGrpSpPr>
          <p:cNvPr id="63" name="Group 62">
            <a:extLst>
              <a:ext uri="{FF2B5EF4-FFF2-40B4-BE49-F238E27FC236}">
                <a16:creationId xmlns:a16="http://schemas.microsoft.com/office/drawing/2014/main" id="{48D47BDF-D8C9-37A8-C6CD-84544797AFCF}"/>
              </a:ext>
            </a:extLst>
          </p:cNvPr>
          <p:cNvGrpSpPr/>
          <p:nvPr/>
        </p:nvGrpSpPr>
        <p:grpSpPr>
          <a:xfrm flipH="1">
            <a:off x="488844" y="5315272"/>
            <a:ext cx="5313408" cy="643372"/>
            <a:chOff x="6475986" y="602759"/>
            <a:chExt cx="5313408" cy="807522"/>
          </a:xfrm>
        </p:grpSpPr>
        <p:sp>
          <p:nvSpPr>
            <p:cNvPr id="64" name="Rectangle 63">
              <a:extLst>
                <a:ext uri="{FF2B5EF4-FFF2-40B4-BE49-F238E27FC236}">
                  <a16:creationId xmlns:a16="http://schemas.microsoft.com/office/drawing/2014/main" id="{9FA684B8-765A-5B5B-F32F-46A6B1718E31}"/>
                </a:ext>
              </a:extLst>
            </p:cNvPr>
            <p:cNvSpPr/>
            <p:nvPr/>
          </p:nvSpPr>
          <p:spPr>
            <a:xfrm>
              <a:off x="7374577" y="602759"/>
              <a:ext cx="4414817" cy="807522"/>
            </a:xfrm>
            <a:prstGeom prst="rect">
              <a:avLst/>
            </a:prstGeom>
            <a:solidFill>
              <a:schemeClr val="accent5">
                <a:lumMod val="40000"/>
                <a:lumOff val="6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spcBef>
                  <a:spcPts val="0"/>
                </a:spcBef>
                <a:buClr>
                  <a:schemeClr val="tx2"/>
                </a:buClr>
                <a:buSzPct val="90000"/>
              </a:pPr>
              <a:r>
                <a:rPr lang="en-AU" sz="1100" b="1" dirty="0">
                  <a:solidFill>
                    <a:schemeClr val="tx2"/>
                  </a:solidFill>
                </a:rPr>
                <a:t>Community service leave</a:t>
              </a:r>
            </a:p>
            <a:p>
              <a:pPr algn="ctr">
                <a:spcBef>
                  <a:spcPts val="0"/>
                </a:spcBef>
                <a:buClr>
                  <a:schemeClr val="tx2"/>
                </a:buClr>
                <a:buSzPct val="90000"/>
              </a:pPr>
              <a:r>
                <a:rPr lang="en-AU" sz="1100" dirty="0">
                  <a:solidFill>
                    <a:schemeClr val="tx2"/>
                  </a:solidFill>
                </a:rPr>
                <a:t>Unpaid leave for voluntary emergency activities.</a:t>
              </a:r>
            </a:p>
            <a:p>
              <a:pPr algn="ctr">
                <a:spcBef>
                  <a:spcPts val="0"/>
                </a:spcBef>
                <a:buClr>
                  <a:schemeClr val="tx2"/>
                </a:buClr>
                <a:buSzPct val="90000"/>
              </a:pPr>
              <a:r>
                <a:rPr lang="en-AU" sz="1100" dirty="0">
                  <a:solidFill>
                    <a:schemeClr val="tx2"/>
                  </a:solidFill>
                </a:rPr>
                <a:t>Paid leave for jury service.</a:t>
              </a:r>
            </a:p>
          </p:txBody>
        </p:sp>
        <p:sp>
          <p:nvSpPr>
            <p:cNvPr id="65" name="Arrow: Pentagon 64">
              <a:extLst>
                <a:ext uri="{FF2B5EF4-FFF2-40B4-BE49-F238E27FC236}">
                  <a16:creationId xmlns:a16="http://schemas.microsoft.com/office/drawing/2014/main" id="{7E0FDCCF-919F-68CA-0EE7-87781D5F71BA}"/>
                </a:ext>
              </a:extLst>
            </p:cNvPr>
            <p:cNvSpPr/>
            <p:nvPr/>
          </p:nvSpPr>
          <p:spPr>
            <a:xfrm>
              <a:off x="6475986" y="602759"/>
              <a:ext cx="1349853" cy="807522"/>
            </a:xfrm>
            <a:prstGeom prst="homePlate">
              <a:avLst/>
            </a:prstGeom>
            <a:solidFill>
              <a:schemeClr val="accent2">
                <a:lumMod val="20000"/>
                <a:lumOff val="80000"/>
              </a:schemeClr>
            </a:solidFill>
            <a:ln w="28575">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4000" b="1" dirty="0">
                  <a:solidFill>
                    <a:schemeClr val="accent6"/>
                  </a:solidFill>
                </a:rPr>
                <a:t>6</a:t>
              </a:r>
            </a:p>
          </p:txBody>
        </p:sp>
      </p:grpSp>
      <p:sp>
        <p:nvSpPr>
          <p:cNvPr id="4" name="Title 3">
            <a:extLst>
              <a:ext uri="{FF2B5EF4-FFF2-40B4-BE49-F238E27FC236}">
                <a16:creationId xmlns:a16="http://schemas.microsoft.com/office/drawing/2014/main" id="{E893BC18-7FFB-D0AA-5695-1E449EE86C90}"/>
              </a:ext>
            </a:extLst>
          </p:cNvPr>
          <p:cNvSpPr>
            <a:spLocks noGrp="1"/>
          </p:cNvSpPr>
          <p:nvPr>
            <p:ph type="title"/>
          </p:nvPr>
        </p:nvSpPr>
        <p:spPr>
          <a:xfrm>
            <a:off x="1055941" y="873125"/>
            <a:ext cx="7257413" cy="524553"/>
          </a:xfrm>
        </p:spPr>
        <p:txBody>
          <a:bodyPr/>
          <a:lstStyle/>
          <a:p>
            <a:r>
              <a:rPr lang="en-AU" dirty="0"/>
              <a:t>National Employment Standards (NES)</a:t>
            </a:r>
          </a:p>
        </p:txBody>
      </p:sp>
      <p:sp>
        <p:nvSpPr>
          <p:cNvPr id="5" name="Text Placeholder 4">
            <a:extLst>
              <a:ext uri="{FF2B5EF4-FFF2-40B4-BE49-F238E27FC236}">
                <a16:creationId xmlns:a16="http://schemas.microsoft.com/office/drawing/2014/main" id="{213DB449-5370-C0E0-83C0-B288DC4C4431}"/>
              </a:ext>
            </a:extLst>
          </p:cNvPr>
          <p:cNvSpPr>
            <a:spLocks noGrp="1"/>
          </p:cNvSpPr>
          <p:nvPr>
            <p:ph type="body" sz="quarter" idx="20"/>
          </p:nvPr>
        </p:nvSpPr>
        <p:spPr>
          <a:xfrm>
            <a:off x="1055688" y="624947"/>
            <a:ext cx="2519454" cy="247554"/>
          </a:xfrm>
        </p:spPr>
        <p:txBody>
          <a:bodyPr/>
          <a:lstStyle/>
          <a:p>
            <a:r>
              <a:rPr lang="en-AU" dirty="0"/>
              <a:t>UNDERSTANDING EMPLOYMENT</a:t>
            </a:r>
          </a:p>
        </p:txBody>
      </p:sp>
      <p:pic>
        <p:nvPicPr>
          <p:cNvPr id="8" name="Picture 7" descr="A qr code with a logo&#10;&#10;AI-generated content may be incorrect.">
            <a:extLst>
              <a:ext uri="{FF2B5EF4-FFF2-40B4-BE49-F238E27FC236}">
                <a16:creationId xmlns:a16="http://schemas.microsoft.com/office/drawing/2014/main" id="{7B0C5B3D-BDD7-02BA-E512-39EB1EC1FC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00843" y="5394928"/>
            <a:ext cx="484059" cy="484059"/>
          </a:xfrm>
          <a:prstGeom prst="rect">
            <a:avLst/>
          </a:prstGeom>
        </p:spPr>
      </p:pic>
    </p:spTree>
    <p:extLst>
      <p:ext uri="{BB962C8B-B14F-4D97-AF65-F5344CB8AC3E}">
        <p14:creationId xmlns:p14="http://schemas.microsoft.com/office/powerpoint/2010/main" val="264823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1EFED"/>
        </a:solidFill>
        <a:effectLst/>
      </p:bgPr>
    </p:bg>
    <p:spTree>
      <p:nvGrpSpPr>
        <p:cNvPr id="1" name="">
          <a:extLst>
            <a:ext uri="{FF2B5EF4-FFF2-40B4-BE49-F238E27FC236}">
              <a16:creationId xmlns:a16="http://schemas.microsoft.com/office/drawing/2014/main" id="{33AD558E-0E5F-E61C-CB10-7E2C9BB80F08}"/>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B2FC29F2-1F00-3A99-1B0F-EEE4FC761E34}"/>
              </a:ext>
            </a:extLst>
          </p:cNvPr>
          <p:cNvSpPr/>
          <p:nvPr/>
        </p:nvSpPr>
        <p:spPr>
          <a:xfrm>
            <a:off x="4418289" y="1891360"/>
            <a:ext cx="3203576" cy="1665833"/>
          </a:xfrm>
          <a:prstGeom prst="rect">
            <a:avLst/>
          </a:prstGeom>
          <a:solidFill>
            <a:schemeClr val="bg1"/>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50"/>
          </a:p>
        </p:txBody>
      </p:sp>
      <p:sp>
        <p:nvSpPr>
          <p:cNvPr id="4" name="Rectangle 3">
            <a:extLst>
              <a:ext uri="{FF2B5EF4-FFF2-40B4-BE49-F238E27FC236}">
                <a16:creationId xmlns:a16="http://schemas.microsoft.com/office/drawing/2014/main" id="{DC83EEE3-B57F-2A32-FAB1-894B0A8818D7}"/>
              </a:ext>
            </a:extLst>
          </p:cNvPr>
          <p:cNvSpPr/>
          <p:nvPr/>
        </p:nvSpPr>
        <p:spPr>
          <a:xfrm>
            <a:off x="7764063" y="1891359"/>
            <a:ext cx="3203576" cy="1665833"/>
          </a:xfrm>
          <a:prstGeom prst="rect">
            <a:avLst/>
          </a:prstGeom>
          <a:solidFill>
            <a:schemeClr val="bg1"/>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50"/>
          </a:p>
        </p:txBody>
      </p:sp>
      <p:sp>
        <p:nvSpPr>
          <p:cNvPr id="5" name="Rectangle 4">
            <a:extLst>
              <a:ext uri="{FF2B5EF4-FFF2-40B4-BE49-F238E27FC236}">
                <a16:creationId xmlns:a16="http://schemas.microsoft.com/office/drawing/2014/main" id="{EEF6B949-C7F2-3CF5-D90E-A4261B8D77D0}"/>
              </a:ext>
            </a:extLst>
          </p:cNvPr>
          <p:cNvSpPr/>
          <p:nvPr/>
        </p:nvSpPr>
        <p:spPr>
          <a:xfrm>
            <a:off x="1055688" y="3828902"/>
            <a:ext cx="3203576" cy="1665833"/>
          </a:xfrm>
          <a:prstGeom prst="rect">
            <a:avLst/>
          </a:prstGeom>
          <a:solidFill>
            <a:schemeClr val="bg1"/>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50"/>
          </a:p>
        </p:txBody>
      </p:sp>
      <p:sp>
        <p:nvSpPr>
          <p:cNvPr id="6" name="Rectangle 5">
            <a:extLst>
              <a:ext uri="{FF2B5EF4-FFF2-40B4-BE49-F238E27FC236}">
                <a16:creationId xmlns:a16="http://schemas.microsoft.com/office/drawing/2014/main" id="{0A8C1410-D753-9206-0E91-05E6556CFC5E}"/>
              </a:ext>
            </a:extLst>
          </p:cNvPr>
          <p:cNvSpPr/>
          <p:nvPr/>
        </p:nvSpPr>
        <p:spPr>
          <a:xfrm>
            <a:off x="4418289" y="3828902"/>
            <a:ext cx="3203576" cy="1665833"/>
          </a:xfrm>
          <a:prstGeom prst="rect">
            <a:avLst/>
          </a:prstGeom>
          <a:solidFill>
            <a:schemeClr val="bg1"/>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50"/>
          </a:p>
        </p:txBody>
      </p:sp>
      <p:sp>
        <p:nvSpPr>
          <p:cNvPr id="8" name="Rectangle 7">
            <a:extLst>
              <a:ext uri="{FF2B5EF4-FFF2-40B4-BE49-F238E27FC236}">
                <a16:creationId xmlns:a16="http://schemas.microsoft.com/office/drawing/2014/main" id="{7358921A-A3A2-7793-E869-6313E72B349E}"/>
              </a:ext>
            </a:extLst>
          </p:cNvPr>
          <p:cNvSpPr/>
          <p:nvPr/>
        </p:nvSpPr>
        <p:spPr>
          <a:xfrm>
            <a:off x="7764063" y="3828901"/>
            <a:ext cx="3203576" cy="1665833"/>
          </a:xfrm>
          <a:prstGeom prst="rect">
            <a:avLst/>
          </a:prstGeom>
          <a:solidFill>
            <a:schemeClr val="bg1"/>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50"/>
          </a:p>
        </p:txBody>
      </p:sp>
      <p:sp>
        <p:nvSpPr>
          <p:cNvPr id="2" name="Rectangle 1">
            <a:extLst>
              <a:ext uri="{FF2B5EF4-FFF2-40B4-BE49-F238E27FC236}">
                <a16:creationId xmlns:a16="http://schemas.microsoft.com/office/drawing/2014/main" id="{2A0846F8-F74F-1241-BFC3-F4DF70A0BAA4}"/>
              </a:ext>
            </a:extLst>
          </p:cNvPr>
          <p:cNvSpPr/>
          <p:nvPr/>
        </p:nvSpPr>
        <p:spPr>
          <a:xfrm>
            <a:off x="1055688" y="1891360"/>
            <a:ext cx="3203576" cy="1665833"/>
          </a:xfrm>
          <a:prstGeom prst="rect">
            <a:avLst/>
          </a:prstGeom>
          <a:solidFill>
            <a:schemeClr val="bg1"/>
          </a:solidFill>
          <a:ln w="19050">
            <a:solidFill>
              <a:schemeClr val="accent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sz="1050"/>
          </a:p>
        </p:txBody>
      </p:sp>
      <p:sp>
        <p:nvSpPr>
          <p:cNvPr id="9" name="Text Placeholder 8">
            <a:extLst>
              <a:ext uri="{FF2B5EF4-FFF2-40B4-BE49-F238E27FC236}">
                <a16:creationId xmlns:a16="http://schemas.microsoft.com/office/drawing/2014/main" id="{317E1541-139F-BF5C-FD5B-FD8BBB2B9D8E}"/>
              </a:ext>
            </a:extLst>
          </p:cNvPr>
          <p:cNvSpPr>
            <a:spLocks noGrp="1"/>
          </p:cNvSpPr>
          <p:nvPr>
            <p:ph type="body" sz="quarter" idx="14"/>
          </p:nvPr>
        </p:nvSpPr>
        <p:spPr>
          <a:xfrm>
            <a:off x="4432788" y="2110442"/>
            <a:ext cx="3170444" cy="221599"/>
          </a:xfrm>
        </p:spPr>
        <p:txBody>
          <a:bodyPr/>
          <a:lstStyle/>
          <a:p>
            <a:pPr algn="ctr">
              <a:spcBef>
                <a:spcPts val="0"/>
              </a:spcBef>
            </a:pPr>
            <a:r>
              <a:rPr lang="en-AU" sz="1600" dirty="0">
                <a:solidFill>
                  <a:schemeClr val="accent2"/>
                </a:solidFill>
              </a:rPr>
              <a:t>Remuneration</a:t>
            </a:r>
          </a:p>
        </p:txBody>
      </p:sp>
      <p:sp>
        <p:nvSpPr>
          <p:cNvPr id="11" name="Text Placeholder 10">
            <a:extLst>
              <a:ext uri="{FF2B5EF4-FFF2-40B4-BE49-F238E27FC236}">
                <a16:creationId xmlns:a16="http://schemas.microsoft.com/office/drawing/2014/main" id="{8DBDDF91-0DC9-D7E8-060A-C6BB1A45A048}"/>
              </a:ext>
            </a:extLst>
          </p:cNvPr>
          <p:cNvSpPr>
            <a:spLocks noGrp="1"/>
          </p:cNvSpPr>
          <p:nvPr>
            <p:ph type="body" sz="quarter" idx="17"/>
          </p:nvPr>
        </p:nvSpPr>
        <p:spPr>
          <a:xfrm>
            <a:off x="7764063" y="2101605"/>
            <a:ext cx="3205391" cy="443198"/>
          </a:xfrm>
        </p:spPr>
        <p:txBody>
          <a:bodyPr/>
          <a:lstStyle/>
          <a:p>
            <a:pPr algn="ctr">
              <a:spcBef>
                <a:spcPts val="0"/>
              </a:spcBef>
            </a:pPr>
            <a:r>
              <a:rPr lang="en-AU" sz="1600" dirty="0">
                <a:solidFill>
                  <a:schemeClr val="accent2"/>
                </a:solidFill>
              </a:rPr>
              <a:t>Confidentiality and </a:t>
            </a:r>
            <a:br>
              <a:rPr lang="en-AU" sz="1600" dirty="0">
                <a:solidFill>
                  <a:schemeClr val="accent2"/>
                </a:solidFill>
              </a:rPr>
            </a:br>
            <a:r>
              <a:rPr lang="en-AU" sz="1600" dirty="0">
                <a:solidFill>
                  <a:schemeClr val="accent2"/>
                </a:solidFill>
              </a:rPr>
              <a:t>Intellectual Property</a:t>
            </a:r>
          </a:p>
        </p:txBody>
      </p:sp>
      <p:sp>
        <p:nvSpPr>
          <p:cNvPr id="13" name="Text Placeholder 12">
            <a:extLst>
              <a:ext uri="{FF2B5EF4-FFF2-40B4-BE49-F238E27FC236}">
                <a16:creationId xmlns:a16="http://schemas.microsoft.com/office/drawing/2014/main" id="{267AEE5B-E664-ACDD-58EC-8BDEC43C1B7B}"/>
              </a:ext>
            </a:extLst>
          </p:cNvPr>
          <p:cNvSpPr>
            <a:spLocks noGrp="1"/>
          </p:cNvSpPr>
          <p:nvPr>
            <p:ph type="body" sz="quarter" idx="18"/>
          </p:nvPr>
        </p:nvSpPr>
        <p:spPr>
          <a:xfrm>
            <a:off x="1080361" y="2115506"/>
            <a:ext cx="3193402" cy="221599"/>
          </a:xfrm>
        </p:spPr>
        <p:txBody>
          <a:bodyPr/>
          <a:lstStyle/>
          <a:p>
            <a:pPr algn="ctr">
              <a:spcBef>
                <a:spcPts val="0"/>
              </a:spcBef>
            </a:pPr>
            <a:r>
              <a:rPr lang="en-AU" sz="1600" dirty="0">
                <a:solidFill>
                  <a:schemeClr val="accent2"/>
                </a:solidFill>
              </a:rPr>
              <a:t>Position Description</a:t>
            </a:r>
          </a:p>
        </p:txBody>
      </p:sp>
      <p:sp>
        <p:nvSpPr>
          <p:cNvPr id="10" name="Text Placeholder 9">
            <a:extLst>
              <a:ext uri="{FF2B5EF4-FFF2-40B4-BE49-F238E27FC236}">
                <a16:creationId xmlns:a16="http://schemas.microsoft.com/office/drawing/2014/main" id="{B3FD0AC9-8EFC-D440-269F-768D17DE9DFF}"/>
              </a:ext>
            </a:extLst>
          </p:cNvPr>
          <p:cNvSpPr>
            <a:spLocks noGrp="1"/>
          </p:cNvSpPr>
          <p:nvPr>
            <p:ph type="body" idx="16"/>
          </p:nvPr>
        </p:nvSpPr>
        <p:spPr>
          <a:xfrm>
            <a:off x="7780890" y="2620180"/>
            <a:ext cx="3203576" cy="477805"/>
          </a:xfrm>
        </p:spPr>
        <p:txBody>
          <a:bodyPr/>
          <a:lstStyle/>
          <a:p>
            <a:pPr algn="ctr">
              <a:spcBef>
                <a:spcPts val="0"/>
              </a:spcBef>
              <a:buClr>
                <a:schemeClr val="tx2"/>
              </a:buClr>
              <a:buSzPct val="90000"/>
            </a:pPr>
            <a:r>
              <a:rPr lang="en-AU" sz="1200" dirty="0"/>
              <a:t>Ownership of work produced.</a:t>
            </a:r>
          </a:p>
          <a:p>
            <a:pPr algn="ctr">
              <a:spcBef>
                <a:spcPts val="0"/>
              </a:spcBef>
              <a:buClr>
                <a:schemeClr val="tx2"/>
              </a:buClr>
              <a:buSzPct val="90000"/>
            </a:pPr>
            <a:r>
              <a:rPr lang="en-AU" sz="1200" dirty="0"/>
              <a:t>Restrictions on sharing information.</a:t>
            </a:r>
          </a:p>
        </p:txBody>
      </p:sp>
      <p:sp>
        <p:nvSpPr>
          <p:cNvPr id="15" name="Text Placeholder 14">
            <a:extLst>
              <a:ext uri="{FF2B5EF4-FFF2-40B4-BE49-F238E27FC236}">
                <a16:creationId xmlns:a16="http://schemas.microsoft.com/office/drawing/2014/main" id="{37F9815A-7551-5C67-3817-C3FC74240FD6}"/>
              </a:ext>
            </a:extLst>
          </p:cNvPr>
          <p:cNvSpPr>
            <a:spLocks noGrp="1"/>
          </p:cNvSpPr>
          <p:nvPr>
            <p:ph type="body" idx="13"/>
          </p:nvPr>
        </p:nvSpPr>
        <p:spPr>
          <a:xfrm>
            <a:off x="4453216" y="2502610"/>
            <a:ext cx="3168649" cy="810204"/>
          </a:xfrm>
        </p:spPr>
        <p:txBody>
          <a:bodyPr/>
          <a:lstStyle/>
          <a:p>
            <a:pPr algn="ctr">
              <a:spcBef>
                <a:spcPts val="0"/>
              </a:spcBef>
              <a:buClr>
                <a:schemeClr val="tx2"/>
              </a:buClr>
              <a:buSzPct val="90000"/>
            </a:pPr>
            <a:r>
              <a:rPr lang="en-AU" sz="1200" dirty="0"/>
              <a:t>Base salary or hourly rate.</a:t>
            </a:r>
          </a:p>
          <a:p>
            <a:pPr algn="ctr">
              <a:spcBef>
                <a:spcPts val="0"/>
              </a:spcBef>
              <a:buClr>
                <a:schemeClr val="tx2"/>
              </a:buClr>
              <a:buSzPct val="90000"/>
            </a:pPr>
            <a:r>
              <a:rPr lang="en-AU" sz="1200" dirty="0"/>
              <a:t>Superannuation contributions.</a:t>
            </a:r>
          </a:p>
          <a:p>
            <a:pPr algn="ctr">
              <a:spcBef>
                <a:spcPts val="0"/>
              </a:spcBef>
              <a:buClr>
                <a:schemeClr val="tx2"/>
              </a:buClr>
              <a:buSzPct val="90000"/>
            </a:pPr>
            <a:r>
              <a:rPr lang="en-AU" sz="1200" dirty="0"/>
              <a:t>Any allowances or bonuses.</a:t>
            </a:r>
          </a:p>
          <a:p>
            <a:pPr algn="ctr">
              <a:spcBef>
                <a:spcPts val="0"/>
              </a:spcBef>
              <a:buClr>
                <a:schemeClr val="tx2"/>
              </a:buClr>
              <a:buSzPct val="90000"/>
            </a:pPr>
            <a:r>
              <a:rPr lang="en-AU" sz="1200" dirty="0"/>
              <a:t>Payment schedule.</a:t>
            </a:r>
          </a:p>
        </p:txBody>
      </p:sp>
      <p:sp>
        <p:nvSpPr>
          <p:cNvPr id="14" name="Text Placeholder 13">
            <a:extLst>
              <a:ext uri="{FF2B5EF4-FFF2-40B4-BE49-F238E27FC236}">
                <a16:creationId xmlns:a16="http://schemas.microsoft.com/office/drawing/2014/main" id="{B832E444-7BF1-CC15-DEEC-8FA0578ABD0C}"/>
              </a:ext>
            </a:extLst>
          </p:cNvPr>
          <p:cNvSpPr>
            <a:spLocks noGrp="1"/>
          </p:cNvSpPr>
          <p:nvPr>
            <p:ph type="body" idx="19"/>
          </p:nvPr>
        </p:nvSpPr>
        <p:spPr>
          <a:xfrm>
            <a:off x="1061679" y="2553849"/>
            <a:ext cx="3191594" cy="644004"/>
          </a:xfrm>
        </p:spPr>
        <p:txBody>
          <a:bodyPr/>
          <a:lstStyle/>
          <a:p>
            <a:pPr algn="ctr">
              <a:spcBef>
                <a:spcPts val="0"/>
              </a:spcBef>
              <a:buClr>
                <a:schemeClr val="tx2"/>
              </a:buClr>
              <a:buSzPct val="90000"/>
            </a:pPr>
            <a:r>
              <a:rPr lang="en-AU" sz="1200" dirty="0"/>
              <a:t>Job title and duties.</a:t>
            </a:r>
          </a:p>
          <a:p>
            <a:pPr algn="ctr">
              <a:spcBef>
                <a:spcPts val="0"/>
              </a:spcBef>
              <a:buClr>
                <a:schemeClr val="tx2"/>
              </a:buClr>
              <a:buSzPct val="90000"/>
            </a:pPr>
            <a:r>
              <a:rPr lang="en-AU" sz="1200" dirty="0"/>
              <a:t>Reporting relationships.</a:t>
            </a:r>
          </a:p>
          <a:p>
            <a:pPr algn="ctr">
              <a:spcBef>
                <a:spcPts val="0"/>
              </a:spcBef>
              <a:buClr>
                <a:schemeClr val="tx2"/>
              </a:buClr>
              <a:buSzPct val="90000"/>
            </a:pPr>
            <a:r>
              <a:rPr lang="en-AU" sz="1200" dirty="0"/>
              <a:t>Performance expectations.</a:t>
            </a:r>
          </a:p>
        </p:txBody>
      </p:sp>
      <p:sp>
        <p:nvSpPr>
          <p:cNvPr id="16" name="Text Placeholder 15">
            <a:extLst>
              <a:ext uri="{FF2B5EF4-FFF2-40B4-BE49-F238E27FC236}">
                <a16:creationId xmlns:a16="http://schemas.microsoft.com/office/drawing/2014/main" id="{32A58E82-390B-0A5F-E00C-5C705F8FF142}"/>
              </a:ext>
            </a:extLst>
          </p:cNvPr>
          <p:cNvSpPr>
            <a:spLocks noGrp="1"/>
          </p:cNvSpPr>
          <p:nvPr>
            <p:ph type="body" sz="quarter" idx="20"/>
          </p:nvPr>
        </p:nvSpPr>
        <p:spPr>
          <a:xfrm>
            <a:off x="1055688" y="624947"/>
            <a:ext cx="2519454" cy="247554"/>
          </a:xfrm>
        </p:spPr>
        <p:txBody>
          <a:bodyPr/>
          <a:lstStyle/>
          <a:p>
            <a:r>
              <a:rPr lang="en-AU" dirty="0"/>
              <a:t>UNDERSTANDING EMPLOYMENT</a:t>
            </a:r>
          </a:p>
        </p:txBody>
      </p:sp>
      <p:sp>
        <p:nvSpPr>
          <p:cNvPr id="7" name="TextBox 6">
            <a:extLst>
              <a:ext uri="{FF2B5EF4-FFF2-40B4-BE49-F238E27FC236}">
                <a16:creationId xmlns:a16="http://schemas.microsoft.com/office/drawing/2014/main" id="{E1AB4261-0F03-1C4F-7D38-72C12F9EA85B}"/>
              </a:ext>
            </a:extLst>
          </p:cNvPr>
          <p:cNvSpPr txBox="1"/>
          <p:nvPr/>
        </p:nvSpPr>
        <p:spPr>
          <a:xfrm>
            <a:off x="5925882" y="873791"/>
            <a:ext cx="6097978" cy="523220"/>
          </a:xfrm>
          <a:prstGeom prst="rect">
            <a:avLst/>
          </a:prstGeom>
          <a:noFill/>
        </p:spPr>
        <p:txBody>
          <a:bodyPr wrap="square">
            <a:spAutoFit/>
          </a:bodyPr>
          <a:lstStyle/>
          <a:p>
            <a:r>
              <a:rPr lang="en-AU" sz="1400" noProof="0" dirty="0">
                <a:solidFill>
                  <a:schemeClr val="accent6"/>
                </a:solidFill>
              </a:rPr>
              <a:t>While employment contracts will differ, they will also contain some consistent features.</a:t>
            </a:r>
          </a:p>
        </p:txBody>
      </p:sp>
      <p:sp>
        <p:nvSpPr>
          <p:cNvPr id="17" name="Text Placeholder 10">
            <a:extLst>
              <a:ext uri="{FF2B5EF4-FFF2-40B4-BE49-F238E27FC236}">
                <a16:creationId xmlns:a16="http://schemas.microsoft.com/office/drawing/2014/main" id="{35117269-C63A-2503-7378-D60B544E269C}"/>
              </a:ext>
            </a:extLst>
          </p:cNvPr>
          <p:cNvSpPr txBox="1">
            <a:spLocks/>
          </p:cNvSpPr>
          <p:nvPr/>
        </p:nvSpPr>
        <p:spPr>
          <a:xfrm>
            <a:off x="7762248" y="4064414"/>
            <a:ext cx="3205391" cy="22159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AU" sz="1600" dirty="0">
                <a:solidFill>
                  <a:schemeClr val="accent2"/>
                </a:solidFill>
              </a:rPr>
              <a:t>Termination conditions</a:t>
            </a:r>
          </a:p>
        </p:txBody>
      </p:sp>
      <p:sp>
        <p:nvSpPr>
          <p:cNvPr id="18" name="Text Placeholder 9">
            <a:extLst>
              <a:ext uri="{FF2B5EF4-FFF2-40B4-BE49-F238E27FC236}">
                <a16:creationId xmlns:a16="http://schemas.microsoft.com/office/drawing/2014/main" id="{584EEC01-CB4D-C518-0DE3-295E0F729D92}"/>
              </a:ext>
            </a:extLst>
          </p:cNvPr>
          <p:cNvSpPr txBox="1">
            <a:spLocks/>
          </p:cNvSpPr>
          <p:nvPr/>
        </p:nvSpPr>
        <p:spPr>
          <a:xfrm>
            <a:off x="7780890" y="4366490"/>
            <a:ext cx="3203576" cy="644004"/>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spcBef>
                <a:spcPts val="0"/>
              </a:spcBef>
              <a:buClr>
                <a:schemeClr val="tx2"/>
              </a:buClr>
              <a:buSzPct val="90000"/>
            </a:pPr>
            <a:r>
              <a:rPr lang="en-AU" sz="1200" dirty="0"/>
              <a:t>Notice periods.</a:t>
            </a:r>
          </a:p>
          <a:p>
            <a:pPr algn="ctr">
              <a:spcBef>
                <a:spcPts val="0"/>
              </a:spcBef>
              <a:buClr>
                <a:schemeClr val="tx2"/>
              </a:buClr>
              <a:buSzPct val="90000"/>
            </a:pPr>
            <a:r>
              <a:rPr lang="en-AU" sz="1200" dirty="0"/>
              <a:t>Grounds for termination.</a:t>
            </a:r>
          </a:p>
          <a:p>
            <a:pPr algn="ctr">
              <a:spcBef>
                <a:spcPts val="0"/>
              </a:spcBef>
              <a:buClr>
                <a:schemeClr val="tx2"/>
              </a:buClr>
              <a:buSzPct val="90000"/>
            </a:pPr>
            <a:r>
              <a:rPr lang="en-AU" sz="1200" dirty="0"/>
              <a:t>Return of company property.</a:t>
            </a:r>
          </a:p>
        </p:txBody>
      </p:sp>
      <p:sp>
        <p:nvSpPr>
          <p:cNvPr id="20" name="Title 19">
            <a:extLst>
              <a:ext uri="{FF2B5EF4-FFF2-40B4-BE49-F238E27FC236}">
                <a16:creationId xmlns:a16="http://schemas.microsoft.com/office/drawing/2014/main" id="{9ED71494-70A6-FC67-B47B-AEEC14D601FE}"/>
              </a:ext>
            </a:extLst>
          </p:cNvPr>
          <p:cNvSpPr>
            <a:spLocks noGrp="1"/>
          </p:cNvSpPr>
          <p:nvPr>
            <p:ph type="title"/>
          </p:nvPr>
        </p:nvSpPr>
        <p:spPr>
          <a:xfrm>
            <a:off x="1055941" y="873125"/>
            <a:ext cx="4327123" cy="524553"/>
          </a:xfrm>
        </p:spPr>
        <p:txBody>
          <a:bodyPr/>
          <a:lstStyle/>
          <a:p>
            <a:r>
              <a:rPr lang="en-AU" dirty="0"/>
              <a:t>Employment contracts</a:t>
            </a:r>
          </a:p>
        </p:txBody>
      </p:sp>
      <p:sp>
        <p:nvSpPr>
          <p:cNvPr id="21" name="Text Placeholder 8">
            <a:extLst>
              <a:ext uri="{FF2B5EF4-FFF2-40B4-BE49-F238E27FC236}">
                <a16:creationId xmlns:a16="http://schemas.microsoft.com/office/drawing/2014/main" id="{B2F6BE80-9A28-F902-15DC-E67C31E797BA}"/>
              </a:ext>
            </a:extLst>
          </p:cNvPr>
          <p:cNvSpPr txBox="1">
            <a:spLocks/>
          </p:cNvSpPr>
          <p:nvPr/>
        </p:nvSpPr>
        <p:spPr>
          <a:xfrm>
            <a:off x="4418289" y="4058969"/>
            <a:ext cx="3170444" cy="22159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AU" sz="1600" dirty="0">
                <a:solidFill>
                  <a:schemeClr val="accent2"/>
                </a:solidFill>
              </a:rPr>
              <a:t>Leave entitlements</a:t>
            </a:r>
          </a:p>
        </p:txBody>
      </p:sp>
      <p:sp>
        <p:nvSpPr>
          <p:cNvPr id="22" name="Text Placeholder 14">
            <a:extLst>
              <a:ext uri="{FF2B5EF4-FFF2-40B4-BE49-F238E27FC236}">
                <a16:creationId xmlns:a16="http://schemas.microsoft.com/office/drawing/2014/main" id="{DFC32150-9FDD-DA5C-6980-625A047B7B55}"/>
              </a:ext>
            </a:extLst>
          </p:cNvPr>
          <p:cNvSpPr txBox="1">
            <a:spLocks/>
          </p:cNvSpPr>
          <p:nvPr/>
        </p:nvSpPr>
        <p:spPr>
          <a:xfrm>
            <a:off x="4420084" y="4435386"/>
            <a:ext cx="3168649" cy="477805"/>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spcBef>
                <a:spcPts val="0"/>
              </a:spcBef>
              <a:buClr>
                <a:schemeClr val="tx2"/>
              </a:buClr>
              <a:buSzPct val="90000"/>
            </a:pPr>
            <a:r>
              <a:rPr lang="en-AU" sz="1200" dirty="0"/>
              <a:t>How leave is accrued and calculated.</a:t>
            </a:r>
          </a:p>
          <a:p>
            <a:pPr algn="ctr">
              <a:spcBef>
                <a:spcPts val="0"/>
              </a:spcBef>
              <a:buClr>
                <a:schemeClr val="tx2"/>
              </a:buClr>
              <a:buSzPct val="90000"/>
            </a:pPr>
            <a:r>
              <a:rPr lang="en-AU" sz="1200" dirty="0"/>
              <a:t>Process for requesting leave.</a:t>
            </a:r>
          </a:p>
        </p:txBody>
      </p:sp>
      <p:sp>
        <p:nvSpPr>
          <p:cNvPr id="23" name="Text Placeholder 8">
            <a:extLst>
              <a:ext uri="{FF2B5EF4-FFF2-40B4-BE49-F238E27FC236}">
                <a16:creationId xmlns:a16="http://schemas.microsoft.com/office/drawing/2014/main" id="{728A4F1C-C847-B047-8E8A-FF26C46BDB16}"/>
              </a:ext>
            </a:extLst>
          </p:cNvPr>
          <p:cNvSpPr txBox="1">
            <a:spLocks/>
          </p:cNvSpPr>
          <p:nvPr/>
        </p:nvSpPr>
        <p:spPr>
          <a:xfrm>
            <a:off x="1126523" y="4050875"/>
            <a:ext cx="3170444" cy="221599"/>
          </a:xfrm>
          <a:prstGeom prst="rect">
            <a:avLst/>
          </a:prstGeom>
        </p:spPr>
        <p:txBody>
          <a:bodyPr vert="horz" wrap="square" lIns="0" tIns="0" rIns="0" bIns="0" rtlCol="0" anchor="t" anchorCtr="0">
            <a:spAutoFit/>
          </a:bodyPr>
          <a:lstStyle>
            <a:lvl1pPr marL="0" indent="0" algn="l" defTabSz="914400" rtl="0" eaLnBrk="1" latinLnBrk="0" hangingPunct="1">
              <a:lnSpc>
                <a:spcPct val="90000"/>
              </a:lnSpc>
              <a:spcBef>
                <a:spcPts val="1000"/>
              </a:spcBef>
              <a:buFont typeface="Arial" panose="020B0604020202020204" pitchFamily="34" charset="0"/>
              <a:buNone/>
              <a:defRPr sz="2200" b="1" i="0" kern="1200">
                <a:solidFill>
                  <a:schemeClr val="tx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spcBef>
                <a:spcPts val="0"/>
              </a:spcBef>
            </a:pPr>
            <a:r>
              <a:rPr lang="en-AU" sz="1600" dirty="0">
                <a:solidFill>
                  <a:schemeClr val="accent2"/>
                </a:solidFill>
              </a:rPr>
              <a:t>Employment conditions</a:t>
            </a:r>
          </a:p>
        </p:txBody>
      </p:sp>
      <p:sp>
        <p:nvSpPr>
          <p:cNvPr id="24" name="Text Placeholder 14">
            <a:extLst>
              <a:ext uri="{FF2B5EF4-FFF2-40B4-BE49-F238E27FC236}">
                <a16:creationId xmlns:a16="http://schemas.microsoft.com/office/drawing/2014/main" id="{1CDAD46F-9BAD-A817-1BD9-734DD23B2395}"/>
              </a:ext>
            </a:extLst>
          </p:cNvPr>
          <p:cNvSpPr txBox="1">
            <a:spLocks/>
          </p:cNvSpPr>
          <p:nvPr/>
        </p:nvSpPr>
        <p:spPr>
          <a:xfrm>
            <a:off x="1065861" y="4352287"/>
            <a:ext cx="3168649" cy="976403"/>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ctr">
              <a:spcBef>
                <a:spcPts val="0"/>
              </a:spcBef>
              <a:buClr>
                <a:schemeClr val="tx2"/>
              </a:buClr>
              <a:buSzPct val="90000"/>
            </a:pPr>
            <a:r>
              <a:rPr lang="en-AU" sz="1200" dirty="0"/>
              <a:t>Full-time, part-time, casual, fixed-term.</a:t>
            </a:r>
          </a:p>
          <a:p>
            <a:pPr algn="ctr">
              <a:spcBef>
                <a:spcPts val="0"/>
              </a:spcBef>
              <a:buClr>
                <a:schemeClr val="tx2"/>
              </a:buClr>
              <a:buSzPct val="90000"/>
            </a:pPr>
            <a:r>
              <a:rPr lang="en-AU" sz="1200" dirty="0"/>
              <a:t>Probationary period details.</a:t>
            </a:r>
          </a:p>
          <a:p>
            <a:pPr algn="ctr">
              <a:spcBef>
                <a:spcPts val="0"/>
              </a:spcBef>
              <a:buClr>
                <a:schemeClr val="tx2"/>
              </a:buClr>
              <a:buSzPct val="90000"/>
            </a:pPr>
            <a:r>
              <a:rPr lang="en-AU" sz="1200" dirty="0"/>
              <a:t>Standard hours and days.</a:t>
            </a:r>
          </a:p>
          <a:p>
            <a:pPr algn="ctr">
              <a:spcBef>
                <a:spcPts val="0"/>
              </a:spcBef>
              <a:buClr>
                <a:schemeClr val="tx2"/>
              </a:buClr>
              <a:buSzPct val="90000"/>
            </a:pPr>
            <a:r>
              <a:rPr lang="en-AU" sz="1200" dirty="0"/>
              <a:t>Overtime arrangements.</a:t>
            </a:r>
          </a:p>
          <a:p>
            <a:pPr algn="ctr">
              <a:spcBef>
                <a:spcPts val="0"/>
              </a:spcBef>
              <a:buClr>
                <a:schemeClr val="tx2"/>
              </a:buClr>
              <a:buSzPct val="90000"/>
            </a:pPr>
            <a:r>
              <a:rPr lang="en-AU" sz="1200" dirty="0"/>
              <a:t>Shift patterns if applicable.</a:t>
            </a:r>
          </a:p>
        </p:txBody>
      </p:sp>
    </p:spTree>
    <p:extLst>
      <p:ext uri="{BB962C8B-B14F-4D97-AF65-F5344CB8AC3E}">
        <p14:creationId xmlns:p14="http://schemas.microsoft.com/office/powerpoint/2010/main" val="34392418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1DD1FC-42FC-CE99-E788-1F3C2B8ED242}"/>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4D51F319-4AB2-4779-0A0E-49866772A106}"/>
              </a:ext>
            </a:extLst>
          </p:cNvPr>
          <p:cNvSpPr>
            <a:spLocks noGrp="1"/>
          </p:cNvSpPr>
          <p:nvPr>
            <p:ph type="body" sz="quarter" idx="15"/>
          </p:nvPr>
        </p:nvSpPr>
        <p:spPr>
          <a:xfrm>
            <a:off x="1055688" y="624947"/>
            <a:ext cx="2519454" cy="247554"/>
          </a:xfrm>
        </p:spPr>
        <p:txBody>
          <a:bodyPr/>
          <a:lstStyle/>
          <a:p>
            <a:r>
              <a:rPr lang="en-AU" dirty="0"/>
              <a:t>UNDERSTANDING EMPLOYMENT</a:t>
            </a:r>
          </a:p>
        </p:txBody>
      </p:sp>
      <p:graphicFrame>
        <p:nvGraphicFramePr>
          <p:cNvPr id="2" name="Table 1">
            <a:extLst>
              <a:ext uri="{FF2B5EF4-FFF2-40B4-BE49-F238E27FC236}">
                <a16:creationId xmlns:a16="http://schemas.microsoft.com/office/drawing/2014/main" id="{73AA211B-3240-9B59-6033-36113DC97949}"/>
              </a:ext>
            </a:extLst>
          </p:cNvPr>
          <p:cNvGraphicFramePr>
            <a:graphicFrameLocks noGrp="1"/>
          </p:cNvGraphicFramePr>
          <p:nvPr>
            <p:extLst>
              <p:ext uri="{D42A27DB-BD31-4B8C-83A1-F6EECF244321}">
                <p14:modId xmlns:p14="http://schemas.microsoft.com/office/powerpoint/2010/main" val="3424372245"/>
              </p:ext>
            </p:extLst>
          </p:nvPr>
        </p:nvGraphicFramePr>
        <p:xfrm>
          <a:off x="1069126" y="1967441"/>
          <a:ext cx="3228769" cy="1810439"/>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6239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AU" sz="1600" b="1" noProof="0" dirty="0"/>
                        <a:t>Full-time employment</a:t>
                      </a:r>
                      <a:endParaRPr lang="en-AU" sz="1600" noProof="0" dirty="0"/>
                    </a:p>
                  </a:txBody>
                  <a:tcPr anchor="ctr"/>
                </a:tc>
                <a:extLst>
                  <a:ext uri="{0D108BD9-81ED-4DB2-BD59-A6C34878D82A}">
                    <a16:rowId xmlns:a16="http://schemas.microsoft.com/office/drawing/2014/main" val="1925426026"/>
                  </a:ext>
                </a:extLst>
              </a:tr>
              <a:tr h="1248047">
                <a:tc>
                  <a:txBody>
                    <a:bodyPr/>
                    <a:lstStyle/>
                    <a:p>
                      <a:pPr marL="171450" indent="-171450">
                        <a:buFont typeface="Arial" panose="020B0604020202020204" pitchFamily="34" charset="0"/>
                        <a:buChar char="•"/>
                      </a:pPr>
                      <a:r>
                        <a:rPr lang="en-AU" sz="1200" noProof="0" dirty="0"/>
                        <a:t>Standard 38 hours per week</a:t>
                      </a:r>
                    </a:p>
                    <a:p>
                      <a:pPr marL="171450" indent="-171450">
                        <a:buFont typeface="Arial" panose="020B0604020202020204" pitchFamily="34" charset="0"/>
                        <a:buChar char="•"/>
                      </a:pPr>
                      <a:r>
                        <a:rPr lang="en-AU" sz="1200" noProof="0" dirty="0"/>
                        <a:t>Entitled to all leave benefits</a:t>
                      </a:r>
                    </a:p>
                    <a:p>
                      <a:pPr marL="171450" indent="-171450">
                        <a:buFont typeface="Arial" panose="020B0604020202020204" pitchFamily="34" charset="0"/>
                        <a:buChar char="•"/>
                      </a:pPr>
                      <a:r>
                        <a:rPr lang="en-AU" sz="1200" noProof="0" dirty="0"/>
                        <a:t>Ongoing employment with job security</a:t>
                      </a:r>
                    </a:p>
                    <a:p>
                      <a:pPr marL="171450" indent="-171450">
                        <a:buFont typeface="Arial" panose="020B0604020202020204" pitchFamily="34" charset="0"/>
                        <a:buChar char="•"/>
                      </a:pPr>
                      <a:r>
                        <a:rPr lang="en-AU" sz="1200" noProof="0" dirty="0"/>
                        <a:t>Regular, predictable income</a:t>
                      </a:r>
                    </a:p>
                  </a:txBody>
                  <a:tcPr/>
                </a:tc>
                <a:extLst>
                  <a:ext uri="{0D108BD9-81ED-4DB2-BD59-A6C34878D82A}">
                    <a16:rowId xmlns:a16="http://schemas.microsoft.com/office/drawing/2014/main" val="2625143745"/>
                  </a:ext>
                </a:extLst>
              </a:tr>
            </a:tbl>
          </a:graphicData>
        </a:graphic>
      </p:graphicFrame>
      <p:graphicFrame>
        <p:nvGraphicFramePr>
          <p:cNvPr id="4" name="Table 3">
            <a:extLst>
              <a:ext uri="{FF2B5EF4-FFF2-40B4-BE49-F238E27FC236}">
                <a16:creationId xmlns:a16="http://schemas.microsoft.com/office/drawing/2014/main" id="{B0793310-8E0D-D6DE-E4F4-B4CAD06B219F}"/>
              </a:ext>
            </a:extLst>
          </p:cNvPr>
          <p:cNvGraphicFramePr>
            <a:graphicFrameLocks noGrp="1"/>
          </p:cNvGraphicFramePr>
          <p:nvPr>
            <p:extLst>
              <p:ext uri="{D42A27DB-BD31-4B8C-83A1-F6EECF244321}">
                <p14:modId xmlns:p14="http://schemas.microsoft.com/office/powerpoint/2010/main" val="2708335565"/>
              </p:ext>
            </p:extLst>
          </p:nvPr>
        </p:nvGraphicFramePr>
        <p:xfrm>
          <a:off x="4495053" y="1967441"/>
          <a:ext cx="3228769" cy="1810438"/>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62392">
                <a:tc>
                  <a:txBody>
                    <a:bodyPr/>
                    <a:lstStyle/>
                    <a:p>
                      <a:pPr algn="ctr"/>
                      <a:r>
                        <a:rPr lang="en-AU" sz="1600" b="1" noProof="0" dirty="0"/>
                        <a:t>Part-time employment</a:t>
                      </a:r>
                      <a:endParaRPr lang="en-AU" sz="1600" noProof="0" dirty="0"/>
                    </a:p>
                  </a:txBody>
                  <a:tcPr anchor="ctr"/>
                </a:tc>
                <a:extLst>
                  <a:ext uri="{0D108BD9-81ED-4DB2-BD59-A6C34878D82A}">
                    <a16:rowId xmlns:a16="http://schemas.microsoft.com/office/drawing/2014/main" val="1925426026"/>
                  </a:ext>
                </a:extLst>
              </a:tr>
              <a:tr h="1248046">
                <a:tc>
                  <a:txBody>
                    <a:bodyPr/>
                    <a:lstStyle/>
                    <a:p>
                      <a:pPr marL="171450" indent="-171450">
                        <a:buFont typeface="Arial" panose="020B0604020202020204" pitchFamily="34" charset="0"/>
                        <a:buChar char="•"/>
                      </a:pPr>
                      <a:r>
                        <a:rPr lang="en-AU" sz="1200" noProof="0" dirty="0"/>
                        <a:t>Regular hours, but fewer than 38 per week</a:t>
                      </a:r>
                    </a:p>
                    <a:p>
                      <a:pPr marL="171450" indent="-171450">
                        <a:buFont typeface="Arial" panose="020B0604020202020204" pitchFamily="34" charset="0"/>
                        <a:buChar char="•"/>
                      </a:pPr>
                      <a:r>
                        <a:rPr lang="en-AU" sz="1200" noProof="0" dirty="0"/>
                        <a:t>Pro-rata leave entitlements</a:t>
                      </a:r>
                    </a:p>
                    <a:p>
                      <a:pPr marL="171450" indent="-171450">
                        <a:buFont typeface="Arial" panose="020B0604020202020204" pitchFamily="34" charset="0"/>
                        <a:buChar char="•"/>
                      </a:pPr>
                      <a:r>
                        <a:rPr lang="en-AU" sz="1200" noProof="0" dirty="0"/>
                        <a:t>Similar job security to full-time work</a:t>
                      </a:r>
                    </a:p>
                    <a:p>
                      <a:pPr marL="171450" indent="-171450">
                        <a:buFont typeface="Arial" panose="020B0604020202020204" pitchFamily="34" charset="0"/>
                        <a:buChar char="•"/>
                      </a:pPr>
                      <a:r>
                        <a:rPr lang="en-AU" sz="1200" noProof="0" dirty="0"/>
                        <a:t>Suitable for balancing work with study</a:t>
                      </a:r>
                    </a:p>
                  </a:txBody>
                  <a:tcPr/>
                </a:tc>
                <a:extLst>
                  <a:ext uri="{0D108BD9-81ED-4DB2-BD59-A6C34878D82A}">
                    <a16:rowId xmlns:a16="http://schemas.microsoft.com/office/drawing/2014/main" val="2625143745"/>
                  </a:ext>
                </a:extLst>
              </a:tr>
            </a:tbl>
          </a:graphicData>
        </a:graphic>
      </p:graphicFrame>
      <p:graphicFrame>
        <p:nvGraphicFramePr>
          <p:cNvPr id="6" name="Table 5">
            <a:extLst>
              <a:ext uri="{FF2B5EF4-FFF2-40B4-BE49-F238E27FC236}">
                <a16:creationId xmlns:a16="http://schemas.microsoft.com/office/drawing/2014/main" id="{636D4069-E988-E7F0-F8E9-9F2C19CDEB29}"/>
              </a:ext>
            </a:extLst>
          </p:cNvPr>
          <p:cNvGraphicFramePr>
            <a:graphicFrameLocks noGrp="1"/>
          </p:cNvGraphicFramePr>
          <p:nvPr>
            <p:extLst>
              <p:ext uri="{D42A27DB-BD31-4B8C-83A1-F6EECF244321}">
                <p14:modId xmlns:p14="http://schemas.microsoft.com/office/powerpoint/2010/main" val="1246466187"/>
              </p:ext>
            </p:extLst>
          </p:nvPr>
        </p:nvGraphicFramePr>
        <p:xfrm>
          <a:off x="7920980" y="1961934"/>
          <a:ext cx="3228769" cy="1810439"/>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524989">
                <a:tc>
                  <a:txBody>
                    <a:bodyPr/>
                    <a:lstStyle/>
                    <a:p>
                      <a:pPr algn="ctr"/>
                      <a:r>
                        <a:rPr lang="en-AU" sz="1600" b="1" noProof="0" dirty="0"/>
                        <a:t>Casual employment</a:t>
                      </a:r>
                      <a:endParaRPr lang="en-AU" sz="1600" noProof="0" dirty="0"/>
                    </a:p>
                  </a:txBody>
                  <a:tcPr anchor="ctr"/>
                </a:tc>
                <a:extLst>
                  <a:ext uri="{0D108BD9-81ED-4DB2-BD59-A6C34878D82A}">
                    <a16:rowId xmlns:a16="http://schemas.microsoft.com/office/drawing/2014/main" val="1925426026"/>
                  </a:ext>
                </a:extLst>
              </a:tr>
              <a:tr h="1285450">
                <a:tc>
                  <a:txBody>
                    <a:bodyPr/>
                    <a:lstStyle/>
                    <a:p>
                      <a:pPr marL="171450" indent="-171450">
                        <a:buFont typeface="Arial" panose="020B0604020202020204" pitchFamily="34" charset="0"/>
                        <a:buChar char="•"/>
                      </a:pPr>
                      <a:r>
                        <a:rPr lang="en-AU" sz="1200" noProof="0" dirty="0"/>
                        <a:t>No guaranteed hours</a:t>
                      </a:r>
                    </a:p>
                    <a:p>
                      <a:pPr marL="171450" indent="-171450">
                        <a:buFont typeface="Arial" panose="020B0604020202020204" pitchFamily="34" charset="0"/>
                        <a:buChar char="•"/>
                      </a:pPr>
                      <a:r>
                        <a:rPr lang="en-AU" sz="1200" noProof="0" dirty="0"/>
                        <a:t>25% higher hourly pay rate (casual loading)</a:t>
                      </a:r>
                    </a:p>
                    <a:p>
                      <a:pPr marL="171450" indent="-171450">
                        <a:buFont typeface="Arial" panose="020B0604020202020204" pitchFamily="34" charset="0"/>
                        <a:buChar char="•"/>
                      </a:pPr>
                      <a:r>
                        <a:rPr lang="en-AU" sz="1200" noProof="0" dirty="0"/>
                        <a:t>No paid leave entitlements</a:t>
                      </a:r>
                    </a:p>
                    <a:p>
                      <a:pPr marL="171450" indent="-171450">
                        <a:buFont typeface="Arial" panose="020B0604020202020204" pitchFamily="34" charset="0"/>
                        <a:buChar char="•"/>
                      </a:pPr>
                      <a:r>
                        <a:rPr lang="en-AU" sz="1200" noProof="0" dirty="0"/>
                        <a:t>Can be terminated without notice</a:t>
                      </a:r>
                    </a:p>
                    <a:p>
                      <a:pPr marL="171450" indent="-171450">
                        <a:buFont typeface="Arial" panose="020B0604020202020204" pitchFamily="34" charset="0"/>
                        <a:buChar char="•"/>
                      </a:pPr>
                      <a:r>
                        <a:rPr lang="en-AU" sz="1200" noProof="0" dirty="0"/>
                        <a:t>Flexibility but less security</a:t>
                      </a:r>
                    </a:p>
                  </a:txBody>
                  <a:tcPr/>
                </a:tc>
                <a:extLst>
                  <a:ext uri="{0D108BD9-81ED-4DB2-BD59-A6C34878D82A}">
                    <a16:rowId xmlns:a16="http://schemas.microsoft.com/office/drawing/2014/main" val="2625143745"/>
                  </a:ext>
                </a:extLst>
              </a:tr>
            </a:tbl>
          </a:graphicData>
        </a:graphic>
      </p:graphicFrame>
      <p:graphicFrame>
        <p:nvGraphicFramePr>
          <p:cNvPr id="7" name="Table 6">
            <a:extLst>
              <a:ext uri="{FF2B5EF4-FFF2-40B4-BE49-F238E27FC236}">
                <a16:creationId xmlns:a16="http://schemas.microsoft.com/office/drawing/2014/main" id="{BB1AF2BB-9785-FCA4-1B14-8F4ED232BDBF}"/>
              </a:ext>
            </a:extLst>
          </p:cNvPr>
          <p:cNvGraphicFramePr>
            <a:graphicFrameLocks noGrp="1"/>
          </p:cNvGraphicFramePr>
          <p:nvPr>
            <p:extLst>
              <p:ext uri="{D42A27DB-BD31-4B8C-83A1-F6EECF244321}">
                <p14:modId xmlns:p14="http://schemas.microsoft.com/office/powerpoint/2010/main" val="1092566497"/>
              </p:ext>
            </p:extLst>
          </p:nvPr>
        </p:nvGraphicFramePr>
        <p:xfrm>
          <a:off x="1069126" y="3896952"/>
          <a:ext cx="3228769" cy="1992110"/>
        </p:xfrm>
        <a:graphic>
          <a:graphicData uri="http://schemas.openxmlformats.org/drawingml/2006/table">
            <a:tbl>
              <a:tblPr firstRow="1" bandRow="1">
                <a:tableStyleId>{1FECB4D8-DB02-4DC6-A0A2-4F2EBAE1DC90}</a:tableStyleId>
              </a:tblPr>
              <a:tblGrid>
                <a:gridCol w="3228769">
                  <a:extLst>
                    <a:ext uri="{9D8B030D-6E8A-4147-A177-3AD203B41FA5}">
                      <a16:colId xmlns:a16="http://schemas.microsoft.com/office/drawing/2014/main" val="1213389897"/>
                    </a:ext>
                  </a:extLst>
                </a:gridCol>
              </a:tblGrid>
              <a:tr h="423977">
                <a:tc>
                  <a:txBody>
                    <a:bodyPr/>
                    <a:lstStyle/>
                    <a:p>
                      <a:pPr algn="ctr"/>
                      <a:r>
                        <a:rPr lang="en-AU" sz="1600" b="1" noProof="0" dirty="0"/>
                        <a:t>Apprenticeship</a:t>
                      </a:r>
                      <a:endParaRPr lang="en-AU" sz="1600" noProof="0" dirty="0"/>
                    </a:p>
                  </a:txBody>
                  <a:tcPr anchor="ctr"/>
                </a:tc>
                <a:extLst>
                  <a:ext uri="{0D108BD9-81ED-4DB2-BD59-A6C34878D82A}">
                    <a16:rowId xmlns:a16="http://schemas.microsoft.com/office/drawing/2014/main" val="1925426026"/>
                  </a:ext>
                </a:extLst>
              </a:tr>
              <a:tr h="1568133">
                <a:tc>
                  <a:txBody>
                    <a:bodyPr/>
                    <a:lstStyle/>
                    <a:p>
                      <a:pPr marL="171450" indent="-171450">
                        <a:buFont typeface="Arial" panose="020B0604020202020204" pitchFamily="34" charset="0"/>
                        <a:buChar char="•"/>
                      </a:pPr>
                      <a:r>
                        <a:rPr lang="en-AU" sz="1200" noProof="0" dirty="0"/>
                        <a:t>Structured training combined with paid work</a:t>
                      </a:r>
                    </a:p>
                    <a:p>
                      <a:pPr marL="171450" indent="-171450">
                        <a:buFont typeface="Arial" panose="020B0604020202020204" pitchFamily="34" charset="0"/>
                        <a:buChar char="•"/>
                      </a:pPr>
                      <a:r>
                        <a:rPr lang="en-AU" sz="1200" noProof="0" dirty="0"/>
                        <a:t>Leads to nationally recognised qualification (trade qualified)</a:t>
                      </a:r>
                    </a:p>
                    <a:p>
                      <a:pPr marL="171450" indent="-171450">
                        <a:buFont typeface="Arial" panose="020B0604020202020204" pitchFamily="34" charset="0"/>
                        <a:buChar char="•"/>
                      </a:pPr>
                      <a:r>
                        <a:rPr lang="en-AU" sz="1200" noProof="0" dirty="0"/>
                        <a:t>Training contract (3-4 years typically)</a:t>
                      </a:r>
                    </a:p>
                    <a:p>
                      <a:pPr marL="171450" indent="-171450">
                        <a:buFont typeface="Arial" panose="020B0604020202020204" pitchFamily="34" charset="0"/>
                        <a:buChar char="•"/>
                      </a:pPr>
                      <a:r>
                        <a:rPr lang="en-AU" sz="1200" noProof="0" dirty="0"/>
                        <a:t>Often includes reduced wages during training</a:t>
                      </a:r>
                    </a:p>
                  </a:txBody>
                  <a:tcPr anchor="ctr"/>
                </a:tc>
                <a:extLst>
                  <a:ext uri="{0D108BD9-81ED-4DB2-BD59-A6C34878D82A}">
                    <a16:rowId xmlns:a16="http://schemas.microsoft.com/office/drawing/2014/main" val="2625143745"/>
                  </a:ext>
                </a:extLst>
              </a:tr>
            </a:tbl>
          </a:graphicData>
        </a:graphic>
      </p:graphicFrame>
      <p:graphicFrame>
        <p:nvGraphicFramePr>
          <p:cNvPr id="8" name="Table 7">
            <a:extLst>
              <a:ext uri="{FF2B5EF4-FFF2-40B4-BE49-F238E27FC236}">
                <a16:creationId xmlns:a16="http://schemas.microsoft.com/office/drawing/2014/main" id="{0ACA75F2-727C-DA41-9176-24761DC08727}"/>
              </a:ext>
            </a:extLst>
          </p:cNvPr>
          <p:cNvGraphicFramePr>
            <a:graphicFrameLocks noGrp="1"/>
          </p:cNvGraphicFramePr>
          <p:nvPr>
            <p:extLst>
              <p:ext uri="{D42A27DB-BD31-4B8C-83A1-F6EECF244321}">
                <p14:modId xmlns:p14="http://schemas.microsoft.com/office/powerpoint/2010/main" val="425078973"/>
              </p:ext>
            </p:extLst>
          </p:nvPr>
        </p:nvGraphicFramePr>
        <p:xfrm>
          <a:off x="7920980" y="3896952"/>
          <a:ext cx="3228769" cy="1992110"/>
        </p:xfrm>
        <a:graphic>
          <a:graphicData uri="http://schemas.openxmlformats.org/drawingml/2006/table">
            <a:tbl>
              <a:tblPr firstRow="1" bandRow="1">
                <a:tableStyleId>{1FECB4D8-DB02-4DC6-A0A2-4F2EBAE1DC90}</a:tableStyleId>
              </a:tblPr>
              <a:tblGrid>
                <a:gridCol w="3228769">
                  <a:extLst>
                    <a:ext uri="{9D8B030D-6E8A-4147-A177-3AD203B41FA5}">
                      <a16:colId xmlns:a16="http://schemas.microsoft.com/office/drawing/2014/main" val="1213389897"/>
                    </a:ext>
                  </a:extLst>
                </a:gridCol>
              </a:tblGrid>
              <a:tr h="423977">
                <a:tc>
                  <a:txBody>
                    <a:bodyPr/>
                    <a:lstStyle/>
                    <a:p>
                      <a:pPr algn="ctr"/>
                      <a:r>
                        <a:rPr lang="en-AU" sz="1600" b="1" noProof="0" dirty="0"/>
                        <a:t>Internship/graduate</a:t>
                      </a:r>
                      <a:endParaRPr lang="en-AU" sz="1600" noProof="0" dirty="0"/>
                    </a:p>
                  </a:txBody>
                  <a:tcPr anchor="ctr"/>
                </a:tc>
                <a:extLst>
                  <a:ext uri="{0D108BD9-81ED-4DB2-BD59-A6C34878D82A}">
                    <a16:rowId xmlns:a16="http://schemas.microsoft.com/office/drawing/2014/main" val="1925426026"/>
                  </a:ext>
                </a:extLst>
              </a:tr>
              <a:tr h="1568133">
                <a:tc>
                  <a:txBody>
                    <a:bodyPr/>
                    <a:lstStyle/>
                    <a:p>
                      <a:pPr marL="171450" indent="-171450">
                        <a:buFont typeface="Arial" panose="020B0604020202020204" pitchFamily="34" charset="0"/>
                        <a:buChar char="•"/>
                      </a:pPr>
                      <a:r>
                        <a:rPr lang="en-AU" sz="1200" noProof="0" dirty="0"/>
                        <a:t>Structured training combined with paid work</a:t>
                      </a:r>
                    </a:p>
                    <a:p>
                      <a:pPr marL="171450" indent="-171450">
                        <a:buFont typeface="Arial" panose="020B0604020202020204" pitchFamily="34" charset="0"/>
                        <a:buChar char="•"/>
                      </a:pPr>
                      <a:r>
                        <a:rPr lang="en-AU" sz="1200" noProof="0" dirty="0"/>
                        <a:t>Leads to nationally recognised qualification</a:t>
                      </a:r>
                    </a:p>
                    <a:p>
                      <a:pPr marL="171450" indent="-171450">
                        <a:buFont typeface="Arial" panose="020B0604020202020204" pitchFamily="34" charset="0"/>
                        <a:buChar char="•"/>
                      </a:pPr>
                      <a:r>
                        <a:rPr lang="en-AU" sz="1200" noProof="0" dirty="0"/>
                        <a:t>Contract (1-4 years typically)</a:t>
                      </a:r>
                    </a:p>
                    <a:p>
                      <a:pPr marL="171450" indent="-171450">
                        <a:buFont typeface="Arial" panose="020B0604020202020204" pitchFamily="34" charset="0"/>
                        <a:buChar char="•"/>
                      </a:pPr>
                      <a:r>
                        <a:rPr lang="en-AU" sz="1200" noProof="0" dirty="0"/>
                        <a:t>Often includes reduced wages during training</a:t>
                      </a:r>
                    </a:p>
                  </a:txBody>
                  <a:tcPr/>
                </a:tc>
                <a:extLst>
                  <a:ext uri="{0D108BD9-81ED-4DB2-BD59-A6C34878D82A}">
                    <a16:rowId xmlns:a16="http://schemas.microsoft.com/office/drawing/2014/main" val="2625143745"/>
                  </a:ext>
                </a:extLst>
              </a:tr>
            </a:tbl>
          </a:graphicData>
        </a:graphic>
      </p:graphicFrame>
      <p:graphicFrame>
        <p:nvGraphicFramePr>
          <p:cNvPr id="9" name="Table 8">
            <a:extLst>
              <a:ext uri="{FF2B5EF4-FFF2-40B4-BE49-F238E27FC236}">
                <a16:creationId xmlns:a16="http://schemas.microsoft.com/office/drawing/2014/main" id="{3BEB6F69-D166-D3D2-4930-5A587D5739C3}"/>
              </a:ext>
            </a:extLst>
          </p:cNvPr>
          <p:cNvGraphicFramePr>
            <a:graphicFrameLocks noGrp="1"/>
          </p:cNvGraphicFramePr>
          <p:nvPr>
            <p:extLst>
              <p:ext uri="{D42A27DB-BD31-4B8C-83A1-F6EECF244321}">
                <p14:modId xmlns:p14="http://schemas.microsoft.com/office/powerpoint/2010/main" val="1112100495"/>
              </p:ext>
            </p:extLst>
          </p:nvPr>
        </p:nvGraphicFramePr>
        <p:xfrm>
          <a:off x="4495053" y="3896952"/>
          <a:ext cx="3228769" cy="1992110"/>
        </p:xfrm>
        <a:graphic>
          <a:graphicData uri="http://schemas.openxmlformats.org/drawingml/2006/table">
            <a:tbl>
              <a:tblPr firstRow="1" bandRow="1">
                <a:tableStyleId>{1FECB4D8-DB02-4DC6-A0A2-4F2EBAE1DC90}</a:tableStyleId>
              </a:tblPr>
              <a:tblGrid>
                <a:gridCol w="3228769">
                  <a:extLst>
                    <a:ext uri="{9D8B030D-6E8A-4147-A177-3AD203B41FA5}">
                      <a16:colId xmlns:a16="http://schemas.microsoft.com/office/drawing/2014/main" val="1213389897"/>
                    </a:ext>
                  </a:extLst>
                </a:gridCol>
              </a:tblGrid>
              <a:tr h="423977">
                <a:tc>
                  <a:txBody>
                    <a:bodyPr/>
                    <a:lstStyle/>
                    <a:p>
                      <a:pPr algn="ctr"/>
                      <a:r>
                        <a:rPr lang="en-AU" sz="1600" b="1" noProof="0" dirty="0"/>
                        <a:t>Traineeship</a:t>
                      </a:r>
                      <a:endParaRPr lang="en-AU" sz="1600" noProof="0" dirty="0"/>
                    </a:p>
                  </a:txBody>
                  <a:tcPr anchor="ctr"/>
                </a:tc>
                <a:extLst>
                  <a:ext uri="{0D108BD9-81ED-4DB2-BD59-A6C34878D82A}">
                    <a16:rowId xmlns:a16="http://schemas.microsoft.com/office/drawing/2014/main" val="1925426026"/>
                  </a:ext>
                </a:extLst>
              </a:tr>
              <a:tr h="1568133">
                <a:tc>
                  <a:txBody>
                    <a:bodyPr/>
                    <a:lstStyle/>
                    <a:p>
                      <a:pPr marL="171450" indent="-171450">
                        <a:buFont typeface="Arial" panose="020B0604020202020204" pitchFamily="34" charset="0"/>
                        <a:buChar char="•"/>
                      </a:pPr>
                      <a:r>
                        <a:rPr lang="en-AU" sz="1200" noProof="0" dirty="0"/>
                        <a:t>Structured training combined with paid work</a:t>
                      </a:r>
                    </a:p>
                    <a:p>
                      <a:pPr marL="171450" indent="-171450">
                        <a:buFont typeface="Arial" panose="020B0604020202020204" pitchFamily="34" charset="0"/>
                        <a:buChar char="•"/>
                      </a:pPr>
                      <a:r>
                        <a:rPr lang="en-AU" sz="1200" noProof="0" dirty="0"/>
                        <a:t>Leads to nationally recognised qualification</a:t>
                      </a:r>
                    </a:p>
                    <a:p>
                      <a:pPr marL="171450" indent="-171450">
                        <a:buFont typeface="Arial" panose="020B0604020202020204" pitchFamily="34" charset="0"/>
                        <a:buChar char="•"/>
                      </a:pPr>
                      <a:r>
                        <a:rPr lang="en-AU" sz="1200" noProof="0" dirty="0"/>
                        <a:t>Training contract (1-2 years typically)</a:t>
                      </a:r>
                    </a:p>
                    <a:p>
                      <a:pPr marL="171450" indent="-171450">
                        <a:buFont typeface="Arial" panose="020B0604020202020204" pitchFamily="34" charset="0"/>
                        <a:buChar char="•"/>
                      </a:pPr>
                      <a:r>
                        <a:rPr lang="en-AU" sz="1200" noProof="0" dirty="0"/>
                        <a:t>Often includes reduced wages during training</a:t>
                      </a:r>
                    </a:p>
                  </a:txBody>
                  <a:tcPr/>
                </a:tc>
                <a:extLst>
                  <a:ext uri="{0D108BD9-81ED-4DB2-BD59-A6C34878D82A}">
                    <a16:rowId xmlns:a16="http://schemas.microsoft.com/office/drawing/2014/main" val="2625143745"/>
                  </a:ext>
                </a:extLst>
              </a:tr>
            </a:tbl>
          </a:graphicData>
        </a:graphic>
      </p:graphicFrame>
      <p:sp>
        <p:nvSpPr>
          <p:cNvPr id="19" name="Title 18">
            <a:extLst>
              <a:ext uri="{FF2B5EF4-FFF2-40B4-BE49-F238E27FC236}">
                <a16:creationId xmlns:a16="http://schemas.microsoft.com/office/drawing/2014/main" id="{8104C360-A33D-721C-34E0-9005567371AD}"/>
              </a:ext>
            </a:extLst>
          </p:cNvPr>
          <p:cNvSpPr>
            <a:spLocks noGrp="1"/>
          </p:cNvSpPr>
          <p:nvPr>
            <p:ph type="title"/>
          </p:nvPr>
        </p:nvSpPr>
        <p:spPr>
          <a:xfrm>
            <a:off x="1055941" y="873125"/>
            <a:ext cx="5245645" cy="524553"/>
          </a:xfrm>
        </p:spPr>
        <p:txBody>
          <a:bodyPr/>
          <a:lstStyle/>
          <a:p>
            <a:r>
              <a:rPr lang="en-AU" dirty="0"/>
              <a:t>Different employment types</a:t>
            </a:r>
          </a:p>
        </p:txBody>
      </p:sp>
    </p:spTree>
    <p:extLst>
      <p:ext uri="{BB962C8B-B14F-4D97-AF65-F5344CB8AC3E}">
        <p14:creationId xmlns:p14="http://schemas.microsoft.com/office/powerpoint/2010/main" val="29164975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F0E957-E2AD-170C-6543-3371F5ACCCCE}"/>
            </a:ext>
          </a:extLst>
        </p:cNvPr>
        <p:cNvGrpSpPr/>
        <p:nvPr/>
      </p:nvGrpSpPr>
      <p:grpSpPr>
        <a:xfrm>
          <a:off x="0" y="0"/>
          <a:ext cx="0" cy="0"/>
          <a:chOff x="0" y="0"/>
          <a:chExt cx="0" cy="0"/>
        </a:xfrm>
      </p:grpSpPr>
      <p:sp>
        <p:nvSpPr>
          <p:cNvPr id="7" name="Text Placeholder 6">
            <a:extLst>
              <a:ext uri="{FF2B5EF4-FFF2-40B4-BE49-F238E27FC236}">
                <a16:creationId xmlns:a16="http://schemas.microsoft.com/office/drawing/2014/main" id="{1283961F-ED1D-5425-D81A-EBBD0B2C7561}"/>
              </a:ext>
            </a:extLst>
          </p:cNvPr>
          <p:cNvSpPr>
            <a:spLocks noGrp="1"/>
          </p:cNvSpPr>
          <p:nvPr>
            <p:ph type="body" sz="quarter" idx="15"/>
          </p:nvPr>
        </p:nvSpPr>
        <p:spPr>
          <a:xfrm>
            <a:off x="1055688" y="624947"/>
            <a:ext cx="2519454" cy="247554"/>
          </a:xfrm>
        </p:spPr>
        <p:txBody>
          <a:bodyPr/>
          <a:lstStyle/>
          <a:p>
            <a:r>
              <a:rPr lang="en-AU" dirty="0"/>
              <a:t>UNDERSTANDING EMPLOYMENT</a:t>
            </a:r>
          </a:p>
        </p:txBody>
      </p:sp>
      <p:graphicFrame>
        <p:nvGraphicFramePr>
          <p:cNvPr id="2" name="Table 1">
            <a:extLst>
              <a:ext uri="{FF2B5EF4-FFF2-40B4-BE49-F238E27FC236}">
                <a16:creationId xmlns:a16="http://schemas.microsoft.com/office/drawing/2014/main" id="{FAA9FA1A-3F5C-1F91-BA9F-FD9BA70F68D2}"/>
              </a:ext>
            </a:extLst>
          </p:cNvPr>
          <p:cNvGraphicFramePr>
            <a:graphicFrameLocks noGrp="1"/>
          </p:cNvGraphicFramePr>
          <p:nvPr>
            <p:extLst>
              <p:ext uri="{D42A27DB-BD31-4B8C-83A1-F6EECF244321}">
                <p14:modId xmlns:p14="http://schemas.microsoft.com/office/powerpoint/2010/main" val="1743170304"/>
              </p:ext>
            </p:extLst>
          </p:nvPr>
        </p:nvGraphicFramePr>
        <p:xfrm>
          <a:off x="1055688" y="2248327"/>
          <a:ext cx="3228769" cy="3600000"/>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727660">
                <a:tc>
                  <a:txBody>
                    <a:bodyPr/>
                    <a:lstStyle/>
                    <a:p>
                      <a:pPr algn="ctr"/>
                      <a:r>
                        <a:rPr lang="en-AU" sz="1600" b="1" noProof="0" dirty="0"/>
                        <a:t>Production line full-time employee</a:t>
                      </a:r>
                      <a:endParaRPr lang="en-AU" sz="1600" noProof="0" dirty="0"/>
                    </a:p>
                  </a:txBody>
                  <a:tcPr anchor="ctr"/>
                </a:tc>
                <a:extLst>
                  <a:ext uri="{0D108BD9-81ED-4DB2-BD59-A6C34878D82A}">
                    <a16:rowId xmlns:a16="http://schemas.microsoft.com/office/drawing/2014/main" val="1925426026"/>
                  </a:ext>
                </a:extLst>
              </a:tr>
              <a:tr h="2872340">
                <a:tc>
                  <a:txBody>
                    <a:bodyPr/>
                    <a:lstStyle/>
                    <a:p>
                      <a:pPr marL="171450" indent="-171450">
                        <a:buFont typeface="Arial" panose="020B0604020202020204" pitchFamily="34" charset="0"/>
                        <a:buChar char="•"/>
                      </a:pPr>
                      <a:r>
                        <a:rPr lang="en-AU" sz="1200" noProof="0" dirty="0"/>
                        <a:t>Works 38 hours per week at a food processing plant</a:t>
                      </a:r>
                    </a:p>
                    <a:p>
                      <a:pPr marL="171450" indent="-171450">
                        <a:buFont typeface="Arial" panose="020B0604020202020204" pitchFamily="34" charset="0"/>
                        <a:buChar char="•"/>
                      </a:pPr>
                      <a:r>
                        <a:rPr lang="en-AU" sz="1200" noProof="0" dirty="0"/>
                        <a:t>Works in shifts (morning, afternoon, night) on a rotating roster</a:t>
                      </a:r>
                    </a:p>
                    <a:p>
                      <a:pPr marL="171450" indent="-171450">
                        <a:buFont typeface="Arial" panose="020B0604020202020204" pitchFamily="34" charset="0"/>
                        <a:buChar char="•"/>
                      </a:pPr>
                      <a:r>
                        <a:rPr lang="en-AU" sz="1200" noProof="0" dirty="0"/>
                        <a:t>Receives shift allowances for afternoon and night work</a:t>
                      </a:r>
                    </a:p>
                    <a:p>
                      <a:pPr marL="171450" indent="-171450">
                        <a:buFont typeface="Arial" panose="020B0604020202020204" pitchFamily="34" charset="0"/>
                        <a:buChar char="•"/>
                      </a:pPr>
                      <a:r>
                        <a:rPr lang="en-AU" sz="1200" noProof="0" dirty="0"/>
                        <a:t>Four weeks annual leave plus sick leave entitlements</a:t>
                      </a:r>
                    </a:p>
                    <a:p>
                      <a:pPr marL="171450" indent="-171450">
                        <a:buFont typeface="Arial" panose="020B0604020202020204" pitchFamily="34" charset="0"/>
                        <a:buChar char="•"/>
                      </a:pPr>
                      <a:r>
                        <a:rPr lang="en-AU" sz="1200" noProof="0" dirty="0"/>
                        <a:t>Covered by the Food and Beverage Manufacturing Award [MA000073]</a:t>
                      </a:r>
                    </a:p>
                    <a:p>
                      <a:pPr marL="171450" indent="-171450">
                        <a:buFont typeface="Arial" panose="020B0604020202020204" pitchFamily="34" charset="0"/>
                        <a:buChar char="•"/>
                      </a:pPr>
                      <a:r>
                        <a:rPr lang="en-AU" sz="1200" noProof="0" dirty="0"/>
                        <a:t>Has opportunities for overtime during peak production periods</a:t>
                      </a:r>
                    </a:p>
                  </a:txBody>
                  <a:tcPr>
                    <a:solidFill>
                      <a:srgbClr val="FFFBF3"/>
                    </a:solidFill>
                  </a:tcPr>
                </a:tc>
                <a:extLst>
                  <a:ext uri="{0D108BD9-81ED-4DB2-BD59-A6C34878D82A}">
                    <a16:rowId xmlns:a16="http://schemas.microsoft.com/office/drawing/2014/main" val="2625143745"/>
                  </a:ext>
                </a:extLst>
              </a:tr>
            </a:tbl>
          </a:graphicData>
        </a:graphic>
      </p:graphicFrame>
      <p:graphicFrame>
        <p:nvGraphicFramePr>
          <p:cNvPr id="4" name="Table 3">
            <a:extLst>
              <a:ext uri="{FF2B5EF4-FFF2-40B4-BE49-F238E27FC236}">
                <a16:creationId xmlns:a16="http://schemas.microsoft.com/office/drawing/2014/main" id="{91421405-E7C9-02BF-C4A5-3B81D395B9E2}"/>
              </a:ext>
            </a:extLst>
          </p:cNvPr>
          <p:cNvGraphicFramePr>
            <a:graphicFrameLocks noGrp="1"/>
          </p:cNvGraphicFramePr>
          <p:nvPr>
            <p:extLst>
              <p:ext uri="{D42A27DB-BD31-4B8C-83A1-F6EECF244321}">
                <p14:modId xmlns:p14="http://schemas.microsoft.com/office/powerpoint/2010/main" val="2297921488"/>
              </p:ext>
            </p:extLst>
          </p:nvPr>
        </p:nvGraphicFramePr>
        <p:xfrm>
          <a:off x="4491035" y="2248326"/>
          <a:ext cx="3228769" cy="3600000"/>
        </p:xfrm>
        <a:graphic>
          <a:graphicData uri="http://schemas.openxmlformats.org/drawingml/2006/table">
            <a:tbl>
              <a:tblPr firstRow="1" bandRow="1">
                <a:tableStyleId>{9DCAF9ED-07DC-4A11-8D7F-57B35C25682E}</a:tableStyleId>
              </a:tblPr>
              <a:tblGrid>
                <a:gridCol w="3228769">
                  <a:extLst>
                    <a:ext uri="{9D8B030D-6E8A-4147-A177-3AD203B41FA5}">
                      <a16:colId xmlns:a16="http://schemas.microsoft.com/office/drawing/2014/main" val="1213389897"/>
                    </a:ext>
                  </a:extLst>
                </a:gridCol>
              </a:tblGrid>
              <a:tr h="759559">
                <a:tc>
                  <a:txBody>
                    <a:bodyPr/>
                    <a:lstStyle/>
                    <a:p>
                      <a:pPr algn="ctr"/>
                      <a:r>
                        <a:rPr lang="en-AU" sz="1600" b="1" noProof="0" dirty="0"/>
                        <a:t>Warehouse casual worker</a:t>
                      </a:r>
                      <a:endParaRPr lang="en-AU" sz="1600" noProof="0" dirty="0"/>
                    </a:p>
                  </a:txBody>
                  <a:tcPr anchor="ctr"/>
                </a:tc>
                <a:extLst>
                  <a:ext uri="{0D108BD9-81ED-4DB2-BD59-A6C34878D82A}">
                    <a16:rowId xmlns:a16="http://schemas.microsoft.com/office/drawing/2014/main" val="1925426026"/>
                  </a:ext>
                </a:extLst>
              </a:tr>
              <a:tr h="2840441">
                <a:tc>
                  <a:txBody>
                    <a:bodyPr/>
                    <a:lstStyle/>
                    <a:p>
                      <a:pPr marL="171450" indent="-171450">
                        <a:buFont typeface="Arial" panose="020B0604020202020204" pitchFamily="34" charset="0"/>
                        <a:buChar char="•"/>
                      </a:pPr>
                      <a:r>
                        <a:rPr lang="en-AU" sz="1200" noProof="0" dirty="0"/>
                        <a:t>Works at a furniture manufacturing warehouse</a:t>
                      </a:r>
                    </a:p>
                    <a:p>
                      <a:pPr marL="171450" indent="-171450">
                        <a:buFont typeface="Arial" panose="020B0604020202020204" pitchFamily="34" charset="0"/>
                        <a:buChar char="•"/>
                      </a:pPr>
                      <a:r>
                        <a:rPr lang="en-AU" sz="1200" noProof="0" dirty="0"/>
                        <a:t>Variable hours depending on production and shipping schedules</a:t>
                      </a:r>
                    </a:p>
                    <a:p>
                      <a:pPr marL="171450" indent="-171450">
                        <a:buFont typeface="Arial" panose="020B0604020202020204" pitchFamily="34" charset="0"/>
                        <a:buChar char="•"/>
                      </a:pPr>
                      <a:r>
                        <a:rPr lang="en-AU" sz="1200" noProof="0" dirty="0"/>
                        <a:t>Receives 25% casual loading on base wage</a:t>
                      </a:r>
                    </a:p>
                    <a:p>
                      <a:pPr marL="171450" indent="-171450">
                        <a:buFont typeface="Arial" panose="020B0604020202020204" pitchFamily="34" charset="0"/>
                        <a:buChar char="•"/>
                      </a:pPr>
                      <a:r>
                        <a:rPr lang="en-AU" sz="1200" noProof="0" dirty="0"/>
                        <a:t>No guaranteed shifts but often called during busy periods</a:t>
                      </a:r>
                    </a:p>
                    <a:p>
                      <a:pPr marL="171450" indent="-171450">
                        <a:buFont typeface="Arial" panose="020B0604020202020204" pitchFamily="34" charset="0"/>
                        <a:buChar char="•"/>
                      </a:pPr>
                      <a:r>
                        <a:rPr lang="en-AU" sz="1200" noProof="0" dirty="0"/>
                        <a:t>Trained to operate forklifts and pallet jacks</a:t>
                      </a:r>
                    </a:p>
                    <a:p>
                      <a:pPr marL="171450" indent="-171450">
                        <a:buFont typeface="Arial" panose="020B0604020202020204" pitchFamily="34" charset="0"/>
                        <a:buChar char="•"/>
                      </a:pPr>
                      <a:r>
                        <a:rPr lang="en-AU" sz="1200" noProof="0" dirty="0"/>
                        <a:t>No paid leave but flexibility to decline shifts when studying</a:t>
                      </a:r>
                    </a:p>
                  </a:txBody>
                  <a:tcPr>
                    <a:solidFill>
                      <a:srgbClr val="FFFBF3"/>
                    </a:solidFill>
                  </a:tcPr>
                </a:tc>
                <a:extLst>
                  <a:ext uri="{0D108BD9-81ED-4DB2-BD59-A6C34878D82A}">
                    <a16:rowId xmlns:a16="http://schemas.microsoft.com/office/drawing/2014/main" val="2625143745"/>
                  </a:ext>
                </a:extLst>
              </a:tr>
            </a:tbl>
          </a:graphicData>
        </a:graphic>
      </p:graphicFrame>
      <p:graphicFrame>
        <p:nvGraphicFramePr>
          <p:cNvPr id="6" name="Table 5">
            <a:extLst>
              <a:ext uri="{FF2B5EF4-FFF2-40B4-BE49-F238E27FC236}">
                <a16:creationId xmlns:a16="http://schemas.microsoft.com/office/drawing/2014/main" id="{1F4FD9C1-05D8-2517-ADA2-B84DF4F19B7A}"/>
              </a:ext>
            </a:extLst>
          </p:cNvPr>
          <p:cNvGraphicFramePr>
            <a:graphicFrameLocks noGrp="1"/>
          </p:cNvGraphicFramePr>
          <p:nvPr>
            <p:extLst>
              <p:ext uri="{D42A27DB-BD31-4B8C-83A1-F6EECF244321}">
                <p14:modId xmlns:p14="http://schemas.microsoft.com/office/powerpoint/2010/main" val="583658018"/>
              </p:ext>
            </p:extLst>
          </p:nvPr>
        </p:nvGraphicFramePr>
        <p:xfrm>
          <a:off x="7926381" y="2243595"/>
          <a:ext cx="3228769" cy="3600000"/>
        </p:xfrm>
        <a:graphic>
          <a:graphicData uri="http://schemas.openxmlformats.org/drawingml/2006/table">
            <a:tbl>
              <a:tblPr firstRow="1" bandRow="1">
                <a:tableStyleId>{1FECB4D8-DB02-4DC6-A0A2-4F2EBAE1DC90}</a:tableStyleId>
              </a:tblPr>
              <a:tblGrid>
                <a:gridCol w="3228769">
                  <a:extLst>
                    <a:ext uri="{9D8B030D-6E8A-4147-A177-3AD203B41FA5}">
                      <a16:colId xmlns:a16="http://schemas.microsoft.com/office/drawing/2014/main" val="1213389897"/>
                    </a:ext>
                  </a:extLst>
                </a:gridCol>
              </a:tblGrid>
              <a:tr h="743130">
                <a:tc>
                  <a:txBody>
                    <a:bodyPr/>
                    <a:lstStyle/>
                    <a:p>
                      <a:pPr algn="ctr"/>
                      <a:r>
                        <a:rPr lang="en-AU" sz="1600" b="1" noProof="0" dirty="0"/>
                        <a:t>Fabrication apprentice</a:t>
                      </a:r>
                      <a:endParaRPr lang="en-AU" sz="1600" noProof="0" dirty="0"/>
                    </a:p>
                  </a:txBody>
                  <a:tcPr anchor="ctr"/>
                </a:tc>
                <a:extLst>
                  <a:ext uri="{0D108BD9-81ED-4DB2-BD59-A6C34878D82A}">
                    <a16:rowId xmlns:a16="http://schemas.microsoft.com/office/drawing/2014/main" val="1925426026"/>
                  </a:ext>
                </a:extLst>
              </a:tr>
              <a:tr h="2856870">
                <a:tc>
                  <a:txBody>
                    <a:bodyPr/>
                    <a:lstStyle/>
                    <a:p>
                      <a:pPr marL="171450" indent="-171450">
                        <a:buFont typeface="Arial" panose="020B0604020202020204" pitchFamily="34" charset="0"/>
                        <a:buChar char="•"/>
                      </a:pPr>
                      <a:r>
                        <a:rPr lang="en-AU" sz="1200" noProof="0" dirty="0"/>
                        <a:t>Four-year apprenticeship with a heavy machinery manufacturer</a:t>
                      </a:r>
                    </a:p>
                    <a:p>
                      <a:pPr marL="171450" indent="-171450">
                        <a:buFont typeface="Arial" panose="020B0604020202020204" pitchFamily="34" charset="0"/>
                        <a:buChar char="•"/>
                      </a:pPr>
                      <a:r>
                        <a:rPr lang="en-AU" sz="1200" noProof="0" dirty="0"/>
                        <a:t>Combines factory floor training with study blocks at a registered training organisation</a:t>
                      </a:r>
                    </a:p>
                    <a:p>
                      <a:pPr marL="171450" indent="-171450">
                        <a:buFont typeface="Arial" panose="020B0604020202020204" pitchFamily="34" charset="0"/>
                        <a:buChar char="•"/>
                      </a:pPr>
                      <a:r>
                        <a:rPr lang="en-AU" sz="1200" noProof="0" dirty="0"/>
                        <a:t>Wage increases each year as competencies are achieved</a:t>
                      </a:r>
                    </a:p>
                    <a:p>
                      <a:pPr marL="171450" indent="-171450">
                        <a:buFont typeface="Arial" panose="020B0604020202020204" pitchFamily="34" charset="0"/>
                        <a:buChar char="•"/>
                      </a:pPr>
                      <a:r>
                        <a:rPr lang="en-AU" sz="1200" noProof="0" dirty="0"/>
                        <a:t>Works alongside qualified tradespeople who provide mentoring</a:t>
                      </a:r>
                    </a:p>
                    <a:p>
                      <a:pPr marL="171450" indent="-171450">
                        <a:buFont typeface="Arial" panose="020B0604020202020204" pitchFamily="34" charset="0"/>
                        <a:buChar char="•"/>
                      </a:pPr>
                      <a:r>
                        <a:rPr lang="en-AU" sz="1200" noProof="0" dirty="0"/>
                        <a:t>Receives trade tools allowance</a:t>
                      </a:r>
                    </a:p>
                    <a:p>
                      <a:pPr marL="171450" indent="-171450">
                        <a:buFont typeface="Arial" panose="020B0604020202020204" pitchFamily="34" charset="0"/>
                        <a:buChar char="•"/>
                      </a:pPr>
                      <a:r>
                        <a:rPr lang="en-AU" sz="1200" noProof="0" dirty="0"/>
                        <a:t>Covered by both training contract and Manufacturing Award [MA000010]</a:t>
                      </a:r>
                    </a:p>
                  </a:txBody>
                  <a:tcPr>
                    <a:solidFill>
                      <a:srgbClr val="FFFBF3"/>
                    </a:solidFill>
                  </a:tcPr>
                </a:tc>
                <a:extLst>
                  <a:ext uri="{0D108BD9-81ED-4DB2-BD59-A6C34878D82A}">
                    <a16:rowId xmlns:a16="http://schemas.microsoft.com/office/drawing/2014/main" val="2625143745"/>
                  </a:ext>
                </a:extLst>
              </a:tr>
            </a:tbl>
          </a:graphicData>
        </a:graphic>
      </p:graphicFrame>
      <p:sp>
        <p:nvSpPr>
          <p:cNvPr id="9" name="Title 8">
            <a:extLst>
              <a:ext uri="{FF2B5EF4-FFF2-40B4-BE49-F238E27FC236}">
                <a16:creationId xmlns:a16="http://schemas.microsoft.com/office/drawing/2014/main" id="{3F4F737B-DE20-735A-B7E2-F7D1F13DC225}"/>
              </a:ext>
            </a:extLst>
          </p:cNvPr>
          <p:cNvSpPr>
            <a:spLocks noGrp="1"/>
          </p:cNvSpPr>
          <p:nvPr>
            <p:ph type="title"/>
          </p:nvPr>
        </p:nvSpPr>
        <p:spPr>
          <a:xfrm>
            <a:off x="1055941" y="873125"/>
            <a:ext cx="5292131" cy="524553"/>
          </a:xfrm>
        </p:spPr>
        <p:txBody>
          <a:bodyPr/>
          <a:lstStyle/>
          <a:p>
            <a:r>
              <a:rPr lang="en-AU" dirty="0"/>
              <a:t>Employment types in action</a:t>
            </a:r>
          </a:p>
        </p:txBody>
      </p:sp>
    </p:spTree>
    <p:extLst>
      <p:ext uri="{BB962C8B-B14F-4D97-AF65-F5344CB8AC3E}">
        <p14:creationId xmlns:p14="http://schemas.microsoft.com/office/powerpoint/2010/main" val="14204241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A155EB-9031-6A8D-2CBD-3794FECCE04E}"/>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9FB9974F-4111-076D-822D-12B88EF807F3}"/>
              </a:ext>
            </a:extLst>
          </p:cNvPr>
          <p:cNvSpPr>
            <a:spLocks noGrp="1"/>
          </p:cNvSpPr>
          <p:nvPr>
            <p:ph type="body" sz="quarter" idx="15"/>
          </p:nvPr>
        </p:nvSpPr>
        <p:spPr>
          <a:xfrm>
            <a:off x="1055688" y="624947"/>
            <a:ext cx="2519454" cy="247554"/>
          </a:xfrm>
        </p:spPr>
        <p:txBody>
          <a:bodyPr/>
          <a:lstStyle/>
          <a:p>
            <a:r>
              <a:rPr lang="en-AU" dirty="0"/>
              <a:t>UNDERSTANDING EMPLOYMENT</a:t>
            </a:r>
          </a:p>
        </p:txBody>
      </p:sp>
      <p:sp>
        <p:nvSpPr>
          <p:cNvPr id="6" name="Title 5">
            <a:extLst>
              <a:ext uri="{FF2B5EF4-FFF2-40B4-BE49-F238E27FC236}">
                <a16:creationId xmlns:a16="http://schemas.microsoft.com/office/drawing/2014/main" id="{09013105-612F-EA10-BD71-00298B739BF1}"/>
              </a:ext>
            </a:extLst>
          </p:cNvPr>
          <p:cNvSpPr>
            <a:spLocks noGrp="1"/>
          </p:cNvSpPr>
          <p:nvPr>
            <p:ph type="title"/>
          </p:nvPr>
        </p:nvSpPr>
        <p:spPr>
          <a:xfrm>
            <a:off x="1055941" y="873125"/>
            <a:ext cx="3621802" cy="524553"/>
          </a:xfrm>
        </p:spPr>
        <p:txBody>
          <a:bodyPr/>
          <a:lstStyle/>
          <a:p>
            <a:r>
              <a:rPr lang="en-AU" dirty="0"/>
              <a:t>Some useful terms</a:t>
            </a:r>
          </a:p>
        </p:txBody>
      </p:sp>
      <p:grpSp>
        <p:nvGrpSpPr>
          <p:cNvPr id="18" name="Group 17">
            <a:extLst>
              <a:ext uri="{FF2B5EF4-FFF2-40B4-BE49-F238E27FC236}">
                <a16:creationId xmlns:a16="http://schemas.microsoft.com/office/drawing/2014/main" id="{FD4ADBAD-1B75-C909-16A1-88D33800B6F9}"/>
              </a:ext>
            </a:extLst>
          </p:cNvPr>
          <p:cNvGrpSpPr/>
          <p:nvPr/>
        </p:nvGrpSpPr>
        <p:grpSpPr>
          <a:xfrm>
            <a:off x="801689" y="1659987"/>
            <a:ext cx="3376612" cy="3946882"/>
            <a:chOff x="1055689" y="1672687"/>
            <a:chExt cx="3376612" cy="3946882"/>
          </a:xfrm>
          <a:solidFill>
            <a:srgbClr val="FFFBF3"/>
          </a:solidFill>
        </p:grpSpPr>
        <p:sp>
          <p:nvSpPr>
            <p:cNvPr id="5" name="Rectangle 4">
              <a:extLst>
                <a:ext uri="{FF2B5EF4-FFF2-40B4-BE49-F238E27FC236}">
                  <a16:creationId xmlns:a16="http://schemas.microsoft.com/office/drawing/2014/main" id="{C95D65D6-D9D9-DB9B-7227-31AA64D8A28F}"/>
                </a:ext>
              </a:extLst>
            </p:cNvPr>
            <p:cNvSpPr/>
            <p:nvPr/>
          </p:nvSpPr>
          <p:spPr>
            <a:xfrm>
              <a:off x="1175658" y="1831340"/>
              <a:ext cx="3142342" cy="3788229"/>
            </a:xfrm>
            <a:custGeom>
              <a:avLst/>
              <a:gdLst>
                <a:gd name="csX0" fmla="*/ 0 w 3142342"/>
                <a:gd name="csY0" fmla="*/ 0 h 3788229"/>
                <a:gd name="csX1" fmla="*/ 534198 w 3142342"/>
                <a:gd name="csY1" fmla="*/ 0 h 3788229"/>
                <a:gd name="csX2" fmla="*/ 1131243 w 3142342"/>
                <a:gd name="csY2" fmla="*/ 0 h 3788229"/>
                <a:gd name="csX3" fmla="*/ 1759712 w 3142342"/>
                <a:gd name="csY3" fmla="*/ 0 h 3788229"/>
                <a:gd name="csX4" fmla="*/ 2388180 w 3142342"/>
                <a:gd name="csY4" fmla="*/ 0 h 3788229"/>
                <a:gd name="csX5" fmla="*/ 3142342 w 3142342"/>
                <a:gd name="csY5" fmla="*/ 0 h 3788229"/>
                <a:gd name="csX6" fmla="*/ 3142342 w 3142342"/>
                <a:gd name="csY6" fmla="*/ 669254 h 3788229"/>
                <a:gd name="csX7" fmla="*/ 3142342 w 3142342"/>
                <a:gd name="csY7" fmla="*/ 1186978 h 3788229"/>
                <a:gd name="csX8" fmla="*/ 3142342 w 3142342"/>
                <a:gd name="csY8" fmla="*/ 1780468 h 3788229"/>
                <a:gd name="csX9" fmla="*/ 3142342 w 3142342"/>
                <a:gd name="csY9" fmla="*/ 2373957 h 3788229"/>
                <a:gd name="csX10" fmla="*/ 3142342 w 3142342"/>
                <a:gd name="csY10" fmla="*/ 2967446 h 3788229"/>
                <a:gd name="csX11" fmla="*/ 3142342 w 3142342"/>
                <a:gd name="csY11" fmla="*/ 3788229 h 3788229"/>
                <a:gd name="csX12" fmla="*/ 2608144 w 3142342"/>
                <a:gd name="csY12" fmla="*/ 3788229 h 3788229"/>
                <a:gd name="csX13" fmla="*/ 1979675 w 3142342"/>
                <a:gd name="csY13" fmla="*/ 3788229 h 3788229"/>
                <a:gd name="csX14" fmla="*/ 1319784 w 3142342"/>
                <a:gd name="csY14" fmla="*/ 3788229 h 3788229"/>
                <a:gd name="csX15" fmla="*/ 628468 w 3142342"/>
                <a:gd name="csY15" fmla="*/ 3788229 h 3788229"/>
                <a:gd name="csX16" fmla="*/ 0 w 3142342"/>
                <a:gd name="csY16" fmla="*/ 3788229 h 3788229"/>
                <a:gd name="csX17" fmla="*/ 0 w 3142342"/>
                <a:gd name="csY17" fmla="*/ 3156858 h 3788229"/>
                <a:gd name="csX18" fmla="*/ 0 w 3142342"/>
                <a:gd name="csY18" fmla="*/ 2449721 h 3788229"/>
                <a:gd name="csX19" fmla="*/ 0 w 3142342"/>
                <a:gd name="csY19" fmla="*/ 1931997 h 3788229"/>
                <a:gd name="csX20" fmla="*/ 0 w 3142342"/>
                <a:gd name="csY20" fmla="*/ 1338508 h 3788229"/>
                <a:gd name="csX21" fmla="*/ 0 w 3142342"/>
                <a:gd name="csY21" fmla="*/ 745018 h 3788229"/>
                <a:gd name="csX22" fmla="*/ 0 w 3142342"/>
                <a:gd name="csY22" fmla="*/ 0 h 37882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142342" h="3788229" fill="none" extrusionOk="0">
                  <a:moveTo>
                    <a:pt x="0" y="0"/>
                  </a:moveTo>
                  <a:cubicBezTo>
                    <a:pt x="144908" y="18113"/>
                    <a:pt x="350178" y="15348"/>
                    <a:pt x="534198" y="0"/>
                  </a:cubicBezTo>
                  <a:cubicBezTo>
                    <a:pt x="718218" y="-15348"/>
                    <a:pt x="868914" y="-28569"/>
                    <a:pt x="1131243" y="0"/>
                  </a:cubicBezTo>
                  <a:cubicBezTo>
                    <a:pt x="1393572" y="28569"/>
                    <a:pt x="1591315" y="4600"/>
                    <a:pt x="1759712" y="0"/>
                  </a:cubicBezTo>
                  <a:cubicBezTo>
                    <a:pt x="1928109" y="-4600"/>
                    <a:pt x="2137300" y="21521"/>
                    <a:pt x="2388180" y="0"/>
                  </a:cubicBezTo>
                  <a:cubicBezTo>
                    <a:pt x="2639060" y="-21521"/>
                    <a:pt x="2895166" y="34986"/>
                    <a:pt x="3142342" y="0"/>
                  </a:cubicBezTo>
                  <a:cubicBezTo>
                    <a:pt x="3112050" y="331011"/>
                    <a:pt x="3143851" y="447854"/>
                    <a:pt x="3142342" y="669254"/>
                  </a:cubicBezTo>
                  <a:cubicBezTo>
                    <a:pt x="3140833" y="890654"/>
                    <a:pt x="3118164" y="1004772"/>
                    <a:pt x="3142342" y="1186978"/>
                  </a:cubicBezTo>
                  <a:cubicBezTo>
                    <a:pt x="3166520" y="1369184"/>
                    <a:pt x="3164049" y="1505913"/>
                    <a:pt x="3142342" y="1780468"/>
                  </a:cubicBezTo>
                  <a:cubicBezTo>
                    <a:pt x="3120636" y="2055023"/>
                    <a:pt x="3146315" y="2224594"/>
                    <a:pt x="3142342" y="2373957"/>
                  </a:cubicBezTo>
                  <a:cubicBezTo>
                    <a:pt x="3138369" y="2523320"/>
                    <a:pt x="3122200" y="2846587"/>
                    <a:pt x="3142342" y="2967446"/>
                  </a:cubicBezTo>
                  <a:cubicBezTo>
                    <a:pt x="3162484" y="3088305"/>
                    <a:pt x="3154320" y="3400034"/>
                    <a:pt x="3142342" y="3788229"/>
                  </a:cubicBezTo>
                  <a:cubicBezTo>
                    <a:pt x="2966957" y="3785720"/>
                    <a:pt x="2777305" y="3792531"/>
                    <a:pt x="2608144" y="3788229"/>
                  </a:cubicBezTo>
                  <a:cubicBezTo>
                    <a:pt x="2438983" y="3783927"/>
                    <a:pt x="2114335" y="3786487"/>
                    <a:pt x="1979675" y="3788229"/>
                  </a:cubicBezTo>
                  <a:cubicBezTo>
                    <a:pt x="1845015" y="3789971"/>
                    <a:pt x="1538015" y="3777463"/>
                    <a:pt x="1319784" y="3788229"/>
                  </a:cubicBezTo>
                  <a:cubicBezTo>
                    <a:pt x="1101553" y="3798995"/>
                    <a:pt x="821606" y="3814503"/>
                    <a:pt x="628468" y="3788229"/>
                  </a:cubicBezTo>
                  <a:cubicBezTo>
                    <a:pt x="435330" y="3761955"/>
                    <a:pt x="284625" y="3817979"/>
                    <a:pt x="0" y="3788229"/>
                  </a:cubicBezTo>
                  <a:cubicBezTo>
                    <a:pt x="13157" y="3632435"/>
                    <a:pt x="14975" y="3355797"/>
                    <a:pt x="0" y="3156858"/>
                  </a:cubicBezTo>
                  <a:cubicBezTo>
                    <a:pt x="-14975" y="2957919"/>
                    <a:pt x="-30732" y="2599705"/>
                    <a:pt x="0" y="2449721"/>
                  </a:cubicBezTo>
                  <a:cubicBezTo>
                    <a:pt x="30732" y="2299737"/>
                    <a:pt x="19181" y="2129137"/>
                    <a:pt x="0" y="1931997"/>
                  </a:cubicBezTo>
                  <a:cubicBezTo>
                    <a:pt x="-19181" y="1734857"/>
                    <a:pt x="-23623" y="1624130"/>
                    <a:pt x="0" y="1338508"/>
                  </a:cubicBezTo>
                  <a:cubicBezTo>
                    <a:pt x="23623" y="1052886"/>
                    <a:pt x="-20360" y="905684"/>
                    <a:pt x="0" y="745018"/>
                  </a:cubicBezTo>
                  <a:cubicBezTo>
                    <a:pt x="20360" y="584352"/>
                    <a:pt x="24990" y="356136"/>
                    <a:pt x="0" y="0"/>
                  </a:cubicBezTo>
                  <a:close/>
                </a:path>
                <a:path w="3142342" h="3788229" stroke="0" extrusionOk="0">
                  <a:moveTo>
                    <a:pt x="0" y="0"/>
                  </a:moveTo>
                  <a:cubicBezTo>
                    <a:pt x="203367" y="9036"/>
                    <a:pt x="337774" y="23429"/>
                    <a:pt x="628468" y="0"/>
                  </a:cubicBezTo>
                  <a:cubicBezTo>
                    <a:pt x="919162" y="-23429"/>
                    <a:pt x="1040657" y="18290"/>
                    <a:pt x="1194090" y="0"/>
                  </a:cubicBezTo>
                  <a:cubicBezTo>
                    <a:pt x="1347523" y="-18290"/>
                    <a:pt x="1638142" y="-5228"/>
                    <a:pt x="1822558" y="0"/>
                  </a:cubicBezTo>
                  <a:cubicBezTo>
                    <a:pt x="2006974" y="5228"/>
                    <a:pt x="2175478" y="16851"/>
                    <a:pt x="2388180" y="0"/>
                  </a:cubicBezTo>
                  <a:cubicBezTo>
                    <a:pt x="2600882" y="-16851"/>
                    <a:pt x="2854138" y="-36720"/>
                    <a:pt x="3142342" y="0"/>
                  </a:cubicBezTo>
                  <a:cubicBezTo>
                    <a:pt x="3163343" y="240892"/>
                    <a:pt x="3143558" y="374046"/>
                    <a:pt x="3142342" y="517725"/>
                  </a:cubicBezTo>
                  <a:cubicBezTo>
                    <a:pt x="3141126" y="661405"/>
                    <a:pt x="3174449" y="983045"/>
                    <a:pt x="3142342" y="1186978"/>
                  </a:cubicBezTo>
                  <a:cubicBezTo>
                    <a:pt x="3110235" y="1390911"/>
                    <a:pt x="3131777" y="1564388"/>
                    <a:pt x="3142342" y="1856232"/>
                  </a:cubicBezTo>
                  <a:cubicBezTo>
                    <a:pt x="3152907" y="2148076"/>
                    <a:pt x="3167416" y="2344652"/>
                    <a:pt x="3142342" y="2525486"/>
                  </a:cubicBezTo>
                  <a:cubicBezTo>
                    <a:pt x="3117268" y="2706320"/>
                    <a:pt x="3139927" y="2915696"/>
                    <a:pt x="3142342" y="3081093"/>
                  </a:cubicBezTo>
                  <a:cubicBezTo>
                    <a:pt x="3144757" y="3246490"/>
                    <a:pt x="3159079" y="3639716"/>
                    <a:pt x="3142342" y="3788229"/>
                  </a:cubicBezTo>
                  <a:cubicBezTo>
                    <a:pt x="3013488" y="3809015"/>
                    <a:pt x="2761495" y="3777598"/>
                    <a:pt x="2608144" y="3788229"/>
                  </a:cubicBezTo>
                  <a:cubicBezTo>
                    <a:pt x="2454793" y="3798860"/>
                    <a:pt x="2247702" y="3756719"/>
                    <a:pt x="1916829" y="3788229"/>
                  </a:cubicBezTo>
                  <a:cubicBezTo>
                    <a:pt x="1585956" y="3819739"/>
                    <a:pt x="1550482" y="3766681"/>
                    <a:pt x="1351207" y="3788229"/>
                  </a:cubicBezTo>
                  <a:cubicBezTo>
                    <a:pt x="1151932" y="3809777"/>
                    <a:pt x="934400" y="3765941"/>
                    <a:pt x="754162" y="3788229"/>
                  </a:cubicBezTo>
                  <a:cubicBezTo>
                    <a:pt x="573925" y="3810517"/>
                    <a:pt x="160206" y="3751079"/>
                    <a:pt x="0" y="3788229"/>
                  </a:cubicBezTo>
                  <a:cubicBezTo>
                    <a:pt x="14999" y="3615077"/>
                    <a:pt x="20059" y="3431374"/>
                    <a:pt x="0" y="3232622"/>
                  </a:cubicBezTo>
                  <a:cubicBezTo>
                    <a:pt x="-20059" y="3033870"/>
                    <a:pt x="-28075" y="2667628"/>
                    <a:pt x="0" y="2525486"/>
                  </a:cubicBezTo>
                  <a:cubicBezTo>
                    <a:pt x="28075" y="2383344"/>
                    <a:pt x="6758" y="2149383"/>
                    <a:pt x="0" y="1894115"/>
                  </a:cubicBezTo>
                  <a:cubicBezTo>
                    <a:pt x="-6758" y="1638847"/>
                    <a:pt x="23488" y="1539353"/>
                    <a:pt x="0" y="1338508"/>
                  </a:cubicBezTo>
                  <a:cubicBezTo>
                    <a:pt x="-23488" y="1137663"/>
                    <a:pt x="19256" y="930185"/>
                    <a:pt x="0" y="820783"/>
                  </a:cubicBezTo>
                  <a:cubicBezTo>
                    <a:pt x="-19256" y="711381"/>
                    <a:pt x="-13583" y="305725"/>
                    <a:pt x="0" y="0"/>
                  </a:cubicBezTo>
                  <a:close/>
                </a:path>
              </a:pathLst>
            </a:custGeom>
            <a:grpFill/>
            <a:ln w="28575">
              <a:extLst>
                <a:ext uri="{C807C97D-BFC1-408E-A445-0C87EB9F89A2}">
                  <ask:lineSketchStyleProps xmlns:ask="http://schemas.microsoft.com/office/drawing/2018/sketchyshapes" sd="19505975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Rounded Corners 6">
              <a:extLst>
                <a:ext uri="{FF2B5EF4-FFF2-40B4-BE49-F238E27FC236}">
                  <a16:creationId xmlns:a16="http://schemas.microsoft.com/office/drawing/2014/main" id="{328EC7D5-03B0-828F-2049-B269C347600A}"/>
                </a:ext>
              </a:extLst>
            </p:cNvPr>
            <p:cNvSpPr/>
            <p:nvPr/>
          </p:nvSpPr>
          <p:spPr>
            <a:xfrm>
              <a:off x="1055689" y="1672687"/>
              <a:ext cx="3376612" cy="247553"/>
            </a:xfrm>
            <a:custGeom>
              <a:avLst/>
              <a:gdLst>
                <a:gd name="csX0" fmla="*/ 0 w 3376612"/>
                <a:gd name="csY0" fmla="*/ 41260 h 247553"/>
                <a:gd name="csX1" fmla="*/ 41260 w 3376612"/>
                <a:gd name="csY1" fmla="*/ 0 h 247553"/>
                <a:gd name="csX2" fmla="*/ 733019 w 3376612"/>
                <a:gd name="csY2" fmla="*/ 0 h 247553"/>
                <a:gd name="csX3" fmla="*/ 1391838 w 3376612"/>
                <a:gd name="csY3" fmla="*/ 0 h 247553"/>
                <a:gd name="csX4" fmla="*/ 1984774 w 3376612"/>
                <a:gd name="csY4" fmla="*/ 0 h 247553"/>
                <a:gd name="csX5" fmla="*/ 2610652 w 3376612"/>
                <a:gd name="csY5" fmla="*/ 0 h 247553"/>
                <a:gd name="csX6" fmla="*/ 3335352 w 3376612"/>
                <a:gd name="csY6" fmla="*/ 0 h 247553"/>
                <a:gd name="csX7" fmla="*/ 3376612 w 3376612"/>
                <a:gd name="csY7" fmla="*/ 41260 h 247553"/>
                <a:gd name="csX8" fmla="*/ 3376612 w 3376612"/>
                <a:gd name="csY8" fmla="*/ 206293 h 247553"/>
                <a:gd name="csX9" fmla="*/ 3335352 w 3376612"/>
                <a:gd name="csY9" fmla="*/ 247553 h 247553"/>
                <a:gd name="csX10" fmla="*/ 2742415 w 3376612"/>
                <a:gd name="csY10" fmla="*/ 247553 h 247553"/>
                <a:gd name="csX11" fmla="*/ 2116538 w 3376612"/>
                <a:gd name="csY11" fmla="*/ 247553 h 247553"/>
                <a:gd name="csX12" fmla="*/ 1490660 w 3376612"/>
                <a:gd name="csY12" fmla="*/ 247553 h 247553"/>
                <a:gd name="csX13" fmla="*/ 864783 w 3376612"/>
                <a:gd name="csY13" fmla="*/ 247553 h 247553"/>
                <a:gd name="csX14" fmla="*/ 41260 w 3376612"/>
                <a:gd name="csY14" fmla="*/ 247553 h 247553"/>
                <a:gd name="csX15" fmla="*/ 0 w 3376612"/>
                <a:gd name="csY15" fmla="*/ 206293 h 247553"/>
                <a:gd name="csX16" fmla="*/ 0 w 3376612"/>
                <a:gd name="csY16" fmla="*/ 41260 h 2475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376612" h="247553" fill="none" extrusionOk="0">
                  <a:moveTo>
                    <a:pt x="0" y="41260"/>
                  </a:moveTo>
                  <a:cubicBezTo>
                    <a:pt x="-1605" y="14319"/>
                    <a:pt x="20807" y="1749"/>
                    <a:pt x="41260" y="0"/>
                  </a:cubicBezTo>
                  <a:cubicBezTo>
                    <a:pt x="238555" y="25218"/>
                    <a:pt x="516981" y="-1326"/>
                    <a:pt x="733019" y="0"/>
                  </a:cubicBezTo>
                  <a:cubicBezTo>
                    <a:pt x="949057" y="1326"/>
                    <a:pt x="1235684" y="24523"/>
                    <a:pt x="1391838" y="0"/>
                  </a:cubicBezTo>
                  <a:cubicBezTo>
                    <a:pt x="1547992" y="-24523"/>
                    <a:pt x="1817646" y="29645"/>
                    <a:pt x="1984774" y="0"/>
                  </a:cubicBezTo>
                  <a:cubicBezTo>
                    <a:pt x="2151902" y="-29645"/>
                    <a:pt x="2421568" y="20738"/>
                    <a:pt x="2610652" y="0"/>
                  </a:cubicBezTo>
                  <a:cubicBezTo>
                    <a:pt x="2799736" y="-20738"/>
                    <a:pt x="3147760" y="6841"/>
                    <a:pt x="3335352" y="0"/>
                  </a:cubicBezTo>
                  <a:cubicBezTo>
                    <a:pt x="3358472" y="1516"/>
                    <a:pt x="3376355" y="24141"/>
                    <a:pt x="3376612" y="41260"/>
                  </a:cubicBezTo>
                  <a:cubicBezTo>
                    <a:pt x="3379475" y="92521"/>
                    <a:pt x="3373735" y="169337"/>
                    <a:pt x="3376612" y="206293"/>
                  </a:cubicBezTo>
                  <a:cubicBezTo>
                    <a:pt x="3374380" y="233673"/>
                    <a:pt x="3363264" y="249765"/>
                    <a:pt x="3335352" y="247553"/>
                  </a:cubicBezTo>
                  <a:cubicBezTo>
                    <a:pt x="3141179" y="230456"/>
                    <a:pt x="3007215" y="224401"/>
                    <a:pt x="2742415" y="247553"/>
                  </a:cubicBezTo>
                  <a:cubicBezTo>
                    <a:pt x="2477615" y="270705"/>
                    <a:pt x="2331430" y="249449"/>
                    <a:pt x="2116538" y="247553"/>
                  </a:cubicBezTo>
                  <a:cubicBezTo>
                    <a:pt x="1901646" y="245657"/>
                    <a:pt x="1649029" y="245253"/>
                    <a:pt x="1490660" y="247553"/>
                  </a:cubicBezTo>
                  <a:cubicBezTo>
                    <a:pt x="1332291" y="249853"/>
                    <a:pt x="1018999" y="248010"/>
                    <a:pt x="864783" y="247553"/>
                  </a:cubicBezTo>
                  <a:cubicBezTo>
                    <a:pt x="710567" y="247096"/>
                    <a:pt x="257328" y="229797"/>
                    <a:pt x="41260" y="247553"/>
                  </a:cubicBezTo>
                  <a:cubicBezTo>
                    <a:pt x="17198" y="247853"/>
                    <a:pt x="-1290" y="229390"/>
                    <a:pt x="0" y="206293"/>
                  </a:cubicBezTo>
                  <a:cubicBezTo>
                    <a:pt x="-5630" y="138451"/>
                    <a:pt x="-4244" y="90001"/>
                    <a:pt x="0" y="41260"/>
                  </a:cubicBezTo>
                  <a:close/>
                </a:path>
                <a:path w="3376612" h="247553" stroke="0" extrusionOk="0">
                  <a:moveTo>
                    <a:pt x="0" y="41260"/>
                  </a:moveTo>
                  <a:cubicBezTo>
                    <a:pt x="4301" y="17870"/>
                    <a:pt x="19505" y="-2805"/>
                    <a:pt x="41260" y="0"/>
                  </a:cubicBezTo>
                  <a:cubicBezTo>
                    <a:pt x="220112" y="-18716"/>
                    <a:pt x="356338" y="-14609"/>
                    <a:pt x="634197" y="0"/>
                  </a:cubicBezTo>
                  <a:cubicBezTo>
                    <a:pt x="912056" y="14609"/>
                    <a:pt x="1133460" y="-19697"/>
                    <a:pt x="1260074" y="0"/>
                  </a:cubicBezTo>
                  <a:cubicBezTo>
                    <a:pt x="1386688" y="19697"/>
                    <a:pt x="1815281" y="-13605"/>
                    <a:pt x="1984774" y="0"/>
                  </a:cubicBezTo>
                  <a:cubicBezTo>
                    <a:pt x="2154267" y="13605"/>
                    <a:pt x="2486489" y="-3880"/>
                    <a:pt x="2676534" y="0"/>
                  </a:cubicBezTo>
                  <a:cubicBezTo>
                    <a:pt x="2866579" y="3880"/>
                    <a:pt x="3006317" y="-25221"/>
                    <a:pt x="3335352" y="0"/>
                  </a:cubicBezTo>
                  <a:cubicBezTo>
                    <a:pt x="3356135" y="-4106"/>
                    <a:pt x="3375937" y="16969"/>
                    <a:pt x="3376612" y="41260"/>
                  </a:cubicBezTo>
                  <a:cubicBezTo>
                    <a:pt x="3379298" y="86218"/>
                    <a:pt x="3383164" y="164053"/>
                    <a:pt x="3376612" y="206293"/>
                  </a:cubicBezTo>
                  <a:cubicBezTo>
                    <a:pt x="3374608" y="229206"/>
                    <a:pt x="3359101" y="246208"/>
                    <a:pt x="3335352" y="247553"/>
                  </a:cubicBezTo>
                  <a:cubicBezTo>
                    <a:pt x="3169606" y="224761"/>
                    <a:pt x="2843533" y="225321"/>
                    <a:pt x="2643593" y="247553"/>
                  </a:cubicBezTo>
                  <a:cubicBezTo>
                    <a:pt x="2443653" y="269785"/>
                    <a:pt x="2100101" y="260966"/>
                    <a:pt x="1951833" y="247553"/>
                  </a:cubicBezTo>
                  <a:cubicBezTo>
                    <a:pt x="1803565" y="234140"/>
                    <a:pt x="1442730" y="239759"/>
                    <a:pt x="1227133" y="247553"/>
                  </a:cubicBezTo>
                  <a:cubicBezTo>
                    <a:pt x="1011536" y="255347"/>
                    <a:pt x="870688" y="226381"/>
                    <a:pt x="634197" y="247553"/>
                  </a:cubicBezTo>
                  <a:cubicBezTo>
                    <a:pt x="397706" y="268725"/>
                    <a:pt x="316814" y="260281"/>
                    <a:pt x="41260" y="247553"/>
                  </a:cubicBezTo>
                  <a:cubicBezTo>
                    <a:pt x="18093" y="248280"/>
                    <a:pt x="-926" y="225941"/>
                    <a:pt x="0" y="206293"/>
                  </a:cubicBezTo>
                  <a:cubicBezTo>
                    <a:pt x="-5144" y="171838"/>
                    <a:pt x="1664" y="94031"/>
                    <a:pt x="0" y="41260"/>
                  </a:cubicBezTo>
                  <a:close/>
                </a:path>
              </a:pathLst>
            </a:custGeom>
            <a:grpFill/>
            <a:ln w="28575">
              <a:extLst>
                <a:ext uri="{C807C97D-BFC1-408E-A445-0C87EB9F89A2}">
                  <ask:lineSketchStyleProps xmlns:ask="http://schemas.microsoft.com/office/drawing/2018/sketchyshapes" sd="1950597598">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16" name="Group 15">
            <a:extLst>
              <a:ext uri="{FF2B5EF4-FFF2-40B4-BE49-F238E27FC236}">
                <a16:creationId xmlns:a16="http://schemas.microsoft.com/office/drawing/2014/main" id="{D387475F-9C40-258B-F1E3-6698CDA13742}"/>
              </a:ext>
            </a:extLst>
          </p:cNvPr>
          <p:cNvGrpSpPr/>
          <p:nvPr/>
        </p:nvGrpSpPr>
        <p:grpSpPr>
          <a:xfrm>
            <a:off x="4501810" y="1659987"/>
            <a:ext cx="3376612" cy="3946881"/>
            <a:chOff x="4755810" y="1672687"/>
            <a:chExt cx="3376612" cy="3946881"/>
          </a:xfrm>
          <a:solidFill>
            <a:srgbClr val="FFFBF3"/>
          </a:solidFill>
        </p:grpSpPr>
        <p:sp>
          <p:nvSpPr>
            <p:cNvPr id="12" name="Rectangle 11">
              <a:extLst>
                <a:ext uri="{FF2B5EF4-FFF2-40B4-BE49-F238E27FC236}">
                  <a16:creationId xmlns:a16="http://schemas.microsoft.com/office/drawing/2014/main" id="{EE76C201-9A6B-DB1D-AFB8-FF2010C6683F}"/>
                </a:ext>
              </a:extLst>
            </p:cNvPr>
            <p:cNvSpPr/>
            <p:nvPr/>
          </p:nvSpPr>
          <p:spPr>
            <a:xfrm>
              <a:off x="4872945" y="1831339"/>
              <a:ext cx="3142342" cy="3788229"/>
            </a:xfrm>
            <a:custGeom>
              <a:avLst/>
              <a:gdLst>
                <a:gd name="csX0" fmla="*/ 0 w 3142342"/>
                <a:gd name="csY0" fmla="*/ 0 h 3788229"/>
                <a:gd name="csX1" fmla="*/ 534198 w 3142342"/>
                <a:gd name="csY1" fmla="*/ 0 h 3788229"/>
                <a:gd name="csX2" fmla="*/ 1131243 w 3142342"/>
                <a:gd name="csY2" fmla="*/ 0 h 3788229"/>
                <a:gd name="csX3" fmla="*/ 1759712 w 3142342"/>
                <a:gd name="csY3" fmla="*/ 0 h 3788229"/>
                <a:gd name="csX4" fmla="*/ 2388180 w 3142342"/>
                <a:gd name="csY4" fmla="*/ 0 h 3788229"/>
                <a:gd name="csX5" fmla="*/ 3142342 w 3142342"/>
                <a:gd name="csY5" fmla="*/ 0 h 3788229"/>
                <a:gd name="csX6" fmla="*/ 3142342 w 3142342"/>
                <a:gd name="csY6" fmla="*/ 669254 h 3788229"/>
                <a:gd name="csX7" fmla="*/ 3142342 w 3142342"/>
                <a:gd name="csY7" fmla="*/ 1186978 h 3788229"/>
                <a:gd name="csX8" fmla="*/ 3142342 w 3142342"/>
                <a:gd name="csY8" fmla="*/ 1780468 h 3788229"/>
                <a:gd name="csX9" fmla="*/ 3142342 w 3142342"/>
                <a:gd name="csY9" fmla="*/ 2373957 h 3788229"/>
                <a:gd name="csX10" fmla="*/ 3142342 w 3142342"/>
                <a:gd name="csY10" fmla="*/ 2967446 h 3788229"/>
                <a:gd name="csX11" fmla="*/ 3142342 w 3142342"/>
                <a:gd name="csY11" fmla="*/ 3788229 h 3788229"/>
                <a:gd name="csX12" fmla="*/ 2608144 w 3142342"/>
                <a:gd name="csY12" fmla="*/ 3788229 h 3788229"/>
                <a:gd name="csX13" fmla="*/ 1979675 w 3142342"/>
                <a:gd name="csY13" fmla="*/ 3788229 h 3788229"/>
                <a:gd name="csX14" fmla="*/ 1319784 w 3142342"/>
                <a:gd name="csY14" fmla="*/ 3788229 h 3788229"/>
                <a:gd name="csX15" fmla="*/ 628468 w 3142342"/>
                <a:gd name="csY15" fmla="*/ 3788229 h 3788229"/>
                <a:gd name="csX16" fmla="*/ 0 w 3142342"/>
                <a:gd name="csY16" fmla="*/ 3788229 h 3788229"/>
                <a:gd name="csX17" fmla="*/ 0 w 3142342"/>
                <a:gd name="csY17" fmla="*/ 3156858 h 3788229"/>
                <a:gd name="csX18" fmla="*/ 0 w 3142342"/>
                <a:gd name="csY18" fmla="*/ 2449721 h 3788229"/>
                <a:gd name="csX19" fmla="*/ 0 w 3142342"/>
                <a:gd name="csY19" fmla="*/ 1931997 h 3788229"/>
                <a:gd name="csX20" fmla="*/ 0 w 3142342"/>
                <a:gd name="csY20" fmla="*/ 1338508 h 3788229"/>
                <a:gd name="csX21" fmla="*/ 0 w 3142342"/>
                <a:gd name="csY21" fmla="*/ 745018 h 3788229"/>
                <a:gd name="csX22" fmla="*/ 0 w 3142342"/>
                <a:gd name="csY22" fmla="*/ 0 h 37882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142342" h="3788229" fill="none" extrusionOk="0">
                  <a:moveTo>
                    <a:pt x="0" y="0"/>
                  </a:moveTo>
                  <a:cubicBezTo>
                    <a:pt x="144908" y="18113"/>
                    <a:pt x="350178" y="15348"/>
                    <a:pt x="534198" y="0"/>
                  </a:cubicBezTo>
                  <a:cubicBezTo>
                    <a:pt x="718218" y="-15348"/>
                    <a:pt x="868914" y="-28569"/>
                    <a:pt x="1131243" y="0"/>
                  </a:cubicBezTo>
                  <a:cubicBezTo>
                    <a:pt x="1393572" y="28569"/>
                    <a:pt x="1591315" y="4600"/>
                    <a:pt x="1759712" y="0"/>
                  </a:cubicBezTo>
                  <a:cubicBezTo>
                    <a:pt x="1928109" y="-4600"/>
                    <a:pt x="2137300" y="21521"/>
                    <a:pt x="2388180" y="0"/>
                  </a:cubicBezTo>
                  <a:cubicBezTo>
                    <a:pt x="2639060" y="-21521"/>
                    <a:pt x="2895166" y="34986"/>
                    <a:pt x="3142342" y="0"/>
                  </a:cubicBezTo>
                  <a:cubicBezTo>
                    <a:pt x="3112050" y="331011"/>
                    <a:pt x="3143851" y="447854"/>
                    <a:pt x="3142342" y="669254"/>
                  </a:cubicBezTo>
                  <a:cubicBezTo>
                    <a:pt x="3140833" y="890654"/>
                    <a:pt x="3118164" y="1004772"/>
                    <a:pt x="3142342" y="1186978"/>
                  </a:cubicBezTo>
                  <a:cubicBezTo>
                    <a:pt x="3166520" y="1369184"/>
                    <a:pt x="3164049" y="1505913"/>
                    <a:pt x="3142342" y="1780468"/>
                  </a:cubicBezTo>
                  <a:cubicBezTo>
                    <a:pt x="3120636" y="2055023"/>
                    <a:pt x="3146315" y="2224594"/>
                    <a:pt x="3142342" y="2373957"/>
                  </a:cubicBezTo>
                  <a:cubicBezTo>
                    <a:pt x="3138369" y="2523320"/>
                    <a:pt x="3122200" y="2846587"/>
                    <a:pt x="3142342" y="2967446"/>
                  </a:cubicBezTo>
                  <a:cubicBezTo>
                    <a:pt x="3162484" y="3088305"/>
                    <a:pt x="3154320" y="3400034"/>
                    <a:pt x="3142342" y="3788229"/>
                  </a:cubicBezTo>
                  <a:cubicBezTo>
                    <a:pt x="2966957" y="3785720"/>
                    <a:pt x="2777305" y="3792531"/>
                    <a:pt x="2608144" y="3788229"/>
                  </a:cubicBezTo>
                  <a:cubicBezTo>
                    <a:pt x="2438983" y="3783927"/>
                    <a:pt x="2114335" y="3786487"/>
                    <a:pt x="1979675" y="3788229"/>
                  </a:cubicBezTo>
                  <a:cubicBezTo>
                    <a:pt x="1845015" y="3789971"/>
                    <a:pt x="1538015" y="3777463"/>
                    <a:pt x="1319784" y="3788229"/>
                  </a:cubicBezTo>
                  <a:cubicBezTo>
                    <a:pt x="1101553" y="3798995"/>
                    <a:pt x="821606" y="3814503"/>
                    <a:pt x="628468" y="3788229"/>
                  </a:cubicBezTo>
                  <a:cubicBezTo>
                    <a:pt x="435330" y="3761955"/>
                    <a:pt x="284625" y="3817979"/>
                    <a:pt x="0" y="3788229"/>
                  </a:cubicBezTo>
                  <a:cubicBezTo>
                    <a:pt x="13157" y="3632435"/>
                    <a:pt x="14975" y="3355797"/>
                    <a:pt x="0" y="3156858"/>
                  </a:cubicBezTo>
                  <a:cubicBezTo>
                    <a:pt x="-14975" y="2957919"/>
                    <a:pt x="-30732" y="2599705"/>
                    <a:pt x="0" y="2449721"/>
                  </a:cubicBezTo>
                  <a:cubicBezTo>
                    <a:pt x="30732" y="2299737"/>
                    <a:pt x="19181" y="2129137"/>
                    <a:pt x="0" y="1931997"/>
                  </a:cubicBezTo>
                  <a:cubicBezTo>
                    <a:pt x="-19181" y="1734857"/>
                    <a:pt x="-23623" y="1624130"/>
                    <a:pt x="0" y="1338508"/>
                  </a:cubicBezTo>
                  <a:cubicBezTo>
                    <a:pt x="23623" y="1052886"/>
                    <a:pt x="-20360" y="905684"/>
                    <a:pt x="0" y="745018"/>
                  </a:cubicBezTo>
                  <a:cubicBezTo>
                    <a:pt x="20360" y="584352"/>
                    <a:pt x="24990" y="356136"/>
                    <a:pt x="0" y="0"/>
                  </a:cubicBezTo>
                  <a:close/>
                </a:path>
                <a:path w="3142342" h="3788229" stroke="0" extrusionOk="0">
                  <a:moveTo>
                    <a:pt x="0" y="0"/>
                  </a:moveTo>
                  <a:cubicBezTo>
                    <a:pt x="203367" y="9036"/>
                    <a:pt x="337774" y="23429"/>
                    <a:pt x="628468" y="0"/>
                  </a:cubicBezTo>
                  <a:cubicBezTo>
                    <a:pt x="919162" y="-23429"/>
                    <a:pt x="1040657" y="18290"/>
                    <a:pt x="1194090" y="0"/>
                  </a:cubicBezTo>
                  <a:cubicBezTo>
                    <a:pt x="1347523" y="-18290"/>
                    <a:pt x="1638142" y="-5228"/>
                    <a:pt x="1822558" y="0"/>
                  </a:cubicBezTo>
                  <a:cubicBezTo>
                    <a:pt x="2006974" y="5228"/>
                    <a:pt x="2175478" y="16851"/>
                    <a:pt x="2388180" y="0"/>
                  </a:cubicBezTo>
                  <a:cubicBezTo>
                    <a:pt x="2600882" y="-16851"/>
                    <a:pt x="2854138" y="-36720"/>
                    <a:pt x="3142342" y="0"/>
                  </a:cubicBezTo>
                  <a:cubicBezTo>
                    <a:pt x="3163343" y="240892"/>
                    <a:pt x="3143558" y="374046"/>
                    <a:pt x="3142342" y="517725"/>
                  </a:cubicBezTo>
                  <a:cubicBezTo>
                    <a:pt x="3141126" y="661405"/>
                    <a:pt x="3174449" y="983045"/>
                    <a:pt x="3142342" y="1186978"/>
                  </a:cubicBezTo>
                  <a:cubicBezTo>
                    <a:pt x="3110235" y="1390911"/>
                    <a:pt x="3131777" y="1564388"/>
                    <a:pt x="3142342" y="1856232"/>
                  </a:cubicBezTo>
                  <a:cubicBezTo>
                    <a:pt x="3152907" y="2148076"/>
                    <a:pt x="3167416" y="2344652"/>
                    <a:pt x="3142342" y="2525486"/>
                  </a:cubicBezTo>
                  <a:cubicBezTo>
                    <a:pt x="3117268" y="2706320"/>
                    <a:pt x="3139927" y="2915696"/>
                    <a:pt x="3142342" y="3081093"/>
                  </a:cubicBezTo>
                  <a:cubicBezTo>
                    <a:pt x="3144757" y="3246490"/>
                    <a:pt x="3159079" y="3639716"/>
                    <a:pt x="3142342" y="3788229"/>
                  </a:cubicBezTo>
                  <a:cubicBezTo>
                    <a:pt x="3013488" y="3809015"/>
                    <a:pt x="2761495" y="3777598"/>
                    <a:pt x="2608144" y="3788229"/>
                  </a:cubicBezTo>
                  <a:cubicBezTo>
                    <a:pt x="2454793" y="3798860"/>
                    <a:pt x="2247702" y="3756719"/>
                    <a:pt x="1916829" y="3788229"/>
                  </a:cubicBezTo>
                  <a:cubicBezTo>
                    <a:pt x="1585956" y="3819739"/>
                    <a:pt x="1550482" y="3766681"/>
                    <a:pt x="1351207" y="3788229"/>
                  </a:cubicBezTo>
                  <a:cubicBezTo>
                    <a:pt x="1151932" y="3809777"/>
                    <a:pt x="934400" y="3765941"/>
                    <a:pt x="754162" y="3788229"/>
                  </a:cubicBezTo>
                  <a:cubicBezTo>
                    <a:pt x="573925" y="3810517"/>
                    <a:pt x="160206" y="3751079"/>
                    <a:pt x="0" y="3788229"/>
                  </a:cubicBezTo>
                  <a:cubicBezTo>
                    <a:pt x="14999" y="3615077"/>
                    <a:pt x="20059" y="3431374"/>
                    <a:pt x="0" y="3232622"/>
                  </a:cubicBezTo>
                  <a:cubicBezTo>
                    <a:pt x="-20059" y="3033870"/>
                    <a:pt x="-28075" y="2667628"/>
                    <a:pt x="0" y="2525486"/>
                  </a:cubicBezTo>
                  <a:cubicBezTo>
                    <a:pt x="28075" y="2383344"/>
                    <a:pt x="6758" y="2149383"/>
                    <a:pt x="0" y="1894115"/>
                  </a:cubicBezTo>
                  <a:cubicBezTo>
                    <a:pt x="-6758" y="1638847"/>
                    <a:pt x="23488" y="1539353"/>
                    <a:pt x="0" y="1338508"/>
                  </a:cubicBezTo>
                  <a:cubicBezTo>
                    <a:pt x="-23488" y="1137663"/>
                    <a:pt x="19256" y="930185"/>
                    <a:pt x="0" y="820783"/>
                  </a:cubicBezTo>
                  <a:cubicBezTo>
                    <a:pt x="-19256" y="711381"/>
                    <a:pt x="-13583" y="305725"/>
                    <a:pt x="0" y="0"/>
                  </a:cubicBezTo>
                  <a:close/>
                </a:path>
              </a:pathLst>
            </a:custGeom>
            <a:grpFill/>
            <a:ln w="28575">
              <a:extLst>
                <a:ext uri="{C807C97D-BFC1-408E-A445-0C87EB9F89A2}">
                  <ask:lineSketchStyleProps xmlns:ask="http://schemas.microsoft.com/office/drawing/2018/sketchyshapes" sd="19505975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ectangle: Rounded Corners 13">
              <a:extLst>
                <a:ext uri="{FF2B5EF4-FFF2-40B4-BE49-F238E27FC236}">
                  <a16:creationId xmlns:a16="http://schemas.microsoft.com/office/drawing/2014/main" id="{ECF789B9-0CD1-F269-F7EB-0B9FE81697D2}"/>
                </a:ext>
              </a:extLst>
            </p:cNvPr>
            <p:cNvSpPr/>
            <p:nvPr/>
          </p:nvSpPr>
          <p:spPr>
            <a:xfrm>
              <a:off x="4755810" y="1672687"/>
              <a:ext cx="3376612" cy="247553"/>
            </a:xfrm>
            <a:custGeom>
              <a:avLst/>
              <a:gdLst>
                <a:gd name="csX0" fmla="*/ 0 w 3376612"/>
                <a:gd name="csY0" fmla="*/ 41260 h 247553"/>
                <a:gd name="csX1" fmla="*/ 41260 w 3376612"/>
                <a:gd name="csY1" fmla="*/ 0 h 247553"/>
                <a:gd name="csX2" fmla="*/ 733019 w 3376612"/>
                <a:gd name="csY2" fmla="*/ 0 h 247553"/>
                <a:gd name="csX3" fmla="*/ 1391838 w 3376612"/>
                <a:gd name="csY3" fmla="*/ 0 h 247553"/>
                <a:gd name="csX4" fmla="*/ 1984774 w 3376612"/>
                <a:gd name="csY4" fmla="*/ 0 h 247553"/>
                <a:gd name="csX5" fmla="*/ 2610652 w 3376612"/>
                <a:gd name="csY5" fmla="*/ 0 h 247553"/>
                <a:gd name="csX6" fmla="*/ 3335352 w 3376612"/>
                <a:gd name="csY6" fmla="*/ 0 h 247553"/>
                <a:gd name="csX7" fmla="*/ 3376612 w 3376612"/>
                <a:gd name="csY7" fmla="*/ 41260 h 247553"/>
                <a:gd name="csX8" fmla="*/ 3376612 w 3376612"/>
                <a:gd name="csY8" fmla="*/ 206293 h 247553"/>
                <a:gd name="csX9" fmla="*/ 3335352 w 3376612"/>
                <a:gd name="csY9" fmla="*/ 247553 h 247553"/>
                <a:gd name="csX10" fmla="*/ 2742415 w 3376612"/>
                <a:gd name="csY10" fmla="*/ 247553 h 247553"/>
                <a:gd name="csX11" fmla="*/ 2116538 w 3376612"/>
                <a:gd name="csY11" fmla="*/ 247553 h 247553"/>
                <a:gd name="csX12" fmla="*/ 1490660 w 3376612"/>
                <a:gd name="csY12" fmla="*/ 247553 h 247553"/>
                <a:gd name="csX13" fmla="*/ 864783 w 3376612"/>
                <a:gd name="csY13" fmla="*/ 247553 h 247553"/>
                <a:gd name="csX14" fmla="*/ 41260 w 3376612"/>
                <a:gd name="csY14" fmla="*/ 247553 h 247553"/>
                <a:gd name="csX15" fmla="*/ 0 w 3376612"/>
                <a:gd name="csY15" fmla="*/ 206293 h 247553"/>
                <a:gd name="csX16" fmla="*/ 0 w 3376612"/>
                <a:gd name="csY16" fmla="*/ 41260 h 2475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376612" h="247553" fill="none" extrusionOk="0">
                  <a:moveTo>
                    <a:pt x="0" y="41260"/>
                  </a:moveTo>
                  <a:cubicBezTo>
                    <a:pt x="-1605" y="14319"/>
                    <a:pt x="20807" y="1749"/>
                    <a:pt x="41260" y="0"/>
                  </a:cubicBezTo>
                  <a:cubicBezTo>
                    <a:pt x="238555" y="25218"/>
                    <a:pt x="516981" y="-1326"/>
                    <a:pt x="733019" y="0"/>
                  </a:cubicBezTo>
                  <a:cubicBezTo>
                    <a:pt x="949057" y="1326"/>
                    <a:pt x="1235684" y="24523"/>
                    <a:pt x="1391838" y="0"/>
                  </a:cubicBezTo>
                  <a:cubicBezTo>
                    <a:pt x="1547992" y="-24523"/>
                    <a:pt x="1817646" y="29645"/>
                    <a:pt x="1984774" y="0"/>
                  </a:cubicBezTo>
                  <a:cubicBezTo>
                    <a:pt x="2151902" y="-29645"/>
                    <a:pt x="2421568" y="20738"/>
                    <a:pt x="2610652" y="0"/>
                  </a:cubicBezTo>
                  <a:cubicBezTo>
                    <a:pt x="2799736" y="-20738"/>
                    <a:pt x="3147760" y="6841"/>
                    <a:pt x="3335352" y="0"/>
                  </a:cubicBezTo>
                  <a:cubicBezTo>
                    <a:pt x="3358472" y="1516"/>
                    <a:pt x="3376355" y="24141"/>
                    <a:pt x="3376612" y="41260"/>
                  </a:cubicBezTo>
                  <a:cubicBezTo>
                    <a:pt x="3379475" y="92521"/>
                    <a:pt x="3373735" y="169337"/>
                    <a:pt x="3376612" y="206293"/>
                  </a:cubicBezTo>
                  <a:cubicBezTo>
                    <a:pt x="3374380" y="233673"/>
                    <a:pt x="3363264" y="249765"/>
                    <a:pt x="3335352" y="247553"/>
                  </a:cubicBezTo>
                  <a:cubicBezTo>
                    <a:pt x="3141179" y="230456"/>
                    <a:pt x="3007215" y="224401"/>
                    <a:pt x="2742415" y="247553"/>
                  </a:cubicBezTo>
                  <a:cubicBezTo>
                    <a:pt x="2477615" y="270705"/>
                    <a:pt x="2331430" y="249449"/>
                    <a:pt x="2116538" y="247553"/>
                  </a:cubicBezTo>
                  <a:cubicBezTo>
                    <a:pt x="1901646" y="245657"/>
                    <a:pt x="1649029" y="245253"/>
                    <a:pt x="1490660" y="247553"/>
                  </a:cubicBezTo>
                  <a:cubicBezTo>
                    <a:pt x="1332291" y="249853"/>
                    <a:pt x="1018999" y="248010"/>
                    <a:pt x="864783" y="247553"/>
                  </a:cubicBezTo>
                  <a:cubicBezTo>
                    <a:pt x="710567" y="247096"/>
                    <a:pt x="257328" y="229797"/>
                    <a:pt x="41260" y="247553"/>
                  </a:cubicBezTo>
                  <a:cubicBezTo>
                    <a:pt x="17198" y="247853"/>
                    <a:pt x="-1290" y="229390"/>
                    <a:pt x="0" y="206293"/>
                  </a:cubicBezTo>
                  <a:cubicBezTo>
                    <a:pt x="-5630" y="138451"/>
                    <a:pt x="-4244" y="90001"/>
                    <a:pt x="0" y="41260"/>
                  </a:cubicBezTo>
                  <a:close/>
                </a:path>
                <a:path w="3376612" h="247553" stroke="0" extrusionOk="0">
                  <a:moveTo>
                    <a:pt x="0" y="41260"/>
                  </a:moveTo>
                  <a:cubicBezTo>
                    <a:pt x="4301" y="17870"/>
                    <a:pt x="19505" y="-2805"/>
                    <a:pt x="41260" y="0"/>
                  </a:cubicBezTo>
                  <a:cubicBezTo>
                    <a:pt x="220112" y="-18716"/>
                    <a:pt x="356338" y="-14609"/>
                    <a:pt x="634197" y="0"/>
                  </a:cubicBezTo>
                  <a:cubicBezTo>
                    <a:pt x="912056" y="14609"/>
                    <a:pt x="1133460" y="-19697"/>
                    <a:pt x="1260074" y="0"/>
                  </a:cubicBezTo>
                  <a:cubicBezTo>
                    <a:pt x="1386688" y="19697"/>
                    <a:pt x="1815281" y="-13605"/>
                    <a:pt x="1984774" y="0"/>
                  </a:cubicBezTo>
                  <a:cubicBezTo>
                    <a:pt x="2154267" y="13605"/>
                    <a:pt x="2486489" y="-3880"/>
                    <a:pt x="2676534" y="0"/>
                  </a:cubicBezTo>
                  <a:cubicBezTo>
                    <a:pt x="2866579" y="3880"/>
                    <a:pt x="3006317" y="-25221"/>
                    <a:pt x="3335352" y="0"/>
                  </a:cubicBezTo>
                  <a:cubicBezTo>
                    <a:pt x="3356135" y="-4106"/>
                    <a:pt x="3375937" y="16969"/>
                    <a:pt x="3376612" y="41260"/>
                  </a:cubicBezTo>
                  <a:cubicBezTo>
                    <a:pt x="3379298" y="86218"/>
                    <a:pt x="3383164" y="164053"/>
                    <a:pt x="3376612" y="206293"/>
                  </a:cubicBezTo>
                  <a:cubicBezTo>
                    <a:pt x="3374608" y="229206"/>
                    <a:pt x="3359101" y="246208"/>
                    <a:pt x="3335352" y="247553"/>
                  </a:cubicBezTo>
                  <a:cubicBezTo>
                    <a:pt x="3169606" y="224761"/>
                    <a:pt x="2843533" y="225321"/>
                    <a:pt x="2643593" y="247553"/>
                  </a:cubicBezTo>
                  <a:cubicBezTo>
                    <a:pt x="2443653" y="269785"/>
                    <a:pt x="2100101" y="260966"/>
                    <a:pt x="1951833" y="247553"/>
                  </a:cubicBezTo>
                  <a:cubicBezTo>
                    <a:pt x="1803565" y="234140"/>
                    <a:pt x="1442730" y="239759"/>
                    <a:pt x="1227133" y="247553"/>
                  </a:cubicBezTo>
                  <a:cubicBezTo>
                    <a:pt x="1011536" y="255347"/>
                    <a:pt x="870688" y="226381"/>
                    <a:pt x="634197" y="247553"/>
                  </a:cubicBezTo>
                  <a:cubicBezTo>
                    <a:pt x="397706" y="268725"/>
                    <a:pt x="316814" y="260281"/>
                    <a:pt x="41260" y="247553"/>
                  </a:cubicBezTo>
                  <a:cubicBezTo>
                    <a:pt x="18093" y="248280"/>
                    <a:pt x="-926" y="225941"/>
                    <a:pt x="0" y="206293"/>
                  </a:cubicBezTo>
                  <a:cubicBezTo>
                    <a:pt x="-5144" y="171838"/>
                    <a:pt x="1664" y="94031"/>
                    <a:pt x="0" y="41260"/>
                  </a:cubicBezTo>
                  <a:close/>
                </a:path>
              </a:pathLst>
            </a:custGeom>
            <a:grpFill/>
            <a:ln w="28575">
              <a:extLst>
                <a:ext uri="{C807C97D-BFC1-408E-A445-0C87EB9F89A2}">
                  <ask:lineSketchStyleProps xmlns:ask="http://schemas.microsoft.com/office/drawing/2018/sketchyshapes" sd="1950597598">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17" name="Group 16">
            <a:extLst>
              <a:ext uri="{FF2B5EF4-FFF2-40B4-BE49-F238E27FC236}">
                <a16:creationId xmlns:a16="http://schemas.microsoft.com/office/drawing/2014/main" id="{9A4CBF1B-43DF-659F-0EE3-72F6469A5527}"/>
              </a:ext>
            </a:extLst>
          </p:cNvPr>
          <p:cNvGrpSpPr/>
          <p:nvPr/>
        </p:nvGrpSpPr>
        <p:grpSpPr>
          <a:xfrm>
            <a:off x="8201931" y="1649826"/>
            <a:ext cx="3376612" cy="3957042"/>
            <a:chOff x="8455931" y="1662526"/>
            <a:chExt cx="3376612" cy="3957042"/>
          </a:xfrm>
          <a:solidFill>
            <a:srgbClr val="FFFBF3"/>
          </a:solidFill>
        </p:grpSpPr>
        <p:sp>
          <p:nvSpPr>
            <p:cNvPr id="13" name="Rectangle 12">
              <a:extLst>
                <a:ext uri="{FF2B5EF4-FFF2-40B4-BE49-F238E27FC236}">
                  <a16:creationId xmlns:a16="http://schemas.microsoft.com/office/drawing/2014/main" id="{DE04B70E-94F1-44F0-69E0-345E3D24B0B3}"/>
                </a:ext>
              </a:extLst>
            </p:cNvPr>
            <p:cNvSpPr/>
            <p:nvPr/>
          </p:nvSpPr>
          <p:spPr>
            <a:xfrm>
              <a:off x="8570232" y="1831339"/>
              <a:ext cx="3142342" cy="3788229"/>
            </a:xfrm>
            <a:custGeom>
              <a:avLst/>
              <a:gdLst>
                <a:gd name="csX0" fmla="*/ 0 w 3142342"/>
                <a:gd name="csY0" fmla="*/ 0 h 3788229"/>
                <a:gd name="csX1" fmla="*/ 534198 w 3142342"/>
                <a:gd name="csY1" fmla="*/ 0 h 3788229"/>
                <a:gd name="csX2" fmla="*/ 1131243 w 3142342"/>
                <a:gd name="csY2" fmla="*/ 0 h 3788229"/>
                <a:gd name="csX3" fmla="*/ 1759712 w 3142342"/>
                <a:gd name="csY3" fmla="*/ 0 h 3788229"/>
                <a:gd name="csX4" fmla="*/ 2388180 w 3142342"/>
                <a:gd name="csY4" fmla="*/ 0 h 3788229"/>
                <a:gd name="csX5" fmla="*/ 3142342 w 3142342"/>
                <a:gd name="csY5" fmla="*/ 0 h 3788229"/>
                <a:gd name="csX6" fmla="*/ 3142342 w 3142342"/>
                <a:gd name="csY6" fmla="*/ 669254 h 3788229"/>
                <a:gd name="csX7" fmla="*/ 3142342 w 3142342"/>
                <a:gd name="csY7" fmla="*/ 1186978 h 3788229"/>
                <a:gd name="csX8" fmla="*/ 3142342 w 3142342"/>
                <a:gd name="csY8" fmla="*/ 1780468 h 3788229"/>
                <a:gd name="csX9" fmla="*/ 3142342 w 3142342"/>
                <a:gd name="csY9" fmla="*/ 2373957 h 3788229"/>
                <a:gd name="csX10" fmla="*/ 3142342 w 3142342"/>
                <a:gd name="csY10" fmla="*/ 2967446 h 3788229"/>
                <a:gd name="csX11" fmla="*/ 3142342 w 3142342"/>
                <a:gd name="csY11" fmla="*/ 3788229 h 3788229"/>
                <a:gd name="csX12" fmla="*/ 2608144 w 3142342"/>
                <a:gd name="csY12" fmla="*/ 3788229 h 3788229"/>
                <a:gd name="csX13" fmla="*/ 1979675 w 3142342"/>
                <a:gd name="csY13" fmla="*/ 3788229 h 3788229"/>
                <a:gd name="csX14" fmla="*/ 1319784 w 3142342"/>
                <a:gd name="csY14" fmla="*/ 3788229 h 3788229"/>
                <a:gd name="csX15" fmla="*/ 628468 w 3142342"/>
                <a:gd name="csY15" fmla="*/ 3788229 h 3788229"/>
                <a:gd name="csX16" fmla="*/ 0 w 3142342"/>
                <a:gd name="csY16" fmla="*/ 3788229 h 3788229"/>
                <a:gd name="csX17" fmla="*/ 0 w 3142342"/>
                <a:gd name="csY17" fmla="*/ 3156858 h 3788229"/>
                <a:gd name="csX18" fmla="*/ 0 w 3142342"/>
                <a:gd name="csY18" fmla="*/ 2449721 h 3788229"/>
                <a:gd name="csX19" fmla="*/ 0 w 3142342"/>
                <a:gd name="csY19" fmla="*/ 1931997 h 3788229"/>
                <a:gd name="csX20" fmla="*/ 0 w 3142342"/>
                <a:gd name="csY20" fmla="*/ 1338508 h 3788229"/>
                <a:gd name="csX21" fmla="*/ 0 w 3142342"/>
                <a:gd name="csY21" fmla="*/ 745018 h 3788229"/>
                <a:gd name="csX22" fmla="*/ 0 w 3142342"/>
                <a:gd name="csY22" fmla="*/ 0 h 37882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Lst>
              <a:rect l="l" t="t" r="r" b="b"/>
              <a:pathLst>
                <a:path w="3142342" h="3788229" fill="none" extrusionOk="0">
                  <a:moveTo>
                    <a:pt x="0" y="0"/>
                  </a:moveTo>
                  <a:cubicBezTo>
                    <a:pt x="144908" y="18113"/>
                    <a:pt x="350178" y="15348"/>
                    <a:pt x="534198" y="0"/>
                  </a:cubicBezTo>
                  <a:cubicBezTo>
                    <a:pt x="718218" y="-15348"/>
                    <a:pt x="868914" y="-28569"/>
                    <a:pt x="1131243" y="0"/>
                  </a:cubicBezTo>
                  <a:cubicBezTo>
                    <a:pt x="1393572" y="28569"/>
                    <a:pt x="1591315" y="4600"/>
                    <a:pt x="1759712" y="0"/>
                  </a:cubicBezTo>
                  <a:cubicBezTo>
                    <a:pt x="1928109" y="-4600"/>
                    <a:pt x="2137300" y="21521"/>
                    <a:pt x="2388180" y="0"/>
                  </a:cubicBezTo>
                  <a:cubicBezTo>
                    <a:pt x="2639060" y="-21521"/>
                    <a:pt x="2895166" y="34986"/>
                    <a:pt x="3142342" y="0"/>
                  </a:cubicBezTo>
                  <a:cubicBezTo>
                    <a:pt x="3112050" y="331011"/>
                    <a:pt x="3143851" y="447854"/>
                    <a:pt x="3142342" y="669254"/>
                  </a:cubicBezTo>
                  <a:cubicBezTo>
                    <a:pt x="3140833" y="890654"/>
                    <a:pt x="3118164" y="1004772"/>
                    <a:pt x="3142342" y="1186978"/>
                  </a:cubicBezTo>
                  <a:cubicBezTo>
                    <a:pt x="3166520" y="1369184"/>
                    <a:pt x="3164049" y="1505913"/>
                    <a:pt x="3142342" y="1780468"/>
                  </a:cubicBezTo>
                  <a:cubicBezTo>
                    <a:pt x="3120636" y="2055023"/>
                    <a:pt x="3146315" y="2224594"/>
                    <a:pt x="3142342" y="2373957"/>
                  </a:cubicBezTo>
                  <a:cubicBezTo>
                    <a:pt x="3138369" y="2523320"/>
                    <a:pt x="3122200" y="2846587"/>
                    <a:pt x="3142342" y="2967446"/>
                  </a:cubicBezTo>
                  <a:cubicBezTo>
                    <a:pt x="3162484" y="3088305"/>
                    <a:pt x="3154320" y="3400034"/>
                    <a:pt x="3142342" y="3788229"/>
                  </a:cubicBezTo>
                  <a:cubicBezTo>
                    <a:pt x="2966957" y="3785720"/>
                    <a:pt x="2777305" y="3792531"/>
                    <a:pt x="2608144" y="3788229"/>
                  </a:cubicBezTo>
                  <a:cubicBezTo>
                    <a:pt x="2438983" y="3783927"/>
                    <a:pt x="2114335" y="3786487"/>
                    <a:pt x="1979675" y="3788229"/>
                  </a:cubicBezTo>
                  <a:cubicBezTo>
                    <a:pt x="1845015" y="3789971"/>
                    <a:pt x="1538015" y="3777463"/>
                    <a:pt x="1319784" y="3788229"/>
                  </a:cubicBezTo>
                  <a:cubicBezTo>
                    <a:pt x="1101553" y="3798995"/>
                    <a:pt x="821606" y="3814503"/>
                    <a:pt x="628468" y="3788229"/>
                  </a:cubicBezTo>
                  <a:cubicBezTo>
                    <a:pt x="435330" y="3761955"/>
                    <a:pt x="284625" y="3817979"/>
                    <a:pt x="0" y="3788229"/>
                  </a:cubicBezTo>
                  <a:cubicBezTo>
                    <a:pt x="13157" y="3632435"/>
                    <a:pt x="14975" y="3355797"/>
                    <a:pt x="0" y="3156858"/>
                  </a:cubicBezTo>
                  <a:cubicBezTo>
                    <a:pt x="-14975" y="2957919"/>
                    <a:pt x="-30732" y="2599705"/>
                    <a:pt x="0" y="2449721"/>
                  </a:cubicBezTo>
                  <a:cubicBezTo>
                    <a:pt x="30732" y="2299737"/>
                    <a:pt x="19181" y="2129137"/>
                    <a:pt x="0" y="1931997"/>
                  </a:cubicBezTo>
                  <a:cubicBezTo>
                    <a:pt x="-19181" y="1734857"/>
                    <a:pt x="-23623" y="1624130"/>
                    <a:pt x="0" y="1338508"/>
                  </a:cubicBezTo>
                  <a:cubicBezTo>
                    <a:pt x="23623" y="1052886"/>
                    <a:pt x="-20360" y="905684"/>
                    <a:pt x="0" y="745018"/>
                  </a:cubicBezTo>
                  <a:cubicBezTo>
                    <a:pt x="20360" y="584352"/>
                    <a:pt x="24990" y="356136"/>
                    <a:pt x="0" y="0"/>
                  </a:cubicBezTo>
                  <a:close/>
                </a:path>
                <a:path w="3142342" h="3788229" stroke="0" extrusionOk="0">
                  <a:moveTo>
                    <a:pt x="0" y="0"/>
                  </a:moveTo>
                  <a:cubicBezTo>
                    <a:pt x="203367" y="9036"/>
                    <a:pt x="337774" y="23429"/>
                    <a:pt x="628468" y="0"/>
                  </a:cubicBezTo>
                  <a:cubicBezTo>
                    <a:pt x="919162" y="-23429"/>
                    <a:pt x="1040657" y="18290"/>
                    <a:pt x="1194090" y="0"/>
                  </a:cubicBezTo>
                  <a:cubicBezTo>
                    <a:pt x="1347523" y="-18290"/>
                    <a:pt x="1638142" y="-5228"/>
                    <a:pt x="1822558" y="0"/>
                  </a:cubicBezTo>
                  <a:cubicBezTo>
                    <a:pt x="2006974" y="5228"/>
                    <a:pt x="2175478" y="16851"/>
                    <a:pt x="2388180" y="0"/>
                  </a:cubicBezTo>
                  <a:cubicBezTo>
                    <a:pt x="2600882" y="-16851"/>
                    <a:pt x="2854138" y="-36720"/>
                    <a:pt x="3142342" y="0"/>
                  </a:cubicBezTo>
                  <a:cubicBezTo>
                    <a:pt x="3163343" y="240892"/>
                    <a:pt x="3143558" y="374046"/>
                    <a:pt x="3142342" y="517725"/>
                  </a:cubicBezTo>
                  <a:cubicBezTo>
                    <a:pt x="3141126" y="661405"/>
                    <a:pt x="3174449" y="983045"/>
                    <a:pt x="3142342" y="1186978"/>
                  </a:cubicBezTo>
                  <a:cubicBezTo>
                    <a:pt x="3110235" y="1390911"/>
                    <a:pt x="3131777" y="1564388"/>
                    <a:pt x="3142342" y="1856232"/>
                  </a:cubicBezTo>
                  <a:cubicBezTo>
                    <a:pt x="3152907" y="2148076"/>
                    <a:pt x="3167416" y="2344652"/>
                    <a:pt x="3142342" y="2525486"/>
                  </a:cubicBezTo>
                  <a:cubicBezTo>
                    <a:pt x="3117268" y="2706320"/>
                    <a:pt x="3139927" y="2915696"/>
                    <a:pt x="3142342" y="3081093"/>
                  </a:cubicBezTo>
                  <a:cubicBezTo>
                    <a:pt x="3144757" y="3246490"/>
                    <a:pt x="3159079" y="3639716"/>
                    <a:pt x="3142342" y="3788229"/>
                  </a:cubicBezTo>
                  <a:cubicBezTo>
                    <a:pt x="3013488" y="3809015"/>
                    <a:pt x="2761495" y="3777598"/>
                    <a:pt x="2608144" y="3788229"/>
                  </a:cubicBezTo>
                  <a:cubicBezTo>
                    <a:pt x="2454793" y="3798860"/>
                    <a:pt x="2247702" y="3756719"/>
                    <a:pt x="1916829" y="3788229"/>
                  </a:cubicBezTo>
                  <a:cubicBezTo>
                    <a:pt x="1585956" y="3819739"/>
                    <a:pt x="1550482" y="3766681"/>
                    <a:pt x="1351207" y="3788229"/>
                  </a:cubicBezTo>
                  <a:cubicBezTo>
                    <a:pt x="1151932" y="3809777"/>
                    <a:pt x="934400" y="3765941"/>
                    <a:pt x="754162" y="3788229"/>
                  </a:cubicBezTo>
                  <a:cubicBezTo>
                    <a:pt x="573925" y="3810517"/>
                    <a:pt x="160206" y="3751079"/>
                    <a:pt x="0" y="3788229"/>
                  </a:cubicBezTo>
                  <a:cubicBezTo>
                    <a:pt x="14999" y="3615077"/>
                    <a:pt x="20059" y="3431374"/>
                    <a:pt x="0" y="3232622"/>
                  </a:cubicBezTo>
                  <a:cubicBezTo>
                    <a:pt x="-20059" y="3033870"/>
                    <a:pt x="-28075" y="2667628"/>
                    <a:pt x="0" y="2525486"/>
                  </a:cubicBezTo>
                  <a:cubicBezTo>
                    <a:pt x="28075" y="2383344"/>
                    <a:pt x="6758" y="2149383"/>
                    <a:pt x="0" y="1894115"/>
                  </a:cubicBezTo>
                  <a:cubicBezTo>
                    <a:pt x="-6758" y="1638847"/>
                    <a:pt x="23488" y="1539353"/>
                    <a:pt x="0" y="1338508"/>
                  </a:cubicBezTo>
                  <a:cubicBezTo>
                    <a:pt x="-23488" y="1137663"/>
                    <a:pt x="19256" y="930185"/>
                    <a:pt x="0" y="820783"/>
                  </a:cubicBezTo>
                  <a:cubicBezTo>
                    <a:pt x="-19256" y="711381"/>
                    <a:pt x="-13583" y="305725"/>
                    <a:pt x="0" y="0"/>
                  </a:cubicBezTo>
                  <a:close/>
                </a:path>
              </a:pathLst>
            </a:custGeom>
            <a:grpFill/>
            <a:ln w="28575">
              <a:extLst>
                <a:ext uri="{C807C97D-BFC1-408E-A445-0C87EB9F89A2}">
                  <ask:lineSketchStyleProps xmlns:ask="http://schemas.microsoft.com/office/drawing/2018/sketchyshapes" sd="1950597598">
                    <a:prstGeom prst="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ectangle: Rounded Corners 14">
              <a:extLst>
                <a:ext uri="{FF2B5EF4-FFF2-40B4-BE49-F238E27FC236}">
                  <a16:creationId xmlns:a16="http://schemas.microsoft.com/office/drawing/2014/main" id="{422003C0-5341-9249-F76A-47AB55FA83C5}"/>
                </a:ext>
              </a:extLst>
            </p:cNvPr>
            <p:cNvSpPr/>
            <p:nvPr/>
          </p:nvSpPr>
          <p:spPr>
            <a:xfrm>
              <a:off x="8455931" y="1662526"/>
              <a:ext cx="3376612" cy="247553"/>
            </a:xfrm>
            <a:custGeom>
              <a:avLst/>
              <a:gdLst>
                <a:gd name="csX0" fmla="*/ 0 w 3376612"/>
                <a:gd name="csY0" fmla="*/ 41260 h 247553"/>
                <a:gd name="csX1" fmla="*/ 41260 w 3376612"/>
                <a:gd name="csY1" fmla="*/ 0 h 247553"/>
                <a:gd name="csX2" fmla="*/ 733019 w 3376612"/>
                <a:gd name="csY2" fmla="*/ 0 h 247553"/>
                <a:gd name="csX3" fmla="*/ 1391838 w 3376612"/>
                <a:gd name="csY3" fmla="*/ 0 h 247553"/>
                <a:gd name="csX4" fmla="*/ 1984774 w 3376612"/>
                <a:gd name="csY4" fmla="*/ 0 h 247553"/>
                <a:gd name="csX5" fmla="*/ 2610652 w 3376612"/>
                <a:gd name="csY5" fmla="*/ 0 h 247553"/>
                <a:gd name="csX6" fmla="*/ 3335352 w 3376612"/>
                <a:gd name="csY6" fmla="*/ 0 h 247553"/>
                <a:gd name="csX7" fmla="*/ 3376612 w 3376612"/>
                <a:gd name="csY7" fmla="*/ 41260 h 247553"/>
                <a:gd name="csX8" fmla="*/ 3376612 w 3376612"/>
                <a:gd name="csY8" fmla="*/ 206293 h 247553"/>
                <a:gd name="csX9" fmla="*/ 3335352 w 3376612"/>
                <a:gd name="csY9" fmla="*/ 247553 h 247553"/>
                <a:gd name="csX10" fmla="*/ 2742415 w 3376612"/>
                <a:gd name="csY10" fmla="*/ 247553 h 247553"/>
                <a:gd name="csX11" fmla="*/ 2116538 w 3376612"/>
                <a:gd name="csY11" fmla="*/ 247553 h 247553"/>
                <a:gd name="csX12" fmla="*/ 1490660 w 3376612"/>
                <a:gd name="csY12" fmla="*/ 247553 h 247553"/>
                <a:gd name="csX13" fmla="*/ 864783 w 3376612"/>
                <a:gd name="csY13" fmla="*/ 247553 h 247553"/>
                <a:gd name="csX14" fmla="*/ 41260 w 3376612"/>
                <a:gd name="csY14" fmla="*/ 247553 h 247553"/>
                <a:gd name="csX15" fmla="*/ 0 w 3376612"/>
                <a:gd name="csY15" fmla="*/ 206293 h 247553"/>
                <a:gd name="csX16" fmla="*/ 0 w 3376612"/>
                <a:gd name="csY16" fmla="*/ 41260 h 24755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3376612" h="247553" fill="none" extrusionOk="0">
                  <a:moveTo>
                    <a:pt x="0" y="41260"/>
                  </a:moveTo>
                  <a:cubicBezTo>
                    <a:pt x="-1605" y="14319"/>
                    <a:pt x="20807" y="1749"/>
                    <a:pt x="41260" y="0"/>
                  </a:cubicBezTo>
                  <a:cubicBezTo>
                    <a:pt x="238555" y="25218"/>
                    <a:pt x="516981" y="-1326"/>
                    <a:pt x="733019" y="0"/>
                  </a:cubicBezTo>
                  <a:cubicBezTo>
                    <a:pt x="949057" y="1326"/>
                    <a:pt x="1235684" y="24523"/>
                    <a:pt x="1391838" y="0"/>
                  </a:cubicBezTo>
                  <a:cubicBezTo>
                    <a:pt x="1547992" y="-24523"/>
                    <a:pt x="1817646" y="29645"/>
                    <a:pt x="1984774" y="0"/>
                  </a:cubicBezTo>
                  <a:cubicBezTo>
                    <a:pt x="2151902" y="-29645"/>
                    <a:pt x="2421568" y="20738"/>
                    <a:pt x="2610652" y="0"/>
                  </a:cubicBezTo>
                  <a:cubicBezTo>
                    <a:pt x="2799736" y="-20738"/>
                    <a:pt x="3147760" y="6841"/>
                    <a:pt x="3335352" y="0"/>
                  </a:cubicBezTo>
                  <a:cubicBezTo>
                    <a:pt x="3358472" y="1516"/>
                    <a:pt x="3376355" y="24141"/>
                    <a:pt x="3376612" y="41260"/>
                  </a:cubicBezTo>
                  <a:cubicBezTo>
                    <a:pt x="3379475" y="92521"/>
                    <a:pt x="3373735" y="169337"/>
                    <a:pt x="3376612" y="206293"/>
                  </a:cubicBezTo>
                  <a:cubicBezTo>
                    <a:pt x="3374380" y="233673"/>
                    <a:pt x="3363264" y="249765"/>
                    <a:pt x="3335352" y="247553"/>
                  </a:cubicBezTo>
                  <a:cubicBezTo>
                    <a:pt x="3141179" y="230456"/>
                    <a:pt x="3007215" y="224401"/>
                    <a:pt x="2742415" y="247553"/>
                  </a:cubicBezTo>
                  <a:cubicBezTo>
                    <a:pt x="2477615" y="270705"/>
                    <a:pt x="2331430" y="249449"/>
                    <a:pt x="2116538" y="247553"/>
                  </a:cubicBezTo>
                  <a:cubicBezTo>
                    <a:pt x="1901646" y="245657"/>
                    <a:pt x="1649029" y="245253"/>
                    <a:pt x="1490660" y="247553"/>
                  </a:cubicBezTo>
                  <a:cubicBezTo>
                    <a:pt x="1332291" y="249853"/>
                    <a:pt x="1018999" y="248010"/>
                    <a:pt x="864783" y="247553"/>
                  </a:cubicBezTo>
                  <a:cubicBezTo>
                    <a:pt x="710567" y="247096"/>
                    <a:pt x="257328" y="229797"/>
                    <a:pt x="41260" y="247553"/>
                  </a:cubicBezTo>
                  <a:cubicBezTo>
                    <a:pt x="17198" y="247853"/>
                    <a:pt x="-1290" y="229390"/>
                    <a:pt x="0" y="206293"/>
                  </a:cubicBezTo>
                  <a:cubicBezTo>
                    <a:pt x="-5630" y="138451"/>
                    <a:pt x="-4244" y="90001"/>
                    <a:pt x="0" y="41260"/>
                  </a:cubicBezTo>
                  <a:close/>
                </a:path>
                <a:path w="3376612" h="247553" stroke="0" extrusionOk="0">
                  <a:moveTo>
                    <a:pt x="0" y="41260"/>
                  </a:moveTo>
                  <a:cubicBezTo>
                    <a:pt x="4301" y="17870"/>
                    <a:pt x="19505" y="-2805"/>
                    <a:pt x="41260" y="0"/>
                  </a:cubicBezTo>
                  <a:cubicBezTo>
                    <a:pt x="220112" y="-18716"/>
                    <a:pt x="356338" y="-14609"/>
                    <a:pt x="634197" y="0"/>
                  </a:cubicBezTo>
                  <a:cubicBezTo>
                    <a:pt x="912056" y="14609"/>
                    <a:pt x="1133460" y="-19697"/>
                    <a:pt x="1260074" y="0"/>
                  </a:cubicBezTo>
                  <a:cubicBezTo>
                    <a:pt x="1386688" y="19697"/>
                    <a:pt x="1815281" y="-13605"/>
                    <a:pt x="1984774" y="0"/>
                  </a:cubicBezTo>
                  <a:cubicBezTo>
                    <a:pt x="2154267" y="13605"/>
                    <a:pt x="2486489" y="-3880"/>
                    <a:pt x="2676534" y="0"/>
                  </a:cubicBezTo>
                  <a:cubicBezTo>
                    <a:pt x="2866579" y="3880"/>
                    <a:pt x="3006317" y="-25221"/>
                    <a:pt x="3335352" y="0"/>
                  </a:cubicBezTo>
                  <a:cubicBezTo>
                    <a:pt x="3356135" y="-4106"/>
                    <a:pt x="3375937" y="16969"/>
                    <a:pt x="3376612" y="41260"/>
                  </a:cubicBezTo>
                  <a:cubicBezTo>
                    <a:pt x="3379298" y="86218"/>
                    <a:pt x="3383164" y="164053"/>
                    <a:pt x="3376612" y="206293"/>
                  </a:cubicBezTo>
                  <a:cubicBezTo>
                    <a:pt x="3374608" y="229206"/>
                    <a:pt x="3359101" y="246208"/>
                    <a:pt x="3335352" y="247553"/>
                  </a:cubicBezTo>
                  <a:cubicBezTo>
                    <a:pt x="3169606" y="224761"/>
                    <a:pt x="2843533" y="225321"/>
                    <a:pt x="2643593" y="247553"/>
                  </a:cubicBezTo>
                  <a:cubicBezTo>
                    <a:pt x="2443653" y="269785"/>
                    <a:pt x="2100101" y="260966"/>
                    <a:pt x="1951833" y="247553"/>
                  </a:cubicBezTo>
                  <a:cubicBezTo>
                    <a:pt x="1803565" y="234140"/>
                    <a:pt x="1442730" y="239759"/>
                    <a:pt x="1227133" y="247553"/>
                  </a:cubicBezTo>
                  <a:cubicBezTo>
                    <a:pt x="1011536" y="255347"/>
                    <a:pt x="870688" y="226381"/>
                    <a:pt x="634197" y="247553"/>
                  </a:cubicBezTo>
                  <a:cubicBezTo>
                    <a:pt x="397706" y="268725"/>
                    <a:pt x="316814" y="260281"/>
                    <a:pt x="41260" y="247553"/>
                  </a:cubicBezTo>
                  <a:cubicBezTo>
                    <a:pt x="18093" y="248280"/>
                    <a:pt x="-926" y="225941"/>
                    <a:pt x="0" y="206293"/>
                  </a:cubicBezTo>
                  <a:cubicBezTo>
                    <a:pt x="-5144" y="171838"/>
                    <a:pt x="1664" y="94031"/>
                    <a:pt x="0" y="41260"/>
                  </a:cubicBezTo>
                  <a:close/>
                </a:path>
              </a:pathLst>
            </a:custGeom>
            <a:grpFill/>
            <a:ln w="28575">
              <a:extLst>
                <a:ext uri="{C807C97D-BFC1-408E-A445-0C87EB9F89A2}">
                  <ask:lineSketchStyleProps xmlns:ask="http://schemas.microsoft.com/office/drawing/2018/sketchyshapes" sd="1950597598">
                    <a:prstGeom prst="roundRect">
                      <a:avLst/>
                    </a:prstGeom>
                    <ask:type>
                      <ask:lineSketchFreehand/>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20" name="TextBox 19">
            <a:extLst>
              <a:ext uri="{FF2B5EF4-FFF2-40B4-BE49-F238E27FC236}">
                <a16:creationId xmlns:a16="http://schemas.microsoft.com/office/drawing/2014/main" id="{ABBF4307-7381-2C30-E36D-91E7B5D02E2E}"/>
              </a:ext>
            </a:extLst>
          </p:cNvPr>
          <p:cNvSpPr txBox="1"/>
          <p:nvPr/>
        </p:nvSpPr>
        <p:spPr>
          <a:xfrm>
            <a:off x="921658" y="1939016"/>
            <a:ext cx="3142341" cy="461665"/>
          </a:xfrm>
          <a:prstGeom prst="rect">
            <a:avLst/>
          </a:prstGeom>
          <a:noFill/>
        </p:spPr>
        <p:txBody>
          <a:bodyPr wrap="square">
            <a:spAutoFit/>
          </a:bodyPr>
          <a:lstStyle/>
          <a:p>
            <a:pPr algn="ctr"/>
            <a:r>
              <a:rPr lang="en-AU" sz="2400" b="1" dirty="0">
                <a:solidFill>
                  <a:schemeClr val="tx1">
                    <a:lumMod val="60000"/>
                    <a:lumOff val="40000"/>
                  </a:schemeClr>
                </a:solidFill>
              </a:rPr>
              <a:t>A – H</a:t>
            </a:r>
          </a:p>
        </p:txBody>
      </p:sp>
      <p:sp>
        <p:nvSpPr>
          <p:cNvPr id="21" name="TextBox 20">
            <a:extLst>
              <a:ext uri="{FF2B5EF4-FFF2-40B4-BE49-F238E27FC236}">
                <a16:creationId xmlns:a16="http://schemas.microsoft.com/office/drawing/2014/main" id="{53067425-301B-9A6F-7BDF-C5EDF875ED85}"/>
              </a:ext>
            </a:extLst>
          </p:cNvPr>
          <p:cNvSpPr txBox="1"/>
          <p:nvPr/>
        </p:nvSpPr>
        <p:spPr>
          <a:xfrm>
            <a:off x="4640546" y="1939016"/>
            <a:ext cx="3120741" cy="461665"/>
          </a:xfrm>
          <a:prstGeom prst="rect">
            <a:avLst/>
          </a:prstGeom>
          <a:noFill/>
        </p:spPr>
        <p:txBody>
          <a:bodyPr wrap="square">
            <a:spAutoFit/>
          </a:bodyPr>
          <a:lstStyle/>
          <a:p>
            <a:pPr algn="ctr"/>
            <a:r>
              <a:rPr lang="en-AU" sz="2400" b="1" dirty="0">
                <a:solidFill>
                  <a:schemeClr val="tx1">
                    <a:lumMod val="60000"/>
                    <a:lumOff val="40000"/>
                  </a:schemeClr>
                </a:solidFill>
              </a:rPr>
              <a:t>I – P</a:t>
            </a:r>
          </a:p>
        </p:txBody>
      </p:sp>
      <p:sp>
        <p:nvSpPr>
          <p:cNvPr id="22" name="TextBox 21">
            <a:extLst>
              <a:ext uri="{FF2B5EF4-FFF2-40B4-BE49-F238E27FC236}">
                <a16:creationId xmlns:a16="http://schemas.microsoft.com/office/drawing/2014/main" id="{E025EAF5-B730-B7DB-3460-1ECB65CBDFA5}"/>
              </a:ext>
            </a:extLst>
          </p:cNvPr>
          <p:cNvSpPr txBox="1"/>
          <p:nvPr/>
        </p:nvSpPr>
        <p:spPr>
          <a:xfrm>
            <a:off x="8316232" y="1944457"/>
            <a:ext cx="3142342" cy="461665"/>
          </a:xfrm>
          <a:prstGeom prst="rect">
            <a:avLst/>
          </a:prstGeom>
          <a:noFill/>
        </p:spPr>
        <p:txBody>
          <a:bodyPr wrap="square">
            <a:spAutoFit/>
          </a:bodyPr>
          <a:lstStyle/>
          <a:p>
            <a:pPr algn="ctr"/>
            <a:r>
              <a:rPr lang="en-AU" sz="2400" b="1" dirty="0">
                <a:solidFill>
                  <a:schemeClr val="tx1">
                    <a:lumMod val="60000"/>
                    <a:lumOff val="40000"/>
                  </a:schemeClr>
                </a:solidFill>
              </a:rPr>
              <a:t>Q – Z</a:t>
            </a:r>
          </a:p>
        </p:txBody>
      </p:sp>
      <p:graphicFrame>
        <p:nvGraphicFramePr>
          <p:cNvPr id="25" name="Table 24">
            <a:extLst>
              <a:ext uri="{FF2B5EF4-FFF2-40B4-BE49-F238E27FC236}">
                <a16:creationId xmlns:a16="http://schemas.microsoft.com/office/drawing/2014/main" id="{E1A056B8-F3B4-8322-80E2-6320C7667E42}"/>
              </a:ext>
            </a:extLst>
          </p:cNvPr>
          <p:cNvGraphicFramePr>
            <a:graphicFrameLocks noGrp="1"/>
          </p:cNvGraphicFramePr>
          <p:nvPr>
            <p:extLst>
              <p:ext uri="{D42A27DB-BD31-4B8C-83A1-F6EECF244321}">
                <p14:modId xmlns:p14="http://schemas.microsoft.com/office/powerpoint/2010/main" val="4157317981"/>
              </p:ext>
            </p:extLst>
          </p:nvPr>
        </p:nvGraphicFramePr>
        <p:xfrm>
          <a:off x="1150116" y="2495295"/>
          <a:ext cx="2726559" cy="2905380"/>
        </p:xfrm>
        <a:graphic>
          <a:graphicData uri="http://schemas.openxmlformats.org/drawingml/2006/table">
            <a:tbl>
              <a:tblPr/>
              <a:tblGrid>
                <a:gridCol w="761719">
                  <a:extLst>
                    <a:ext uri="{9D8B030D-6E8A-4147-A177-3AD203B41FA5}">
                      <a16:colId xmlns:a16="http://schemas.microsoft.com/office/drawing/2014/main" val="2886527536"/>
                    </a:ext>
                  </a:extLst>
                </a:gridCol>
                <a:gridCol w="1964840">
                  <a:extLst>
                    <a:ext uri="{9D8B030D-6E8A-4147-A177-3AD203B41FA5}">
                      <a16:colId xmlns:a16="http://schemas.microsoft.com/office/drawing/2014/main" val="755174410"/>
                    </a:ext>
                  </a:extLst>
                </a:gridCol>
              </a:tblGrid>
              <a:tr h="581076">
                <a:tc>
                  <a:txBody>
                    <a:bodyPr/>
                    <a:lstStyle/>
                    <a:p>
                      <a:pPr>
                        <a:buNone/>
                      </a:pPr>
                      <a:r>
                        <a:rPr lang="en-AU" sz="900" b="1" noProof="0" dirty="0">
                          <a:solidFill>
                            <a:schemeClr val="tx2"/>
                          </a:solidFill>
                        </a:rPr>
                        <a:t>Award</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Industry-specific document setting minimum employment standards beyond the NES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1850541030"/>
                  </a:ext>
                </a:extLst>
              </a:tr>
              <a:tr h="581076">
                <a:tc>
                  <a:txBody>
                    <a:bodyPr/>
                    <a:lstStyle/>
                    <a:p>
                      <a:r>
                        <a:rPr lang="en-AU" sz="900" b="1" noProof="0" dirty="0">
                          <a:solidFill>
                            <a:schemeClr val="tx2"/>
                          </a:solidFill>
                        </a:rPr>
                        <a:t>Base Rate</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The minimum hourly pay before any additional loadings or penalties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152803252"/>
                  </a:ext>
                </a:extLst>
              </a:tr>
              <a:tr h="581076">
                <a:tc>
                  <a:txBody>
                    <a:bodyPr/>
                    <a:lstStyle/>
                    <a:p>
                      <a:pPr>
                        <a:buNone/>
                      </a:pPr>
                      <a:r>
                        <a:rPr lang="en-AU" sz="900" b="1" noProof="0" dirty="0">
                          <a:solidFill>
                            <a:schemeClr val="tx2"/>
                          </a:solidFill>
                        </a:rPr>
                        <a:t>Casual Loading</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r>
                        <a:rPr lang="en-AU" sz="900" noProof="0" dirty="0">
                          <a:solidFill>
                            <a:schemeClr val="tx2"/>
                          </a:solidFill>
                        </a:rPr>
                        <a:t>Extra pay (usually 25%) that casual employees receive instead of leave benefits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070172216"/>
                  </a:ext>
                </a:extLst>
              </a:tr>
              <a:tr h="581076">
                <a:tc>
                  <a:txBody>
                    <a:bodyPr/>
                    <a:lstStyle/>
                    <a:p>
                      <a:pPr>
                        <a:buNone/>
                      </a:pPr>
                      <a:r>
                        <a:rPr lang="en-AU" sz="900" b="1" noProof="0" dirty="0">
                          <a:solidFill>
                            <a:schemeClr val="tx2"/>
                          </a:solidFill>
                        </a:rPr>
                        <a:t>Enterprise Agreement</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Workplace-specific agreement negotiated between employer and employees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58944975"/>
                  </a:ext>
                </a:extLst>
              </a:tr>
              <a:tr h="581076">
                <a:tc>
                  <a:txBody>
                    <a:bodyPr/>
                    <a:lstStyle/>
                    <a:p>
                      <a:pPr>
                        <a:buNone/>
                      </a:pPr>
                      <a:r>
                        <a:rPr lang="en-AU" sz="900" b="1" noProof="0" dirty="0">
                          <a:solidFill>
                            <a:schemeClr val="tx2"/>
                          </a:solidFill>
                        </a:rPr>
                        <a:t>Fair Work Commission</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Australia’s workplace tribunal that handles disputes and sets minimum wages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2215966666"/>
                  </a:ext>
                </a:extLst>
              </a:tr>
            </a:tbl>
          </a:graphicData>
        </a:graphic>
      </p:graphicFrame>
      <p:graphicFrame>
        <p:nvGraphicFramePr>
          <p:cNvPr id="26" name="Table 25">
            <a:extLst>
              <a:ext uri="{FF2B5EF4-FFF2-40B4-BE49-F238E27FC236}">
                <a16:creationId xmlns:a16="http://schemas.microsoft.com/office/drawing/2014/main" id="{2DDEFCB0-86FF-B659-64B1-FAC921A8196F}"/>
              </a:ext>
            </a:extLst>
          </p:cNvPr>
          <p:cNvGraphicFramePr>
            <a:graphicFrameLocks noGrp="1"/>
          </p:cNvGraphicFramePr>
          <p:nvPr>
            <p:extLst>
              <p:ext uri="{D42A27DB-BD31-4B8C-83A1-F6EECF244321}">
                <p14:modId xmlns:p14="http://schemas.microsoft.com/office/powerpoint/2010/main" val="999150480"/>
              </p:ext>
            </p:extLst>
          </p:nvPr>
        </p:nvGraphicFramePr>
        <p:xfrm>
          <a:off x="8521884" y="2495295"/>
          <a:ext cx="2748458" cy="2943096"/>
        </p:xfrm>
        <a:graphic>
          <a:graphicData uri="http://schemas.openxmlformats.org/drawingml/2006/table">
            <a:tbl>
              <a:tblPr/>
              <a:tblGrid>
                <a:gridCol w="850716">
                  <a:extLst>
                    <a:ext uri="{9D8B030D-6E8A-4147-A177-3AD203B41FA5}">
                      <a16:colId xmlns:a16="http://schemas.microsoft.com/office/drawing/2014/main" val="687223125"/>
                    </a:ext>
                  </a:extLst>
                </a:gridCol>
                <a:gridCol w="1897742">
                  <a:extLst>
                    <a:ext uri="{9D8B030D-6E8A-4147-A177-3AD203B41FA5}">
                      <a16:colId xmlns:a16="http://schemas.microsoft.com/office/drawing/2014/main" val="2471260269"/>
                    </a:ext>
                  </a:extLst>
                </a:gridCol>
              </a:tblGrid>
              <a:tr h="490516">
                <a:tc>
                  <a:txBody>
                    <a:bodyPr/>
                    <a:lstStyle/>
                    <a:p>
                      <a:pPr>
                        <a:buNone/>
                      </a:pPr>
                      <a:r>
                        <a:rPr lang="en-AU" sz="900" b="1" noProof="0" dirty="0">
                          <a:solidFill>
                            <a:schemeClr val="tx2"/>
                          </a:solidFill>
                        </a:rPr>
                        <a:t>Reasonable Additional Hours</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Extra hours beyond standard that are reasonable based on specific factors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86823985"/>
                  </a:ext>
                </a:extLst>
              </a:tr>
              <a:tr h="490516">
                <a:tc>
                  <a:txBody>
                    <a:bodyPr/>
                    <a:lstStyle/>
                    <a:p>
                      <a:pPr>
                        <a:buNone/>
                      </a:pPr>
                      <a:r>
                        <a:rPr lang="en-AU" sz="900" b="1" noProof="0" dirty="0">
                          <a:solidFill>
                            <a:schemeClr val="tx2"/>
                          </a:solidFill>
                        </a:rPr>
                        <a:t>Redundancy</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When a job no longer exists and the employee’s employment ends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011681762"/>
                  </a:ext>
                </a:extLst>
              </a:tr>
              <a:tr h="490516">
                <a:tc>
                  <a:txBody>
                    <a:bodyPr/>
                    <a:lstStyle/>
                    <a:p>
                      <a:pPr>
                        <a:buNone/>
                      </a:pPr>
                      <a:r>
                        <a:rPr lang="en-AU" sz="900" b="1" noProof="0" dirty="0">
                          <a:solidFill>
                            <a:schemeClr val="tx2"/>
                          </a:solidFill>
                        </a:rPr>
                        <a:t>Restraint of Trade</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Limitations on an employee’s activities after employment ends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973505645"/>
                  </a:ext>
                </a:extLst>
              </a:tr>
              <a:tr h="490516">
                <a:tc>
                  <a:txBody>
                    <a:bodyPr/>
                    <a:lstStyle/>
                    <a:p>
                      <a:pPr>
                        <a:buNone/>
                      </a:pPr>
                      <a:r>
                        <a:rPr lang="en-AU" sz="900" b="1" noProof="0" dirty="0">
                          <a:solidFill>
                            <a:schemeClr val="tx2"/>
                          </a:solidFill>
                        </a:rPr>
                        <a:t>Termination Clause</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Sets out how employment can be ended and required notice periods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945391955"/>
                  </a:ext>
                </a:extLst>
              </a:tr>
              <a:tr h="490516">
                <a:tc>
                  <a:txBody>
                    <a:bodyPr/>
                    <a:lstStyle/>
                    <a:p>
                      <a:pPr>
                        <a:buNone/>
                      </a:pPr>
                      <a:r>
                        <a:rPr lang="en-AU" sz="900" b="1" noProof="0" dirty="0">
                          <a:solidFill>
                            <a:schemeClr val="tx2"/>
                          </a:solidFill>
                        </a:rPr>
                        <a:t>Time Off In Lieu (TOIL)</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Time off instead of payment for overtime worked</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270061066"/>
                  </a:ext>
                </a:extLst>
              </a:tr>
              <a:tr h="490516">
                <a:tc>
                  <a:txBody>
                    <a:bodyPr/>
                    <a:lstStyle/>
                    <a:p>
                      <a:pPr>
                        <a:buNone/>
                      </a:pPr>
                      <a:r>
                        <a:rPr lang="en-AU" sz="900" b="1" noProof="0" dirty="0">
                          <a:solidFill>
                            <a:schemeClr val="tx2"/>
                          </a:solidFill>
                        </a:rPr>
                        <a:t>Workers Compensation</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Insurance that covers you if you’re injured at work</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241861213"/>
                  </a:ext>
                </a:extLst>
              </a:tr>
            </a:tbl>
          </a:graphicData>
        </a:graphic>
      </p:graphicFrame>
      <p:graphicFrame>
        <p:nvGraphicFramePr>
          <p:cNvPr id="27" name="Table 26">
            <a:extLst>
              <a:ext uri="{FF2B5EF4-FFF2-40B4-BE49-F238E27FC236}">
                <a16:creationId xmlns:a16="http://schemas.microsoft.com/office/drawing/2014/main" id="{4828F82D-09A7-41EC-282F-030691E77E09}"/>
              </a:ext>
            </a:extLst>
          </p:cNvPr>
          <p:cNvGraphicFramePr>
            <a:graphicFrameLocks noGrp="1"/>
          </p:cNvGraphicFramePr>
          <p:nvPr>
            <p:extLst>
              <p:ext uri="{D42A27DB-BD31-4B8C-83A1-F6EECF244321}">
                <p14:modId xmlns:p14="http://schemas.microsoft.com/office/powerpoint/2010/main" val="4292750732"/>
              </p:ext>
            </p:extLst>
          </p:nvPr>
        </p:nvGraphicFramePr>
        <p:xfrm>
          <a:off x="4815887" y="2495295"/>
          <a:ext cx="2748458" cy="2905380"/>
        </p:xfrm>
        <a:graphic>
          <a:graphicData uri="http://schemas.openxmlformats.org/drawingml/2006/table">
            <a:tbl>
              <a:tblPr/>
              <a:tblGrid>
                <a:gridCol w="850716">
                  <a:extLst>
                    <a:ext uri="{9D8B030D-6E8A-4147-A177-3AD203B41FA5}">
                      <a16:colId xmlns:a16="http://schemas.microsoft.com/office/drawing/2014/main" val="687223125"/>
                    </a:ext>
                  </a:extLst>
                </a:gridCol>
                <a:gridCol w="1897742">
                  <a:extLst>
                    <a:ext uri="{9D8B030D-6E8A-4147-A177-3AD203B41FA5}">
                      <a16:colId xmlns:a16="http://schemas.microsoft.com/office/drawing/2014/main" val="2471260269"/>
                    </a:ext>
                  </a:extLst>
                </a:gridCol>
              </a:tblGrid>
              <a:tr h="484230">
                <a:tc>
                  <a:txBody>
                    <a:bodyPr/>
                    <a:lstStyle/>
                    <a:p>
                      <a:pPr>
                        <a:buNone/>
                      </a:pPr>
                      <a:r>
                        <a:rPr lang="en-AU" sz="900" b="1" noProof="0" dirty="0">
                          <a:solidFill>
                            <a:schemeClr val="tx2"/>
                          </a:solidFill>
                        </a:rPr>
                        <a:t>Key Performance Indicator (</a:t>
                      </a:r>
                      <a:r>
                        <a:rPr lang="en-AU" sz="900" b="1" noProof="0" dirty="0" err="1">
                          <a:solidFill>
                            <a:schemeClr val="tx2"/>
                          </a:solidFill>
                        </a:rPr>
                        <a:t>KPI</a:t>
                      </a:r>
                      <a:r>
                        <a:rPr lang="en-AU" sz="900" b="1" noProof="0" dirty="0">
                          <a:solidFill>
                            <a:schemeClr val="tx2"/>
                          </a:solidFill>
                        </a:rPr>
                        <a:t>)</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US" sz="900" noProof="0" dirty="0">
                          <a:solidFill>
                            <a:schemeClr val="tx2"/>
                          </a:solidFill>
                        </a:rPr>
                        <a:t>A measurable value that demonstrates how an employee is achieving objectives</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86823985"/>
                  </a:ext>
                </a:extLst>
              </a:tr>
              <a:tr h="484230">
                <a:tc>
                  <a:txBody>
                    <a:bodyPr/>
                    <a:lstStyle/>
                    <a:p>
                      <a:pPr>
                        <a:buNone/>
                      </a:pPr>
                      <a:r>
                        <a:rPr lang="en-AU" sz="900" b="1" noProof="0" dirty="0">
                          <a:solidFill>
                            <a:schemeClr val="tx2"/>
                          </a:solidFill>
                        </a:rPr>
                        <a:t>Minimum Wage</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Lowest legal pay rate for employees set by the Fair Work Commission</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3011681762"/>
                  </a:ext>
                </a:extLst>
              </a:tr>
              <a:tr h="484230">
                <a:tc>
                  <a:txBody>
                    <a:bodyPr/>
                    <a:lstStyle/>
                    <a:p>
                      <a:pPr>
                        <a:buNone/>
                      </a:pPr>
                      <a:r>
                        <a:rPr lang="en-AU" sz="900" b="1" noProof="0" dirty="0">
                          <a:solidFill>
                            <a:schemeClr val="tx2"/>
                          </a:solidFill>
                        </a:rPr>
                        <a:t>National Employment Standards</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US" sz="900" noProof="0" dirty="0">
                          <a:solidFill>
                            <a:schemeClr val="tx2"/>
                          </a:solidFill>
                        </a:rPr>
                        <a:t>A set of 11 minimum employment entitlements that apply to employees</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973505645"/>
                  </a:ext>
                </a:extLst>
              </a:tr>
              <a:tr h="484230">
                <a:tc>
                  <a:txBody>
                    <a:bodyPr/>
                    <a:lstStyle/>
                    <a:p>
                      <a:pPr>
                        <a:buNone/>
                      </a:pPr>
                      <a:r>
                        <a:rPr lang="en-AU" sz="900" b="1" noProof="0" dirty="0">
                          <a:solidFill>
                            <a:schemeClr val="tx2"/>
                          </a:solidFill>
                        </a:rPr>
                        <a:t>Non-Compete Clause</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Restriction on working for competitors after leaving a job</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945391955"/>
                  </a:ext>
                </a:extLst>
              </a:tr>
              <a:tr h="484230">
                <a:tc>
                  <a:txBody>
                    <a:bodyPr/>
                    <a:lstStyle/>
                    <a:p>
                      <a:pPr>
                        <a:buNone/>
                      </a:pPr>
                      <a:r>
                        <a:rPr lang="en-AU" sz="900" b="1" noProof="0" dirty="0">
                          <a:solidFill>
                            <a:schemeClr val="tx2"/>
                          </a:solidFill>
                        </a:rPr>
                        <a:t>Permanent Employment</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Ongoing employment with no specified end date</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270061066"/>
                  </a:ext>
                </a:extLst>
              </a:tr>
              <a:tr h="484230">
                <a:tc>
                  <a:txBody>
                    <a:bodyPr/>
                    <a:lstStyle/>
                    <a:p>
                      <a:pPr>
                        <a:buNone/>
                      </a:pPr>
                      <a:r>
                        <a:rPr lang="en-AU" sz="900" b="1" noProof="0" dirty="0">
                          <a:solidFill>
                            <a:schemeClr val="tx2"/>
                          </a:solidFill>
                        </a:rPr>
                        <a:t>Probationary Period</a:t>
                      </a:r>
                      <a:endParaRPr lang="en-AU" sz="900" noProof="0" dirty="0">
                        <a:solidFill>
                          <a:schemeClr val="tx2"/>
                        </a:solidFill>
                      </a:endParaRP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tc>
                  <a:txBody>
                    <a:bodyPr/>
                    <a:lstStyle/>
                    <a:p>
                      <a:pPr>
                        <a:buNone/>
                      </a:pPr>
                      <a:r>
                        <a:rPr lang="en-AU" sz="900" noProof="0" dirty="0">
                          <a:solidFill>
                            <a:schemeClr val="tx2"/>
                          </a:solidFill>
                        </a:rPr>
                        <a:t>Initial employment period where performance is assessed</a:t>
                      </a:r>
                    </a:p>
                  </a:txBody>
                  <a:tcPr marL="14961" marR="14961" marT="7481" marB="7481" anchor="ctr">
                    <a:lnL>
                      <a:noFill/>
                    </a:lnL>
                    <a:lnR>
                      <a:noFill/>
                    </a:lnR>
                    <a:lnT w="12700" cap="flat" cmpd="sng" algn="ctr">
                      <a:solidFill>
                        <a:schemeClr val="tx1">
                          <a:lumMod val="60000"/>
                          <a:lumOff val="40000"/>
                        </a:schemeClr>
                      </a:solidFill>
                      <a:prstDash val="solid"/>
                      <a:round/>
                      <a:headEnd type="none" w="med" len="med"/>
                      <a:tailEnd type="none" w="med" len="med"/>
                    </a:lnT>
                    <a:lnB w="12700" cap="flat" cmpd="sng" algn="ctr">
                      <a:solidFill>
                        <a:schemeClr val="tx1">
                          <a:lumMod val="60000"/>
                          <a:lumOff val="40000"/>
                        </a:schemeClr>
                      </a:solidFill>
                      <a:prstDash val="solid"/>
                      <a:round/>
                      <a:headEnd type="none" w="med" len="med"/>
                      <a:tailEnd type="none" w="med" len="med"/>
                    </a:lnB>
                    <a:noFill/>
                  </a:tcPr>
                </a:tc>
                <a:extLst>
                  <a:ext uri="{0D108BD9-81ED-4DB2-BD59-A6C34878D82A}">
                    <a16:rowId xmlns:a16="http://schemas.microsoft.com/office/drawing/2014/main" val="4241861213"/>
                  </a:ext>
                </a:extLst>
              </a:tr>
            </a:tbl>
          </a:graphicData>
        </a:graphic>
      </p:graphicFrame>
    </p:spTree>
    <p:extLst>
      <p:ext uri="{BB962C8B-B14F-4D97-AF65-F5344CB8AC3E}">
        <p14:creationId xmlns:p14="http://schemas.microsoft.com/office/powerpoint/2010/main" val="3248880805"/>
      </p:ext>
    </p:extLst>
  </p:cSld>
  <p:clrMapOvr>
    <a:masterClrMapping/>
  </p:clrMapOvr>
</p:sld>
</file>

<file path=ppt/theme/theme1.xml><?xml version="1.0" encoding="utf-8"?>
<a:theme xmlns:a="http://schemas.openxmlformats.org/drawingml/2006/main" name="1_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SQ36576_CareerResource_PPT_Template_190925" id="{6C4585AA-D572-4805-9A3C-7EC0ACED9ADD}" vid="{A184C72C-4D93-45D8-A600-D48DD450095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84e0bf48024fb76882e6e78e9c4bc5e3">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718a11c04b00f95c1dd5e9202c25e1b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E7EA2AFA-9104-422F-B016-90B5B51BD7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FD4AF9E-2031-4813-A8E3-247E2219C245}">
  <ds:schemaRefs>
    <ds:schemaRef ds:uri="http://schemas.microsoft.com/sharepoint/v3/contenttype/forms"/>
  </ds:schemaRefs>
</ds:datastoreItem>
</file>

<file path=customXml/itemProps3.xml><?xml version="1.0" encoding="utf-8"?>
<ds:datastoreItem xmlns:ds="http://schemas.openxmlformats.org/officeDocument/2006/customXml" ds:itemID="{B3648B47-1534-4EF0-96AB-CA02326F693B}">
  <ds:schemaRefs>
    <ds:schemaRef ds:uri="http://www.w3.org/XML/1998/namespace"/>
    <ds:schemaRef ds:uri="http://schemas.microsoft.com/office/infopath/2007/PartnerControls"/>
    <ds:schemaRef ds:uri="http://schemas.microsoft.com/office/2006/documentManagement/types"/>
    <ds:schemaRef ds:uri="http://purl.org/dc/elements/1.1/"/>
    <ds:schemaRef ds:uri="http://schemas.openxmlformats.org/package/2006/metadata/core-properties"/>
    <ds:schemaRef ds:uri="ef15ea92-d665-4eb4-91e3-7ae34e5e038a"/>
    <ds:schemaRef ds:uri="http://purl.org/dc/dcmitype/"/>
    <ds:schemaRef ds:uri="http://purl.org/dc/terms/"/>
    <ds:schemaRef ds:uri="http://schemas.microsoft.com/office/2006/metadata/properties"/>
    <ds:schemaRef ds:uri="b695005b-d803-47f4-974f-abac8cfe93be"/>
  </ds:schemaRefs>
</ds:datastoreItem>
</file>

<file path=docProps/app.xml><?xml version="1.0" encoding="utf-8"?>
<Properties xmlns="http://schemas.openxmlformats.org/officeDocument/2006/extended-properties" xmlns:vt="http://schemas.openxmlformats.org/officeDocument/2006/docPropsVTypes">
  <Template/>
  <TotalTime>4480</TotalTime>
  <Words>2910</Words>
  <Application>Microsoft Office PowerPoint</Application>
  <PresentationFormat>Widescreen</PresentationFormat>
  <Paragraphs>369</Paragraphs>
  <Slides>23</Slides>
  <Notes>10</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23</vt:i4>
      </vt:variant>
    </vt:vector>
  </HeadingPairs>
  <TitlesOfParts>
    <vt:vector size="29" baseType="lpstr">
      <vt:lpstr>Calibri</vt:lpstr>
      <vt:lpstr>Arial</vt:lpstr>
      <vt:lpstr>Aptos</vt:lpstr>
      <vt:lpstr>Wingdings</vt:lpstr>
      <vt:lpstr>1_Office Theme</vt:lpstr>
      <vt:lpstr>Acrobat Document</vt:lpstr>
      <vt:lpstr>employment</vt:lpstr>
      <vt:lpstr>Learning objectives</vt:lpstr>
      <vt:lpstr>What are they?</vt:lpstr>
      <vt:lpstr>NES and employment contracts</vt:lpstr>
      <vt:lpstr>National Employment Standards (NES)</vt:lpstr>
      <vt:lpstr>Employment contracts</vt:lpstr>
      <vt:lpstr>Different employment types</vt:lpstr>
      <vt:lpstr>Employment types in action</vt:lpstr>
      <vt:lpstr>Some useful terms</vt:lpstr>
      <vt:lpstr>Your employment support tools</vt:lpstr>
      <vt:lpstr>Spot the violation</vt:lpstr>
      <vt:lpstr>Laboratory overtime</vt:lpstr>
      <vt:lpstr>Laboratory overtime</vt:lpstr>
      <vt:lpstr>Assembly work</vt:lpstr>
      <vt:lpstr>Assembly work</vt:lpstr>
      <vt:lpstr>Great glass</vt:lpstr>
      <vt:lpstr>Great glass</vt:lpstr>
      <vt:lpstr>Fascinating food</vt:lpstr>
      <vt:lpstr>Fascinating food</vt:lpstr>
      <vt:lpstr>Workplace challenges and scams</vt:lpstr>
      <vt:lpstr>Workplace challenges and scams</vt:lpstr>
      <vt:lpstr>Key takeaways</vt:lpstr>
      <vt:lpstr>Acknowledgements</vt:lpstr>
    </vt:vector>
  </TitlesOfParts>
  <Company>Manufacturing Skills Queensland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Quinn Sunderland</dc:creator>
  <cp:lastModifiedBy>Nathan Edwards</cp:lastModifiedBy>
  <cp:revision>82</cp:revision>
  <dcterms:created xsi:type="dcterms:W3CDTF">2025-09-04T22:35:20Z</dcterms:created>
  <dcterms:modified xsi:type="dcterms:W3CDTF">2026-01-23T00:05:23Z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Area">
    <vt:lpwstr/>
  </property>
  <property fmtid="{D5CDD505-2E9C-101B-9397-08002B2CF9AE}" pid="5" name="TaxKeyword">
    <vt:lpwstr/>
  </property>
  <property fmtid="{D5CDD505-2E9C-101B-9397-08002B2CF9AE}" pid="6" name="PandPCategory">
    <vt:lpwstr>1515;#320 TAFE Queensland Brand|48f22511-66c6-4e73-977b-d7738d5c4680</vt:lpwstr>
  </property>
  <property fmtid="{D5CDD505-2E9C-101B-9397-08002B2CF9AE}" pid="7" name="_dlc_DocIdItemGuid">
    <vt:lpwstr>7fcb1ffa-ec16-453c-90f8-81626998649c</vt:lpwstr>
  </property>
  <property fmtid="{D5CDD505-2E9C-101B-9397-08002B2CF9AE}" pid="8" name="Scope">
    <vt:lpwstr>7;#All staff|52512cf1-7460-4f08-a370-7b30d022c859</vt:lpwstr>
  </property>
  <property fmtid="{D5CDD505-2E9C-101B-9397-08002B2CF9AE}" pid="9" name="PandPParentCategory">
    <vt:lpwstr>2;#300 Marketing and Communication|423b3318-0d6a-4918-8924-d266a809de54</vt:lpwstr>
  </property>
  <property fmtid="{D5CDD505-2E9C-101B-9397-08002B2CF9AE}" pid="10" name="MSIP_Label_defa4170-0d19-0005-0004-bc88714345d2_Enabled">
    <vt:lpwstr>true</vt:lpwstr>
  </property>
  <property fmtid="{D5CDD505-2E9C-101B-9397-08002B2CF9AE}" pid="11" name="MSIP_Label_defa4170-0d19-0005-0004-bc88714345d2_SetDate">
    <vt:lpwstr>2025-09-04T22:35:21Z</vt:lpwstr>
  </property>
  <property fmtid="{D5CDD505-2E9C-101B-9397-08002B2CF9AE}" pid="12" name="MSIP_Label_defa4170-0d19-0005-0004-bc88714345d2_Method">
    <vt:lpwstr>Standard</vt:lpwstr>
  </property>
  <property fmtid="{D5CDD505-2E9C-101B-9397-08002B2CF9AE}" pid="13" name="MSIP_Label_defa4170-0d19-0005-0004-bc88714345d2_Name">
    <vt:lpwstr>defa4170-0d19-0005-0004-bc88714345d2</vt:lpwstr>
  </property>
  <property fmtid="{D5CDD505-2E9C-101B-9397-08002B2CF9AE}" pid="14" name="MSIP_Label_defa4170-0d19-0005-0004-bc88714345d2_SiteId">
    <vt:lpwstr>c5ccd573-ff69-4ff8-ada6-359bd6300982</vt:lpwstr>
  </property>
  <property fmtid="{D5CDD505-2E9C-101B-9397-08002B2CF9AE}" pid="15" name="MSIP_Label_defa4170-0d19-0005-0004-bc88714345d2_ActionId">
    <vt:lpwstr>07e4305a-28ed-488a-8b99-0c178b75676b</vt:lpwstr>
  </property>
  <property fmtid="{D5CDD505-2E9C-101B-9397-08002B2CF9AE}" pid="16" name="MSIP_Label_defa4170-0d19-0005-0004-bc88714345d2_ContentBits">
    <vt:lpwstr>0</vt:lpwstr>
  </property>
  <property fmtid="{D5CDD505-2E9C-101B-9397-08002B2CF9AE}" pid="17" name="MSIP_Label_defa4170-0d19-0005-0004-bc88714345d2_Tag">
    <vt:lpwstr>10, 3, 0, 1</vt:lpwstr>
  </property>
  <property fmtid="{D5CDD505-2E9C-101B-9397-08002B2CF9AE}" pid="18" name="ContentTypeId">
    <vt:lpwstr>0x0101006E3F2482381A214485F148E738AE1B9A</vt:lpwstr>
  </property>
</Properties>
</file>