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1"/>
  </p:notesMasterIdLst>
  <p:handoutMasterIdLst>
    <p:handoutMasterId r:id="rId22"/>
  </p:handoutMasterIdLst>
  <p:sldIdLst>
    <p:sldId id="391" r:id="rId5"/>
    <p:sldId id="305" r:id="rId6"/>
    <p:sldId id="394" r:id="rId7"/>
    <p:sldId id="392" r:id="rId8"/>
    <p:sldId id="346" r:id="rId9"/>
    <p:sldId id="384" r:id="rId10"/>
    <p:sldId id="350" r:id="rId11"/>
    <p:sldId id="385" r:id="rId12"/>
    <p:sldId id="352" r:id="rId13"/>
    <p:sldId id="386" r:id="rId14"/>
    <p:sldId id="393" r:id="rId15"/>
    <p:sldId id="389" r:id="rId16"/>
    <p:sldId id="390" r:id="rId17"/>
    <p:sldId id="375" r:id="rId18"/>
    <p:sldId id="327" r:id="rId19"/>
    <p:sldId id="43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996"/>
    <a:srgbClr val="DADADA"/>
    <a:srgbClr val="E7E8E4"/>
    <a:srgbClr val="D7D2CB"/>
    <a:srgbClr val="F1EFED"/>
    <a:srgbClr val="8A0008"/>
    <a:srgbClr val="E31B23"/>
    <a:srgbClr val="FC545C"/>
    <a:srgbClr val="373234"/>
    <a:srgbClr val="69656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BA31FD-029A-494E-BB39-1B292583D4CD}" v="2" dt="2026-01-23T00:11:19.938"/>
    <p1510:client id="{96209382-C4CF-4D8E-A080-78339B7E0CE5}" v="5" dt="2026-01-22T02:48:21.628"/>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52" autoAdjust="0"/>
    <p:restoredTop sz="96106" autoAdjust="0"/>
  </p:normalViewPr>
  <p:slideViewPr>
    <p:cSldViewPr snapToGrid="0">
      <p:cViewPr varScale="1">
        <p:scale>
          <a:sx n="102" d="100"/>
          <a:sy n="102" d="100"/>
        </p:scale>
        <p:origin x="1278" y="114"/>
      </p:cViewPr>
      <p:guideLst/>
    </p:cSldViewPr>
  </p:slideViewPr>
  <p:notesTextViewPr>
    <p:cViewPr>
      <p:scale>
        <a:sx n="75" d="100"/>
        <a:sy n="75" d="100"/>
      </p:scale>
      <p:origin x="0" y="0"/>
    </p:cViewPr>
  </p:notesTextViewPr>
  <p:notesViewPr>
    <p:cSldViewPr snapToGrid="0">
      <p:cViewPr>
        <p:scale>
          <a:sx n="1" d="2"/>
          <a:sy n="1" d="2"/>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undo custSel modSld">
      <pc:chgData name="Renee Dickens" userId="41aaf39a-ae07-4d0c-94a4-8c4aca9d6d4f" providerId="ADAL" clId="{001D7FCF-CFD3-4FF0-947F-DD9E67F864D7}" dt="2026-01-22T02:49:00.613" v="111" actId="1035"/>
      <pc:docMkLst>
        <pc:docMk/>
      </pc:docMkLst>
      <pc:sldChg chg="modSp mod">
        <pc:chgData name="Renee Dickens" userId="41aaf39a-ae07-4d0c-94a4-8c4aca9d6d4f" providerId="ADAL" clId="{001D7FCF-CFD3-4FF0-947F-DD9E67F864D7}" dt="2026-01-09T03:48:38.755" v="1" actId="14100"/>
        <pc:sldMkLst>
          <pc:docMk/>
          <pc:sldMk cId="3110770374" sldId="305"/>
        </pc:sldMkLst>
        <pc:spChg chg="mod">
          <ac:chgData name="Renee Dickens" userId="41aaf39a-ae07-4d0c-94a4-8c4aca9d6d4f" providerId="ADAL" clId="{001D7FCF-CFD3-4FF0-947F-DD9E67F864D7}" dt="2026-01-09T03:48:38.755" v="1" actId="14100"/>
          <ac:spMkLst>
            <pc:docMk/>
            <pc:sldMk cId="3110770374" sldId="305"/>
            <ac:spMk id="30" creationId="{043F7054-8321-DBDA-E6AB-07C5F9D4578F}"/>
          </ac:spMkLst>
        </pc:spChg>
      </pc:sldChg>
      <pc:sldChg chg="modSp mod">
        <pc:chgData name="Renee Dickens" userId="41aaf39a-ae07-4d0c-94a4-8c4aca9d6d4f" providerId="ADAL" clId="{001D7FCF-CFD3-4FF0-947F-DD9E67F864D7}" dt="2026-01-09T04:12:49.957" v="67" actId="14100"/>
        <pc:sldMkLst>
          <pc:docMk/>
          <pc:sldMk cId="3374106688" sldId="327"/>
        </pc:sldMkLst>
        <pc:spChg chg="mod">
          <ac:chgData name="Renee Dickens" userId="41aaf39a-ae07-4d0c-94a4-8c4aca9d6d4f" providerId="ADAL" clId="{001D7FCF-CFD3-4FF0-947F-DD9E67F864D7}" dt="2026-01-09T04:12:49.957" v="67" actId="14100"/>
          <ac:spMkLst>
            <pc:docMk/>
            <pc:sldMk cId="3374106688" sldId="327"/>
            <ac:spMk id="28" creationId="{DD043FE4-814E-D402-4851-AB4149F8AB00}"/>
          </ac:spMkLst>
        </pc:spChg>
        <pc:graphicFrameChg chg="modGraphic">
          <ac:chgData name="Renee Dickens" userId="41aaf39a-ae07-4d0c-94a4-8c4aca9d6d4f" providerId="ADAL" clId="{001D7FCF-CFD3-4FF0-947F-DD9E67F864D7}" dt="2026-01-09T04:12:37.767" v="65" actId="207"/>
          <ac:graphicFrameMkLst>
            <pc:docMk/>
            <pc:sldMk cId="3374106688" sldId="327"/>
            <ac:graphicFrameMk id="19" creationId="{68A8DB39-5513-1034-4A7E-A872DE607523}"/>
          </ac:graphicFrameMkLst>
        </pc:graphicFrameChg>
      </pc:sldChg>
      <pc:sldChg chg="modSp mod">
        <pc:chgData name="Renee Dickens" userId="41aaf39a-ae07-4d0c-94a4-8c4aca9d6d4f" providerId="ADAL" clId="{001D7FCF-CFD3-4FF0-947F-DD9E67F864D7}" dt="2026-01-09T03:51:58.236" v="3" actId="207"/>
        <pc:sldMkLst>
          <pc:docMk/>
          <pc:sldMk cId="3176196804" sldId="346"/>
        </pc:sldMkLst>
        <pc:spChg chg="mod">
          <ac:chgData name="Renee Dickens" userId="41aaf39a-ae07-4d0c-94a4-8c4aca9d6d4f" providerId="ADAL" clId="{001D7FCF-CFD3-4FF0-947F-DD9E67F864D7}" dt="2026-01-09T03:51:58.236" v="3" actId="207"/>
          <ac:spMkLst>
            <pc:docMk/>
            <pc:sldMk cId="3176196804" sldId="346"/>
            <ac:spMk id="15" creationId="{9E4784B1-1573-DED7-18CD-E4A1B1EACD25}"/>
          </ac:spMkLst>
        </pc:spChg>
      </pc:sldChg>
      <pc:sldChg chg="modSp mod">
        <pc:chgData name="Renee Dickens" userId="41aaf39a-ae07-4d0c-94a4-8c4aca9d6d4f" providerId="ADAL" clId="{001D7FCF-CFD3-4FF0-947F-DD9E67F864D7}" dt="2026-01-09T03:54:44.696" v="6" actId="14100"/>
        <pc:sldMkLst>
          <pc:docMk/>
          <pc:sldMk cId="2916497552" sldId="350"/>
        </pc:sldMkLst>
        <pc:graphicFrameChg chg="modGraphic">
          <ac:chgData name="Renee Dickens" userId="41aaf39a-ae07-4d0c-94a4-8c4aca9d6d4f" providerId="ADAL" clId="{001D7FCF-CFD3-4FF0-947F-DD9E67F864D7}" dt="2026-01-09T03:54:44.696" v="6" actId="14100"/>
          <ac:graphicFrameMkLst>
            <pc:docMk/>
            <pc:sldMk cId="2916497552" sldId="350"/>
            <ac:graphicFrameMk id="6" creationId="{3176E5E8-8A83-8176-1426-D8F75D56FA89}"/>
          </ac:graphicFrameMkLst>
        </pc:graphicFrameChg>
      </pc:sldChg>
      <pc:sldChg chg="modSp mod">
        <pc:chgData name="Renee Dickens" userId="41aaf39a-ae07-4d0c-94a4-8c4aca9d6d4f" providerId="ADAL" clId="{001D7FCF-CFD3-4FF0-947F-DD9E67F864D7}" dt="2026-01-09T03:58:00.379" v="23" actId="20577"/>
        <pc:sldMkLst>
          <pc:docMk/>
          <pc:sldMk cId="2564109550" sldId="352"/>
        </pc:sldMkLst>
        <pc:spChg chg="mod">
          <ac:chgData name="Renee Dickens" userId="41aaf39a-ae07-4d0c-94a4-8c4aca9d6d4f" providerId="ADAL" clId="{001D7FCF-CFD3-4FF0-947F-DD9E67F864D7}" dt="2026-01-09T03:57:52.826" v="19" actId="20577"/>
          <ac:spMkLst>
            <pc:docMk/>
            <pc:sldMk cId="2564109550" sldId="352"/>
            <ac:spMk id="4" creationId="{D038109B-7F76-4B44-7F3E-E6051AAC37BA}"/>
          </ac:spMkLst>
        </pc:spChg>
        <pc:spChg chg="mod">
          <ac:chgData name="Renee Dickens" userId="41aaf39a-ae07-4d0c-94a4-8c4aca9d6d4f" providerId="ADAL" clId="{001D7FCF-CFD3-4FF0-947F-DD9E67F864D7}" dt="2026-01-09T03:57:10.209" v="11" actId="2085"/>
          <ac:spMkLst>
            <pc:docMk/>
            <pc:sldMk cId="2564109550" sldId="352"/>
            <ac:spMk id="5" creationId="{0420334F-57D6-F3EF-B0E6-311F996F9958}"/>
          </ac:spMkLst>
        </pc:spChg>
        <pc:spChg chg="mod">
          <ac:chgData name="Renee Dickens" userId="41aaf39a-ae07-4d0c-94a4-8c4aca9d6d4f" providerId="ADAL" clId="{001D7FCF-CFD3-4FF0-947F-DD9E67F864D7}" dt="2026-01-09T03:57:48.492" v="16" actId="20577"/>
          <ac:spMkLst>
            <pc:docMk/>
            <pc:sldMk cId="2564109550" sldId="352"/>
            <ac:spMk id="8" creationId="{762E4418-5285-15DE-3C1D-4B24B13B0053}"/>
          </ac:spMkLst>
        </pc:spChg>
        <pc:spChg chg="mod">
          <ac:chgData name="Renee Dickens" userId="41aaf39a-ae07-4d0c-94a4-8c4aca9d6d4f" providerId="ADAL" clId="{001D7FCF-CFD3-4FF0-947F-DD9E67F864D7}" dt="2026-01-09T03:57:54.572" v="20" actId="20577"/>
          <ac:spMkLst>
            <pc:docMk/>
            <pc:sldMk cId="2564109550" sldId="352"/>
            <ac:spMk id="9" creationId="{DB0E3B4F-4FB8-947B-2500-FCA43E24A9A7}"/>
          </ac:spMkLst>
        </pc:spChg>
        <pc:spChg chg="mod">
          <ac:chgData name="Renee Dickens" userId="41aaf39a-ae07-4d0c-94a4-8c4aca9d6d4f" providerId="ADAL" clId="{001D7FCF-CFD3-4FF0-947F-DD9E67F864D7}" dt="2026-01-09T03:57:10.209" v="11" actId="2085"/>
          <ac:spMkLst>
            <pc:docMk/>
            <pc:sldMk cId="2564109550" sldId="352"/>
            <ac:spMk id="10" creationId="{2464B429-CF92-C90B-B6B4-D95790011EAC}"/>
          </ac:spMkLst>
        </pc:spChg>
        <pc:spChg chg="mod">
          <ac:chgData name="Renee Dickens" userId="41aaf39a-ae07-4d0c-94a4-8c4aca9d6d4f" providerId="ADAL" clId="{001D7FCF-CFD3-4FF0-947F-DD9E67F864D7}" dt="2026-01-09T03:57:10.209" v="11" actId="2085"/>
          <ac:spMkLst>
            <pc:docMk/>
            <pc:sldMk cId="2564109550" sldId="352"/>
            <ac:spMk id="14" creationId="{61258114-BDEC-852F-15B0-095AFB98205F}"/>
          </ac:spMkLst>
        </pc:spChg>
        <pc:spChg chg="mod">
          <ac:chgData name="Renee Dickens" userId="41aaf39a-ae07-4d0c-94a4-8c4aca9d6d4f" providerId="ADAL" clId="{001D7FCF-CFD3-4FF0-947F-DD9E67F864D7}" dt="2026-01-09T03:57:56.615" v="21" actId="20577"/>
          <ac:spMkLst>
            <pc:docMk/>
            <pc:sldMk cId="2564109550" sldId="352"/>
            <ac:spMk id="17" creationId="{D30B129B-DC98-E361-8A7A-7283C638F4C4}"/>
          </ac:spMkLst>
        </pc:spChg>
        <pc:spChg chg="mod">
          <ac:chgData name="Renee Dickens" userId="41aaf39a-ae07-4d0c-94a4-8c4aca9d6d4f" providerId="ADAL" clId="{001D7FCF-CFD3-4FF0-947F-DD9E67F864D7}" dt="2026-01-09T03:57:10.209" v="11" actId="2085"/>
          <ac:spMkLst>
            <pc:docMk/>
            <pc:sldMk cId="2564109550" sldId="352"/>
            <ac:spMk id="18" creationId="{CF1F76F0-612B-36E7-6AD4-531E8566260D}"/>
          </ac:spMkLst>
        </pc:spChg>
        <pc:spChg chg="mod">
          <ac:chgData name="Renee Dickens" userId="41aaf39a-ae07-4d0c-94a4-8c4aca9d6d4f" providerId="ADAL" clId="{001D7FCF-CFD3-4FF0-947F-DD9E67F864D7}" dt="2026-01-09T03:58:00.379" v="23" actId="20577"/>
          <ac:spMkLst>
            <pc:docMk/>
            <pc:sldMk cId="2564109550" sldId="352"/>
            <ac:spMk id="20" creationId="{539E4A96-2873-479B-4D6E-31FBD22363E1}"/>
          </ac:spMkLst>
        </pc:spChg>
        <pc:spChg chg="mod">
          <ac:chgData name="Renee Dickens" userId="41aaf39a-ae07-4d0c-94a4-8c4aca9d6d4f" providerId="ADAL" clId="{001D7FCF-CFD3-4FF0-947F-DD9E67F864D7}" dt="2026-01-09T03:57:10.209" v="11" actId="2085"/>
          <ac:spMkLst>
            <pc:docMk/>
            <pc:sldMk cId="2564109550" sldId="352"/>
            <ac:spMk id="21" creationId="{5DC61A02-D2B5-74E1-9BBF-7F0F52793A1C}"/>
          </ac:spMkLst>
        </pc:spChg>
        <pc:picChg chg="mod">
          <ac:chgData name="Renee Dickens" userId="41aaf39a-ae07-4d0c-94a4-8c4aca9d6d4f" providerId="ADAL" clId="{001D7FCF-CFD3-4FF0-947F-DD9E67F864D7}" dt="2026-01-09T03:57:40.308" v="15" actId="1582"/>
          <ac:picMkLst>
            <pc:docMk/>
            <pc:sldMk cId="2564109550" sldId="352"/>
            <ac:picMk id="23" creationId="{4852CECA-4492-0CD5-79D6-6022C46E6940}"/>
          </ac:picMkLst>
        </pc:picChg>
      </pc:sldChg>
      <pc:sldChg chg="modSp mod">
        <pc:chgData name="Renee Dickens" userId="41aaf39a-ae07-4d0c-94a4-8c4aca9d6d4f" providerId="ADAL" clId="{001D7FCF-CFD3-4FF0-947F-DD9E67F864D7}" dt="2026-01-09T04:12:16.863" v="64" actId="207"/>
        <pc:sldMkLst>
          <pc:docMk/>
          <pc:sldMk cId="360495759" sldId="375"/>
        </pc:sldMkLst>
        <pc:spChg chg="mod">
          <ac:chgData name="Renee Dickens" userId="41aaf39a-ae07-4d0c-94a4-8c4aca9d6d4f" providerId="ADAL" clId="{001D7FCF-CFD3-4FF0-947F-DD9E67F864D7}" dt="2026-01-09T04:12:16.863" v="64" actId="207"/>
          <ac:spMkLst>
            <pc:docMk/>
            <pc:sldMk cId="360495759" sldId="375"/>
            <ac:spMk id="8" creationId="{40EC79C9-A9B1-6A2E-5335-257CD5AA4446}"/>
          </ac:spMkLst>
        </pc:spChg>
        <pc:graphicFrameChg chg="modGraphic">
          <ac:chgData name="Renee Dickens" userId="41aaf39a-ae07-4d0c-94a4-8c4aca9d6d4f" providerId="ADAL" clId="{001D7FCF-CFD3-4FF0-947F-DD9E67F864D7}" dt="2026-01-09T04:11:58.117" v="63" actId="20577"/>
          <ac:graphicFrameMkLst>
            <pc:docMk/>
            <pc:sldMk cId="360495759" sldId="375"/>
            <ac:graphicFrameMk id="9" creationId="{3A1120A0-67ED-40B6-F286-9C812C2F4D8C}"/>
          </ac:graphicFrameMkLst>
        </pc:graphicFrameChg>
      </pc:sldChg>
      <pc:sldChg chg="modSp mod">
        <pc:chgData name="Renee Dickens" userId="41aaf39a-ae07-4d0c-94a4-8c4aca9d6d4f" providerId="ADAL" clId="{001D7FCF-CFD3-4FF0-947F-DD9E67F864D7}" dt="2026-01-09T03:53:37.036" v="5" actId="207"/>
        <pc:sldMkLst>
          <pc:docMk/>
          <pc:sldMk cId="1902467896" sldId="384"/>
        </pc:sldMkLst>
        <pc:spChg chg="mod">
          <ac:chgData name="Renee Dickens" userId="41aaf39a-ae07-4d0c-94a4-8c4aca9d6d4f" providerId="ADAL" clId="{001D7FCF-CFD3-4FF0-947F-DD9E67F864D7}" dt="2026-01-09T03:53:33.292" v="4" actId="207"/>
          <ac:spMkLst>
            <pc:docMk/>
            <pc:sldMk cId="1902467896" sldId="384"/>
            <ac:spMk id="4" creationId="{545ABB0A-146C-BD11-4120-503B607349EB}"/>
          </ac:spMkLst>
        </pc:spChg>
        <pc:spChg chg="mod">
          <ac:chgData name="Renee Dickens" userId="41aaf39a-ae07-4d0c-94a4-8c4aca9d6d4f" providerId="ADAL" clId="{001D7FCF-CFD3-4FF0-947F-DD9E67F864D7}" dt="2026-01-09T03:53:37.036" v="5" actId="207"/>
          <ac:spMkLst>
            <pc:docMk/>
            <pc:sldMk cId="1902467896" sldId="384"/>
            <ac:spMk id="10" creationId="{0EEDFA69-A378-23A9-7533-D91A4909D7C4}"/>
          </ac:spMkLst>
        </pc:spChg>
      </pc:sldChg>
      <pc:sldChg chg="modSp mod">
        <pc:chgData name="Renee Dickens" userId="41aaf39a-ae07-4d0c-94a4-8c4aca9d6d4f" providerId="ADAL" clId="{001D7FCF-CFD3-4FF0-947F-DD9E67F864D7}" dt="2026-01-09T03:56:31.062" v="9" actId="14100"/>
        <pc:sldMkLst>
          <pc:docMk/>
          <pc:sldMk cId="2312090236" sldId="385"/>
        </pc:sldMkLst>
        <pc:spChg chg="mod">
          <ac:chgData name="Renee Dickens" userId="41aaf39a-ae07-4d0c-94a4-8c4aca9d6d4f" providerId="ADAL" clId="{001D7FCF-CFD3-4FF0-947F-DD9E67F864D7}" dt="2026-01-09T03:55:53.644" v="7" actId="207"/>
          <ac:spMkLst>
            <pc:docMk/>
            <pc:sldMk cId="2312090236" sldId="385"/>
            <ac:spMk id="13" creationId="{1A568E48-DD0D-C8C3-D9C3-98E75DB50223}"/>
          </ac:spMkLst>
        </pc:spChg>
        <pc:spChg chg="mod">
          <ac:chgData name="Renee Dickens" userId="41aaf39a-ae07-4d0c-94a4-8c4aca9d6d4f" providerId="ADAL" clId="{001D7FCF-CFD3-4FF0-947F-DD9E67F864D7}" dt="2026-01-09T03:56:31.062" v="9" actId="14100"/>
          <ac:spMkLst>
            <pc:docMk/>
            <pc:sldMk cId="2312090236" sldId="385"/>
            <ac:spMk id="14" creationId="{A784F05E-5914-ABF0-B249-F63A2F885FFD}"/>
          </ac:spMkLst>
        </pc:spChg>
      </pc:sldChg>
      <pc:sldChg chg="modSp mod">
        <pc:chgData name="Renee Dickens" userId="41aaf39a-ae07-4d0c-94a4-8c4aca9d6d4f" providerId="ADAL" clId="{001D7FCF-CFD3-4FF0-947F-DD9E67F864D7}" dt="2026-01-09T04:02:29.479" v="43" actId="20577"/>
        <pc:sldMkLst>
          <pc:docMk/>
          <pc:sldMk cId="939606846" sldId="386"/>
        </pc:sldMkLst>
        <pc:spChg chg="mod">
          <ac:chgData name="Renee Dickens" userId="41aaf39a-ae07-4d0c-94a4-8c4aca9d6d4f" providerId="ADAL" clId="{001D7FCF-CFD3-4FF0-947F-DD9E67F864D7}" dt="2026-01-09T04:02:06.064" v="36" actId="20577"/>
          <ac:spMkLst>
            <pc:docMk/>
            <pc:sldMk cId="939606846" sldId="386"/>
            <ac:spMk id="3" creationId="{E0B433F0-265E-0DE4-CF1B-0E47738F14F8}"/>
          </ac:spMkLst>
        </pc:spChg>
        <pc:spChg chg="mod">
          <ac:chgData name="Renee Dickens" userId="41aaf39a-ae07-4d0c-94a4-8c4aca9d6d4f" providerId="ADAL" clId="{001D7FCF-CFD3-4FF0-947F-DD9E67F864D7}" dt="2026-01-09T04:02:29.479" v="43" actId="20577"/>
          <ac:spMkLst>
            <pc:docMk/>
            <pc:sldMk cId="939606846" sldId="386"/>
            <ac:spMk id="15" creationId="{47C87882-0D58-A7DD-D2BF-786E6939C72D}"/>
          </ac:spMkLst>
        </pc:spChg>
      </pc:sldChg>
      <pc:sldChg chg="modSp mod">
        <pc:chgData name="Renee Dickens" userId="41aaf39a-ae07-4d0c-94a4-8c4aca9d6d4f" providerId="ADAL" clId="{001D7FCF-CFD3-4FF0-947F-DD9E67F864D7}" dt="2026-01-09T04:06:46.635" v="51" actId="20577"/>
        <pc:sldMkLst>
          <pc:docMk/>
          <pc:sldMk cId="3426966669" sldId="389"/>
        </pc:sldMkLst>
        <pc:spChg chg="mod">
          <ac:chgData name="Renee Dickens" userId="41aaf39a-ae07-4d0c-94a4-8c4aca9d6d4f" providerId="ADAL" clId="{001D7FCF-CFD3-4FF0-947F-DD9E67F864D7}" dt="2026-01-09T04:06:46.635" v="51" actId="20577"/>
          <ac:spMkLst>
            <pc:docMk/>
            <pc:sldMk cId="3426966669" sldId="389"/>
            <ac:spMk id="9" creationId="{0EF6C66B-F64E-B728-59E9-5CA68B3955D4}"/>
          </ac:spMkLst>
        </pc:spChg>
        <pc:spChg chg="mod">
          <ac:chgData name="Renee Dickens" userId="41aaf39a-ae07-4d0c-94a4-8c4aca9d6d4f" providerId="ADAL" clId="{001D7FCF-CFD3-4FF0-947F-DD9E67F864D7}" dt="2026-01-09T04:06:05.031" v="47" actId="207"/>
          <ac:spMkLst>
            <pc:docMk/>
            <pc:sldMk cId="3426966669" sldId="389"/>
            <ac:spMk id="15" creationId="{835C7B1D-12EE-154C-39F8-AFE7FD24B5FE}"/>
          </ac:spMkLst>
        </pc:spChg>
      </pc:sldChg>
      <pc:sldChg chg="addSp modSp mod setBg">
        <pc:chgData name="Renee Dickens" userId="41aaf39a-ae07-4d0c-94a4-8c4aca9d6d4f" providerId="ADAL" clId="{001D7FCF-CFD3-4FF0-947F-DD9E67F864D7}" dt="2026-01-09T04:10:20.910" v="62" actId="1036"/>
        <pc:sldMkLst>
          <pc:docMk/>
          <pc:sldMk cId="951785396" sldId="390"/>
        </pc:sldMkLst>
        <pc:spChg chg="mod">
          <ac:chgData name="Renee Dickens" userId="41aaf39a-ae07-4d0c-94a4-8c4aca9d6d4f" providerId="ADAL" clId="{001D7FCF-CFD3-4FF0-947F-DD9E67F864D7}" dt="2026-01-09T04:07:26.850" v="55" actId="207"/>
          <ac:spMkLst>
            <pc:docMk/>
            <pc:sldMk cId="951785396" sldId="390"/>
            <ac:spMk id="9" creationId="{6D7CAEDB-1475-2150-7348-4120E5FBD645}"/>
          </ac:spMkLst>
        </pc:spChg>
        <pc:spChg chg="mod">
          <ac:chgData name="Renee Dickens" userId="41aaf39a-ae07-4d0c-94a4-8c4aca9d6d4f" providerId="ADAL" clId="{001D7FCF-CFD3-4FF0-947F-DD9E67F864D7}" dt="2026-01-09T04:07:28.901" v="56" actId="14100"/>
          <ac:spMkLst>
            <pc:docMk/>
            <pc:sldMk cId="951785396" sldId="390"/>
            <ac:spMk id="10" creationId="{B55CD71F-BEB6-1EC1-9018-08CBD5FFDBAE}"/>
          </ac:spMkLst>
        </pc:spChg>
        <pc:picChg chg="add mod">
          <ac:chgData name="Renee Dickens" userId="41aaf39a-ae07-4d0c-94a4-8c4aca9d6d4f" providerId="ADAL" clId="{001D7FCF-CFD3-4FF0-947F-DD9E67F864D7}" dt="2026-01-09T04:10:20.910" v="62" actId="1036"/>
          <ac:picMkLst>
            <pc:docMk/>
            <pc:sldMk cId="951785396" sldId="390"/>
            <ac:picMk id="2" creationId="{05E572D0-0F9A-D418-A523-61E9CBC5CB1E}"/>
          </ac:picMkLst>
        </pc:picChg>
      </pc:sldChg>
      <pc:sldChg chg="modSp mod">
        <pc:chgData name="Renee Dickens" userId="41aaf39a-ae07-4d0c-94a4-8c4aca9d6d4f" providerId="ADAL" clId="{001D7FCF-CFD3-4FF0-947F-DD9E67F864D7}" dt="2026-01-09T03:51:17.541" v="2" actId="207"/>
        <pc:sldMkLst>
          <pc:docMk/>
          <pc:sldMk cId="3982518278" sldId="392"/>
        </pc:sldMkLst>
        <pc:spChg chg="mod">
          <ac:chgData name="Renee Dickens" userId="41aaf39a-ae07-4d0c-94a4-8c4aca9d6d4f" providerId="ADAL" clId="{001D7FCF-CFD3-4FF0-947F-DD9E67F864D7}" dt="2026-01-09T03:51:17.541" v="2" actId="207"/>
          <ac:spMkLst>
            <pc:docMk/>
            <pc:sldMk cId="3982518278" sldId="392"/>
            <ac:spMk id="4" creationId="{948B21B8-2663-E567-4AD3-B30297037794}"/>
          </ac:spMkLst>
        </pc:spChg>
      </pc:sldChg>
      <pc:sldChg chg="modSp mod">
        <pc:chgData name="Renee Dickens" userId="41aaf39a-ae07-4d0c-94a4-8c4aca9d6d4f" providerId="ADAL" clId="{001D7FCF-CFD3-4FF0-947F-DD9E67F864D7}" dt="2026-01-09T04:05:40.029" v="46" actId="207"/>
        <pc:sldMkLst>
          <pc:docMk/>
          <pc:sldMk cId="1059813522" sldId="393"/>
        </pc:sldMkLst>
        <pc:spChg chg="mod">
          <ac:chgData name="Renee Dickens" userId="41aaf39a-ae07-4d0c-94a4-8c4aca9d6d4f" providerId="ADAL" clId="{001D7FCF-CFD3-4FF0-947F-DD9E67F864D7}" dt="2026-01-09T04:05:40.029" v="46" actId="207"/>
          <ac:spMkLst>
            <pc:docMk/>
            <pc:sldMk cId="1059813522" sldId="393"/>
            <ac:spMk id="31" creationId="{37A047CB-B2CF-FACD-62EC-5B1E1D63109E}"/>
          </ac:spMkLst>
        </pc:spChg>
        <pc:spChg chg="mod">
          <ac:chgData name="Renee Dickens" userId="41aaf39a-ae07-4d0c-94a4-8c4aca9d6d4f" providerId="ADAL" clId="{001D7FCF-CFD3-4FF0-947F-DD9E67F864D7}" dt="2026-01-09T04:05:08.311" v="45" actId="207"/>
          <ac:spMkLst>
            <pc:docMk/>
            <pc:sldMk cId="1059813522" sldId="393"/>
            <ac:spMk id="71" creationId="{53BAABA1-6284-C3A9-DDDC-476C960C4097}"/>
          </ac:spMkLst>
        </pc:spChg>
      </pc:sldChg>
      <pc:sldChg chg="addSp modSp mod">
        <pc:chgData name="Renee Dickens" userId="41aaf39a-ae07-4d0c-94a4-8c4aca9d6d4f" providerId="ADAL" clId="{001D7FCF-CFD3-4FF0-947F-DD9E67F864D7}" dt="2026-01-22T02:49:00.613" v="111" actId="1035"/>
        <pc:sldMkLst>
          <pc:docMk/>
          <pc:sldMk cId="304930099" sldId="394"/>
        </pc:sldMkLst>
        <pc:spChg chg="mod">
          <ac:chgData name="Renee Dickens" userId="41aaf39a-ae07-4d0c-94a4-8c4aca9d6d4f" providerId="ADAL" clId="{001D7FCF-CFD3-4FF0-947F-DD9E67F864D7}" dt="2026-01-22T02:47:47.963" v="69" actId="207"/>
          <ac:spMkLst>
            <pc:docMk/>
            <pc:sldMk cId="304930099" sldId="394"/>
            <ac:spMk id="1051" creationId="{8015A43A-A231-6E17-9CAF-690B1597FB57}"/>
          </ac:spMkLst>
        </pc:spChg>
        <pc:spChg chg="mod">
          <ac:chgData name="Renee Dickens" userId="41aaf39a-ae07-4d0c-94a4-8c4aca9d6d4f" providerId="ADAL" clId="{001D7FCF-CFD3-4FF0-947F-DD9E67F864D7}" dt="2026-01-22T02:47:52.123" v="70" actId="207"/>
          <ac:spMkLst>
            <pc:docMk/>
            <pc:sldMk cId="304930099" sldId="394"/>
            <ac:spMk id="1057" creationId="{FEA2AFBA-D451-8634-0F9D-A25CD539B78D}"/>
          </ac:spMkLst>
        </pc:spChg>
        <pc:spChg chg="mod">
          <ac:chgData name="Renee Dickens" userId="41aaf39a-ae07-4d0c-94a4-8c4aca9d6d4f" providerId="ADAL" clId="{001D7FCF-CFD3-4FF0-947F-DD9E67F864D7}" dt="2026-01-22T02:47:55.454" v="71" actId="207"/>
          <ac:spMkLst>
            <pc:docMk/>
            <pc:sldMk cId="304930099" sldId="394"/>
            <ac:spMk id="1060" creationId="{56E17804-9283-BC58-9A7D-DD1F6ED23C82}"/>
          </ac:spMkLst>
        </pc:spChg>
        <pc:spChg chg="mod">
          <ac:chgData name="Renee Dickens" userId="41aaf39a-ae07-4d0c-94a4-8c4aca9d6d4f" providerId="ADAL" clId="{001D7FCF-CFD3-4FF0-947F-DD9E67F864D7}" dt="2026-01-22T02:47:58.392" v="72" actId="207"/>
          <ac:spMkLst>
            <pc:docMk/>
            <pc:sldMk cId="304930099" sldId="394"/>
            <ac:spMk id="1063" creationId="{204FD70C-AA50-48B0-D062-25B6D7A4709B}"/>
          </ac:spMkLst>
        </pc:spChg>
        <pc:grpChg chg="add mod">
          <ac:chgData name="Renee Dickens" userId="41aaf39a-ae07-4d0c-94a4-8c4aca9d6d4f" providerId="ADAL" clId="{001D7FCF-CFD3-4FF0-947F-DD9E67F864D7}" dt="2026-01-22T02:48:51.833" v="89" actId="1076"/>
          <ac:grpSpMkLst>
            <pc:docMk/>
            <pc:sldMk cId="304930099" sldId="394"/>
            <ac:grpSpMk id="2" creationId="{681BF091-78F0-40AD-4094-A07A816145A6}"/>
          </ac:grpSpMkLst>
        </pc:grpChg>
        <pc:grpChg chg="add mod">
          <ac:chgData name="Renee Dickens" userId="41aaf39a-ae07-4d0c-94a4-8c4aca9d6d4f" providerId="ADAL" clId="{001D7FCF-CFD3-4FF0-947F-DD9E67F864D7}" dt="2026-01-22T02:48:44.771" v="86" actId="1076"/>
          <ac:grpSpMkLst>
            <pc:docMk/>
            <pc:sldMk cId="304930099" sldId="394"/>
            <ac:grpSpMk id="3" creationId="{06A965B8-FB8E-5E2C-2C5B-87F93740E8F2}"/>
          </ac:grpSpMkLst>
        </pc:grpChg>
        <pc:grpChg chg="add mod">
          <ac:chgData name="Renee Dickens" userId="41aaf39a-ae07-4d0c-94a4-8c4aca9d6d4f" providerId="ADAL" clId="{001D7FCF-CFD3-4FF0-947F-DD9E67F864D7}" dt="2026-01-22T02:48:42.518" v="85" actId="1076"/>
          <ac:grpSpMkLst>
            <pc:docMk/>
            <pc:sldMk cId="304930099" sldId="394"/>
            <ac:grpSpMk id="4" creationId="{FC9CA0FE-BB43-088B-A42F-EF1F2827FC56}"/>
          </ac:grpSpMkLst>
        </pc:grpChg>
        <pc:grpChg chg="add mod">
          <ac:chgData name="Renee Dickens" userId="41aaf39a-ae07-4d0c-94a4-8c4aca9d6d4f" providerId="ADAL" clId="{001D7FCF-CFD3-4FF0-947F-DD9E67F864D7}" dt="2026-01-22T02:48:46.945" v="87" actId="1076"/>
          <ac:grpSpMkLst>
            <pc:docMk/>
            <pc:sldMk cId="304930099" sldId="394"/>
            <ac:grpSpMk id="5" creationId="{651CDBEF-01D3-89CA-20CA-66774E0E6A41}"/>
          </ac:grpSpMkLst>
        </pc:grpChg>
        <pc:grpChg chg="add mod">
          <ac:chgData name="Renee Dickens" userId="41aaf39a-ae07-4d0c-94a4-8c4aca9d6d4f" providerId="ADAL" clId="{001D7FCF-CFD3-4FF0-947F-DD9E67F864D7}" dt="2026-01-22T02:48:49.639" v="88" actId="1076"/>
          <ac:grpSpMkLst>
            <pc:docMk/>
            <pc:sldMk cId="304930099" sldId="394"/>
            <ac:grpSpMk id="7" creationId="{E52146D1-424C-210F-F871-18A59B692CC3}"/>
          </ac:grpSpMkLst>
        </pc:grpChg>
        <pc:grpChg chg="mod">
          <ac:chgData name="Renee Dickens" userId="41aaf39a-ae07-4d0c-94a4-8c4aca9d6d4f" providerId="ADAL" clId="{001D7FCF-CFD3-4FF0-947F-DD9E67F864D7}" dt="2026-01-22T02:48:21.628" v="80" actId="164"/>
          <ac:grpSpMkLst>
            <pc:docMk/>
            <pc:sldMk cId="304930099" sldId="394"/>
            <ac:grpSpMk id="1049" creationId="{159753EB-D397-B8E6-71B4-BAEF95C9A334}"/>
          </ac:grpSpMkLst>
        </pc:grpChg>
        <pc:grpChg chg="mod">
          <ac:chgData name="Renee Dickens" userId="41aaf39a-ae07-4d0c-94a4-8c4aca9d6d4f" providerId="ADAL" clId="{001D7FCF-CFD3-4FF0-947F-DD9E67F864D7}" dt="2026-01-22T02:48:04.781" v="75" actId="164"/>
          <ac:grpSpMkLst>
            <pc:docMk/>
            <pc:sldMk cId="304930099" sldId="394"/>
            <ac:grpSpMk id="1052" creationId="{EA43F83A-5367-9D8D-24AB-F2CBA9F989FC}"/>
          </ac:grpSpMkLst>
        </pc:grpChg>
        <pc:grpChg chg="mod">
          <ac:chgData name="Renee Dickens" userId="41aaf39a-ae07-4d0c-94a4-8c4aca9d6d4f" providerId="ADAL" clId="{001D7FCF-CFD3-4FF0-947F-DD9E67F864D7}" dt="2026-01-22T02:48:19.162" v="79" actId="164"/>
          <ac:grpSpMkLst>
            <pc:docMk/>
            <pc:sldMk cId="304930099" sldId="394"/>
            <ac:grpSpMk id="1055" creationId="{1B9E786B-964C-4011-D701-AAFF03CA823E}"/>
          </ac:grpSpMkLst>
        </pc:grpChg>
        <pc:grpChg chg="mod">
          <ac:chgData name="Renee Dickens" userId="41aaf39a-ae07-4d0c-94a4-8c4aca9d6d4f" providerId="ADAL" clId="{001D7FCF-CFD3-4FF0-947F-DD9E67F864D7}" dt="2026-01-22T02:48:16.355" v="78" actId="164"/>
          <ac:grpSpMkLst>
            <pc:docMk/>
            <pc:sldMk cId="304930099" sldId="394"/>
            <ac:grpSpMk id="1058" creationId="{368C53F7-3EE0-7B99-94C8-8C2A9A9C0E9E}"/>
          </ac:grpSpMkLst>
        </pc:grpChg>
        <pc:grpChg chg="mod">
          <ac:chgData name="Renee Dickens" userId="41aaf39a-ae07-4d0c-94a4-8c4aca9d6d4f" providerId="ADAL" clId="{001D7FCF-CFD3-4FF0-947F-DD9E67F864D7}" dt="2026-01-22T02:48:11.700" v="77" actId="164"/>
          <ac:grpSpMkLst>
            <pc:docMk/>
            <pc:sldMk cId="304930099" sldId="394"/>
            <ac:grpSpMk id="1061" creationId="{EE8BD45C-B7B9-D815-2582-95C4D53B3654}"/>
          </ac:grpSpMkLst>
        </pc:grpChg>
        <pc:picChg chg="mod">
          <ac:chgData name="Renee Dickens" userId="41aaf39a-ae07-4d0c-94a4-8c4aca9d6d4f" providerId="ADAL" clId="{001D7FCF-CFD3-4FF0-947F-DD9E67F864D7}" dt="2026-01-22T02:49:00.613" v="111" actId="1035"/>
          <ac:picMkLst>
            <pc:docMk/>
            <pc:sldMk cId="304930099" sldId="394"/>
            <ac:picMk id="8" creationId="{5CC03981-1CEB-A616-74C5-FBB260AA5F20}"/>
          </ac:picMkLst>
        </pc:picChg>
        <pc:picChg chg="mod">
          <ac:chgData name="Renee Dickens" userId="41aaf39a-ae07-4d0c-94a4-8c4aca9d6d4f" providerId="ADAL" clId="{001D7FCF-CFD3-4FF0-947F-DD9E67F864D7}" dt="2026-01-22T02:48:11.700" v="77" actId="164"/>
          <ac:picMkLst>
            <pc:docMk/>
            <pc:sldMk cId="304930099" sldId="394"/>
            <ac:picMk id="1086" creationId="{3644B1DB-FC23-2A79-DA8E-EFBAD53170CD}"/>
          </ac:picMkLst>
        </pc:picChg>
        <pc:picChg chg="mod">
          <ac:chgData name="Renee Dickens" userId="41aaf39a-ae07-4d0c-94a4-8c4aca9d6d4f" providerId="ADAL" clId="{001D7FCF-CFD3-4FF0-947F-DD9E67F864D7}" dt="2026-01-22T02:48:16.355" v="78" actId="164"/>
          <ac:picMkLst>
            <pc:docMk/>
            <pc:sldMk cId="304930099" sldId="394"/>
            <ac:picMk id="1087" creationId="{175838A4-F859-4B5F-C8F1-CCC6B01B0492}"/>
          </ac:picMkLst>
        </pc:picChg>
        <pc:picChg chg="mod">
          <ac:chgData name="Renee Dickens" userId="41aaf39a-ae07-4d0c-94a4-8c4aca9d6d4f" providerId="ADAL" clId="{001D7FCF-CFD3-4FF0-947F-DD9E67F864D7}" dt="2026-01-22T02:48:19.162" v="79" actId="164"/>
          <ac:picMkLst>
            <pc:docMk/>
            <pc:sldMk cId="304930099" sldId="394"/>
            <ac:picMk id="1088" creationId="{7948A013-E02D-88BB-3C5E-F3610E360EC7}"/>
          </ac:picMkLst>
        </pc:picChg>
        <pc:picChg chg="mod">
          <ac:chgData name="Renee Dickens" userId="41aaf39a-ae07-4d0c-94a4-8c4aca9d6d4f" providerId="ADAL" clId="{001D7FCF-CFD3-4FF0-947F-DD9E67F864D7}" dt="2026-01-22T02:48:21.628" v="80" actId="164"/>
          <ac:picMkLst>
            <pc:docMk/>
            <pc:sldMk cId="304930099" sldId="394"/>
            <ac:picMk id="1089" creationId="{A7D20DEE-D8D2-F8E4-87FD-D8088A1ED18F}"/>
          </ac:picMkLst>
        </pc:picChg>
        <pc:picChg chg="mod">
          <ac:chgData name="Renee Dickens" userId="41aaf39a-ae07-4d0c-94a4-8c4aca9d6d4f" providerId="ADAL" clId="{001D7FCF-CFD3-4FF0-947F-DD9E67F864D7}" dt="2026-01-22T02:48:04.781" v="75" actId="164"/>
          <ac:picMkLst>
            <pc:docMk/>
            <pc:sldMk cId="304930099" sldId="394"/>
            <ac:picMk id="1090" creationId="{119279CF-96F0-3056-6551-E26C0CC4CBB7}"/>
          </ac:picMkLst>
        </pc:picChg>
      </pc:sldChg>
    </pc:docChg>
  </pc:docChgLst>
  <pc:docChgLst>
    <pc:chgData name="Nathan Edwards" userId="S::nathan.edwards@msq.org.au::4f1aa8b7-5741-4991-b3ff-2e43d7114403" providerId="AD" clId="Web-{5206078A-677E-AF70-0FFA-82F8B32254E5}"/>
    <pc:docChg chg="modSld">
      <pc:chgData name="Nathan Edwards" userId="S::nathan.edwards@msq.org.au::4f1aa8b7-5741-4991-b3ff-2e43d7114403" providerId="AD" clId="Web-{5206078A-677E-AF70-0FFA-82F8B32254E5}" dt="2026-01-12T23:18:30.077" v="5" actId="20577"/>
      <pc:docMkLst>
        <pc:docMk/>
      </pc:docMkLst>
      <pc:sldChg chg="addSp delSp modSp mod modClrScheme chgLayout">
        <pc:chgData name="Nathan Edwards" userId="S::nathan.edwards@msq.org.au::4f1aa8b7-5741-4991-b3ff-2e43d7114403" providerId="AD" clId="Web-{5206078A-677E-AF70-0FFA-82F8B32254E5}" dt="2026-01-12T23:18:30.077" v="5" actId="20577"/>
        <pc:sldMkLst>
          <pc:docMk/>
          <pc:sldMk cId="3374106688" sldId="327"/>
        </pc:sldMkLst>
        <pc:spChg chg="mod ord">
          <ac:chgData name="Nathan Edwards" userId="S::nathan.edwards@msq.org.au::4f1aa8b7-5741-4991-b3ff-2e43d7114403" providerId="AD" clId="Web-{5206078A-677E-AF70-0FFA-82F8B32254E5}" dt="2026-01-12T23:16:49.136" v="0"/>
          <ac:spMkLst>
            <pc:docMk/>
            <pc:sldMk cId="3374106688" sldId="327"/>
            <ac:spMk id="12" creationId="{5E8A331E-FD2E-2DB3-F9C6-D1696EC27C18}"/>
          </ac:spMkLst>
        </pc:spChg>
        <pc:spChg chg="mod ord">
          <ac:chgData name="Nathan Edwards" userId="S::nathan.edwards@msq.org.au::4f1aa8b7-5741-4991-b3ff-2e43d7114403" providerId="AD" clId="Web-{5206078A-677E-AF70-0FFA-82F8B32254E5}" dt="2026-01-12T23:16:49.136" v="0"/>
          <ac:spMkLst>
            <pc:docMk/>
            <pc:sldMk cId="3374106688" sldId="327"/>
            <ac:spMk id="15" creationId="{C08DA802-4A8B-9116-DEA1-872796364535}"/>
          </ac:spMkLst>
        </pc:spChg>
        <pc:spChg chg="mod ord">
          <ac:chgData name="Nathan Edwards" userId="S::nathan.edwards@msq.org.au::4f1aa8b7-5741-4991-b3ff-2e43d7114403" providerId="AD" clId="Web-{5206078A-677E-AF70-0FFA-82F8B32254E5}" dt="2026-01-12T23:16:49.136" v="0"/>
          <ac:spMkLst>
            <pc:docMk/>
            <pc:sldMk cId="3374106688" sldId="327"/>
            <ac:spMk id="27" creationId="{513EB6F9-9EEC-3239-0181-F83FF6F00AAF}"/>
          </ac:spMkLst>
        </pc:spChg>
        <pc:spChg chg="mod ord">
          <ac:chgData name="Nathan Edwards" userId="S::nathan.edwards@msq.org.au::4f1aa8b7-5741-4991-b3ff-2e43d7114403" providerId="AD" clId="Web-{5206078A-677E-AF70-0FFA-82F8B32254E5}" dt="2026-01-12T23:18:30.077" v="5" actId="20577"/>
          <ac:spMkLst>
            <pc:docMk/>
            <pc:sldMk cId="3374106688" sldId="327"/>
            <ac:spMk id="28" creationId="{DD043FE4-814E-D402-4851-AB4149F8AB00}"/>
          </ac:spMkLst>
        </pc:spChg>
      </pc:sldChg>
    </pc:docChg>
  </pc:docChgLst>
  <pc:docChgLst>
    <pc:chgData name="Nathan Edwards" userId="S::nathan.edwards@msq.org.au::4f1aa8b7-5741-4991-b3ff-2e43d7114403" providerId="AD" clId="Web-{80F32BFD-742D-9051-C0BE-68E73CE6814F}"/>
    <pc:docChg chg="modSld">
      <pc:chgData name="Nathan Edwards" userId="S::nathan.edwards@msq.org.au::4f1aa8b7-5741-4991-b3ff-2e43d7114403" providerId="AD" clId="Web-{80F32BFD-742D-9051-C0BE-68E73CE6814F}" dt="2026-01-12T22:30:35.976" v="7" actId="1076"/>
      <pc:docMkLst>
        <pc:docMk/>
      </pc:docMkLst>
      <pc:sldChg chg="addSp delSp modSp mod modClrScheme chgLayout">
        <pc:chgData name="Nathan Edwards" userId="S::nathan.edwards@msq.org.au::4f1aa8b7-5741-4991-b3ff-2e43d7114403" providerId="AD" clId="Web-{80F32BFD-742D-9051-C0BE-68E73CE6814F}" dt="2026-01-12T22:30:35.976" v="7" actId="1076"/>
        <pc:sldMkLst>
          <pc:docMk/>
          <pc:sldMk cId="3110770374" sldId="305"/>
        </pc:sldMkLst>
        <pc:spChg chg="mod ord">
          <ac:chgData name="Nathan Edwards" userId="S::nathan.edwards@msq.org.au::4f1aa8b7-5741-4991-b3ff-2e43d7114403" providerId="AD" clId="Web-{80F32BFD-742D-9051-C0BE-68E73CE6814F}" dt="2026-01-12T22:30:25.586" v="3"/>
          <ac:spMkLst>
            <pc:docMk/>
            <pc:sldMk cId="3110770374" sldId="305"/>
            <ac:spMk id="12" creationId="{97DE26FA-7A4C-889A-330E-A589BBB2C0CD}"/>
          </ac:spMkLst>
        </pc:spChg>
        <pc:spChg chg="mod ord">
          <ac:chgData name="Nathan Edwards" userId="S::nathan.edwards@msq.org.au::4f1aa8b7-5741-4991-b3ff-2e43d7114403" providerId="AD" clId="Web-{80F32BFD-742D-9051-C0BE-68E73CE6814F}" dt="2026-01-12T22:30:25.586" v="3"/>
          <ac:spMkLst>
            <pc:docMk/>
            <pc:sldMk cId="3110770374" sldId="305"/>
            <ac:spMk id="15" creationId="{0AA587C4-BBB3-0A21-2415-DA2930C1FB2C}"/>
          </ac:spMkLst>
        </pc:spChg>
        <pc:spChg chg="mod ord">
          <ac:chgData name="Nathan Edwards" userId="S::nathan.edwards@msq.org.au::4f1aa8b7-5741-4991-b3ff-2e43d7114403" providerId="AD" clId="Web-{80F32BFD-742D-9051-C0BE-68E73CE6814F}" dt="2026-01-12T22:30:25.586" v="3"/>
          <ac:spMkLst>
            <pc:docMk/>
            <pc:sldMk cId="3110770374" sldId="305"/>
            <ac:spMk id="27" creationId="{9C8A5B2D-82A6-3B56-279F-25BEE782B594}"/>
          </ac:spMkLst>
        </pc:spChg>
        <pc:spChg chg="mod ord">
          <ac:chgData name="Nathan Edwards" userId="S::nathan.edwards@msq.org.au::4f1aa8b7-5741-4991-b3ff-2e43d7114403" providerId="AD" clId="Web-{80F32BFD-742D-9051-C0BE-68E73CE6814F}" dt="2026-01-12T22:30:25.586" v="3"/>
          <ac:spMkLst>
            <pc:docMk/>
            <pc:sldMk cId="3110770374" sldId="305"/>
            <ac:spMk id="28" creationId="{64F8269F-F44F-2E4C-6520-D73CE4EAAD54}"/>
          </ac:spMkLst>
        </pc:spChg>
        <pc:spChg chg="mod">
          <ac:chgData name="Nathan Edwards" userId="S::nathan.edwards@msq.org.au::4f1aa8b7-5741-4991-b3ff-2e43d7114403" providerId="AD" clId="Web-{80F32BFD-742D-9051-C0BE-68E73CE6814F}" dt="2026-01-12T22:30:35.976" v="7" actId="1076"/>
          <ac:spMkLst>
            <pc:docMk/>
            <pc:sldMk cId="3110770374" sldId="305"/>
            <ac:spMk id="30" creationId="{043F7054-8321-DBDA-E6AB-07C5F9D4578F}"/>
          </ac:spMkLst>
        </pc:spChg>
      </pc:sldChg>
    </pc:docChg>
  </pc:docChgLst>
  <pc:docChgLst>
    <pc:chgData name="Nathan Edwards" userId="S::nathan.edwards@msq.org.au::4f1aa8b7-5741-4991-b3ff-2e43d7114403" providerId="AD" clId="Web-{1424FD63-32A6-9681-DBFC-7DF3A7F051B8}"/>
    <pc:docChg chg="modSld">
      <pc:chgData name="Nathan Edwards" userId="S::nathan.edwards@msq.org.au::4f1aa8b7-5741-4991-b3ff-2e43d7114403" providerId="AD" clId="Web-{1424FD63-32A6-9681-DBFC-7DF3A7F051B8}" dt="2026-01-11T22:41:37.656" v="15"/>
      <pc:docMkLst>
        <pc:docMk/>
      </pc:docMkLst>
      <pc:sldChg chg="modSp">
        <pc:chgData name="Nathan Edwards" userId="S::nathan.edwards@msq.org.au::4f1aa8b7-5741-4991-b3ff-2e43d7114403" providerId="AD" clId="Web-{1424FD63-32A6-9681-DBFC-7DF3A7F051B8}" dt="2026-01-11T22:41:37.656" v="15"/>
        <pc:sldMkLst>
          <pc:docMk/>
          <pc:sldMk cId="360495759" sldId="375"/>
        </pc:sldMkLst>
        <pc:graphicFrameChg chg="mod modGraphic">
          <ac:chgData name="Nathan Edwards" userId="S::nathan.edwards@msq.org.au::4f1aa8b7-5741-4991-b3ff-2e43d7114403" providerId="AD" clId="Web-{1424FD63-32A6-9681-DBFC-7DF3A7F051B8}" dt="2026-01-11T22:41:37.656" v="15"/>
          <ac:graphicFrameMkLst>
            <pc:docMk/>
            <pc:sldMk cId="360495759" sldId="375"/>
            <ac:graphicFrameMk id="9" creationId="{3A1120A0-67ED-40B6-F286-9C812C2F4D8C}"/>
          </ac:graphicFrameMkLst>
        </pc:graphicFrameChg>
      </pc:sldChg>
    </pc:docChg>
  </pc:docChgLst>
  <pc:docChgLst>
    <pc:chgData name="Quinn Sunderland" userId="8ee72650-e3a9-40ed-85ec-66371a1c1aef" providerId="ADAL" clId="{7ADFE4B0-F40F-4ED1-B3EC-30ECC3C76DC5}"/>
    <pc:docChg chg="undo custSel addSld delSld modSld">
      <pc:chgData name="Quinn Sunderland" userId="8ee72650-e3a9-40ed-85ec-66371a1c1aef" providerId="ADAL" clId="{7ADFE4B0-F40F-4ED1-B3EC-30ECC3C76DC5}" dt="2026-01-21T02:18:31.490" v="15"/>
      <pc:docMkLst>
        <pc:docMk/>
      </pc:docMkLst>
      <pc:sldChg chg="addSp delSp modSp add mod modClrScheme chgLayout">
        <pc:chgData name="Quinn Sunderland" userId="8ee72650-e3a9-40ed-85ec-66371a1c1aef" providerId="ADAL" clId="{7ADFE4B0-F40F-4ED1-B3EC-30ECC3C76DC5}" dt="2026-01-21T02:18:31.490" v="15"/>
        <pc:sldMkLst>
          <pc:docMk/>
          <pc:sldMk cId="304930099" sldId="394"/>
        </pc:sldMkLst>
        <pc:spChg chg="add mod">
          <ac:chgData name="Quinn Sunderland" userId="8ee72650-e3a9-40ed-85ec-66371a1c1aef" providerId="ADAL" clId="{7ADFE4B0-F40F-4ED1-B3EC-30ECC3C76DC5}" dt="2026-01-21T02:14:59.419" v="6"/>
          <ac:spMkLst>
            <pc:docMk/>
            <pc:sldMk cId="304930099" sldId="394"/>
            <ac:spMk id="6" creationId="{51D04C06-F7B3-50F6-5345-7CA6BF1C0349}"/>
          </ac:spMkLst>
        </pc:spChg>
        <pc:spChg chg="mod">
          <ac:chgData name="Quinn Sunderland" userId="8ee72650-e3a9-40ed-85ec-66371a1c1aef" providerId="ADAL" clId="{7ADFE4B0-F40F-4ED1-B3EC-30ECC3C76DC5}" dt="2026-01-21T02:18:17.601" v="14" actId="207"/>
          <ac:spMkLst>
            <pc:docMk/>
            <pc:sldMk cId="304930099" sldId="394"/>
            <ac:spMk id="1050" creationId="{EA9FAA30-548F-9024-977E-EF03580972ED}"/>
          </ac:spMkLst>
        </pc:spChg>
        <pc:spChg chg="mod">
          <ac:chgData name="Quinn Sunderland" userId="8ee72650-e3a9-40ed-85ec-66371a1c1aef" providerId="ADAL" clId="{7ADFE4B0-F40F-4ED1-B3EC-30ECC3C76DC5}" dt="2026-01-21T02:18:17.601" v="14" actId="207"/>
          <ac:spMkLst>
            <pc:docMk/>
            <pc:sldMk cId="304930099" sldId="394"/>
            <ac:spMk id="1051" creationId="{8015A43A-A231-6E17-9CAF-690B1597FB57}"/>
          </ac:spMkLst>
        </pc:spChg>
        <pc:spChg chg="mod">
          <ac:chgData name="Quinn Sunderland" userId="8ee72650-e3a9-40ed-85ec-66371a1c1aef" providerId="ADAL" clId="{7ADFE4B0-F40F-4ED1-B3EC-30ECC3C76DC5}" dt="2026-01-21T02:18:17.601" v="14" actId="207"/>
          <ac:spMkLst>
            <pc:docMk/>
            <pc:sldMk cId="304930099" sldId="394"/>
            <ac:spMk id="1056" creationId="{9F04C505-B777-04D5-2ACF-FFDB1F8649CB}"/>
          </ac:spMkLst>
        </pc:spChg>
        <pc:spChg chg="mod">
          <ac:chgData name="Quinn Sunderland" userId="8ee72650-e3a9-40ed-85ec-66371a1c1aef" providerId="ADAL" clId="{7ADFE4B0-F40F-4ED1-B3EC-30ECC3C76DC5}" dt="2026-01-21T02:18:17.601" v="14" actId="207"/>
          <ac:spMkLst>
            <pc:docMk/>
            <pc:sldMk cId="304930099" sldId="394"/>
            <ac:spMk id="1057" creationId="{FEA2AFBA-D451-8634-0F9D-A25CD539B78D}"/>
          </ac:spMkLst>
        </pc:spChg>
        <pc:spChg chg="mod">
          <ac:chgData name="Quinn Sunderland" userId="8ee72650-e3a9-40ed-85ec-66371a1c1aef" providerId="ADAL" clId="{7ADFE4B0-F40F-4ED1-B3EC-30ECC3C76DC5}" dt="2026-01-21T02:18:17.601" v="14" actId="207"/>
          <ac:spMkLst>
            <pc:docMk/>
            <pc:sldMk cId="304930099" sldId="394"/>
            <ac:spMk id="1059" creationId="{B1AC07DD-B049-4A8A-012A-198A94732757}"/>
          </ac:spMkLst>
        </pc:spChg>
        <pc:spChg chg="mod">
          <ac:chgData name="Quinn Sunderland" userId="8ee72650-e3a9-40ed-85ec-66371a1c1aef" providerId="ADAL" clId="{7ADFE4B0-F40F-4ED1-B3EC-30ECC3C76DC5}" dt="2026-01-21T02:18:17.601" v="14" actId="207"/>
          <ac:spMkLst>
            <pc:docMk/>
            <pc:sldMk cId="304930099" sldId="394"/>
            <ac:spMk id="1060" creationId="{56E17804-9283-BC58-9A7D-DD1F6ED23C82}"/>
          </ac:spMkLst>
        </pc:spChg>
        <pc:spChg chg="mod">
          <ac:chgData name="Quinn Sunderland" userId="8ee72650-e3a9-40ed-85ec-66371a1c1aef" providerId="ADAL" clId="{7ADFE4B0-F40F-4ED1-B3EC-30ECC3C76DC5}" dt="2026-01-21T02:18:17.601" v="14" actId="207"/>
          <ac:spMkLst>
            <pc:docMk/>
            <pc:sldMk cId="304930099" sldId="394"/>
            <ac:spMk id="1062" creationId="{FB3D137C-2837-A2DB-0BBC-77FB743048DB}"/>
          </ac:spMkLst>
        </pc:spChg>
        <pc:spChg chg="mod">
          <ac:chgData name="Quinn Sunderland" userId="8ee72650-e3a9-40ed-85ec-66371a1c1aef" providerId="ADAL" clId="{7ADFE4B0-F40F-4ED1-B3EC-30ECC3C76DC5}" dt="2026-01-21T02:18:17.601" v="14" actId="207"/>
          <ac:spMkLst>
            <pc:docMk/>
            <pc:sldMk cId="304930099" sldId="394"/>
            <ac:spMk id="1063" creationId="{204FD70C-AA50-48B0-D062-25B6D7A4709B}"/>
          </ac:spMkLst>
        </pc:spChg>
        <pc:grpChg chg="mod">
          <ac:chgData name="Quinn Sunderland" userId="8ee72650-e3a9-40ed-85ec-66371a1c1aef" providerId="ADAL" clId="{7ADFE4B0-F40F-4ED1-B3EC-30ECC3C76DC5}" dt="2026-01-21T02:18:17.601" v="14" actId="207"/>
          <ac:grpSpMkLst>
            <pc:docMk/>
            <pc:sldMk cId="304930099" sldId="394"/>
            <ac:grpSpMk id="1055" creationId="{1B9E786B-964C-4011-D701-AAFF03CA823E}"/>
          </ac:grpSpMkLst>
        </pc:grpChg>
        <pc:grpChg chg="mod">
          <ac:chgData name="Quinn Sunderland" userId="8ee72650-e3a9-40ed-85ec-66371a1c1aef" providerId="ADAL" clId="{7ADFE4B0-F40F-4ED1-B3EC-30ECC3C76DC5}" dt="2026-01-21T02:18:17.601" v="14" actId="207"/>
          <ac:grpSpMkLst>
            <pc:docMk/>
            <pc:sldMk cId="304930099" sldId="394"/>
            <ac:grpSpMk id="1061" creationId="{EE8BD45C-B7B9-D815-2582-95C4D53B3654}"/>
          </ac:grpSpMkLst>
        </pc:grpChg>
        <pc:picChg chg="add mod">
          <ac:chgData name="Quinn Sunderland" userId="8ee72650-e3a9-40ed-85ec-66371a1c1aef" providerId="ADAL" clId="{7ADFE4B0-F40F-4ED1-B3EC-30ECC3C76DC5}" dt="2026-01-21T02:18:31.490" v="15"/>
          <ac:picMkLst>
            <pc:docMk/>
            <pc:sldMk cId="304930099" sldId="394"/>
            <ac:picMk id="8" creationId="{5CC03981-1CEB-A616-74C5-FBB260AA5F20}"/>
          </ac:picMkLst>
        </pc:picChg>
      </pc:sldChg>
    </pc:docChg>
  </pc:docChgLst>
  <pc:docChgLst>
    <pc:chgData name="Nathan Edwards" userId="4f1aa8b7-5741-4991-b3ff-2e43d7114403" providerId="ADAL" clId="{20E823E2-E6CC-4BBC-B549-F0883863C698}"/>
    <pc:docChg chg="undo custSel addSld delSld modSld">
      <pc:chgData name="Nathan Edwards" userId="4f1aa8b7-5741-4991-b3ff-2e43d7114403" providerId="ADAL" clId="{20E823E2-E6CC-4BBC-B549-F0883863C698}" dt="2026-01-23T00:11:32.845" v="955" actId="20577"/>
      <pc:docMkLst>
        <pc:docMk/>
      </pc:docMkLst>
      <pc:sldChg chg="modSp mod">
        <pc:chgData name="Nathan Edwards" userId="4f1aa8b7-5741-4991-b3ff-2e43d7114403" providerId="ADAL" clId="{20E823E2-E6CC-4BBC-B549-F0883863C698}" dt="2026-01-07T04:40:26.785" v="520" actId="6549"/>
        <pc:sldMkLst>
          <pc:docMk/>
          <pc:sldMk cId="3110770374" sldId="305"/>
        </pc:sldMkLst>
        <pc:spChg chg="mod">
          <ac:chgData name="Nathan Edwards" userId="4f1aa8b7-5741-4991-b3ff-2e43d7114403" providerId="ADAL" clId="{20E823E2-E6CC-4BBC-B549-F0883863C698}" dt="2026-01-07T04:40:04.413" v="436" actId="13926"/>
          <ac:spMkLst>
            <pc:docMk/>
            <pc:sldMk cId="3110770374" sldId="305"/>
            <ac:spMk id="28" creationId="{64F8269F-F44F-2E4C-6520-D73CE4EAAD54}"/>
          </ac:spMkLst>
        </pc:spChg>
        <pc:spChg chg="mod">
          <ac:chgData name="Nathan Edwards" userId="4f1aa8b7-5741-4991-b3ff-2e43d7114403" providerId="ADAL" clId="{20E823E2-E6CC-4BBC-B549-F0883863C698}" dt="2026-01-07T04:40:26.785" v="520" actId="6549"/>
          <ac:spMkLst>
            <pc:docMk/>
            <pc:sldMk cId="3110770374" sldId="305"/>
            <ac:spMk id="30" creationId="{043F7054-8321-DBDA-E6AB-07C5F9D4578F}"/>
          </ac:spMkLst>
        </pc:spChg>
        <pc:graphicFrameChg chg="mod modGraphic">
          <ac:chgData name="Nathan Edwards" userId="4f1aa8b7-5741-4991-b3ff-2e43d7114403" providerId="ADAL" clId="{20E823E2-E6CC-4BBC-B549-F0883863C698}" dt="2026-01-07T04:39:40.429" v="406" actId="13926"/>
          <ac:graphicFrameMkLst>
            <pc:docMk/>
            <pc:sldMk cId="3110770374" sldId="305"/>
            <ac:graphicFrameMk id="19" creationId="{00294EFF-F4EF-2DEE-F6ED-82B6D19980E1}"/>
          </ac:graphicFrameMkLst>
        </pc:graphicFrameChg>
      </pc:sldChg>
      <pc:sldChg chg="delSp modSp mod">
        <pc:chgData name="Nathan Edwards" userId="4f1aa8b7-5741-4991-b3ff-2e43d7114403" providerId="ADAL" clId="{20E823E2-E6CC-4BBC-B549-F0883863C698}" dt="2026-01-07T04:42:35.212" v="910" actId="20577"/>
        <pc:sldMkLst>
          <pc:docMk/>
          <pc:sldMk cId="3374106688" sldId="327"/>
        </pc:sldMkLst>
        <pc:spChg chg="mod">
          <ac:chgData name="Nathan Edwards" userId="4f1aa8b7-5741-4991-b3ff-2e43d7114403" providerId="ADAL" clId="{20E823E2-E6CC-4BBC-B549-F0883863C698}" dt="2026-01-07T04:40:48.358" v="531" actId="20577"/>
          <ac:spMkLst>
            <pc:docMk/>
            <pc:sldMk cId="3374106688" sldId="327"/>
            <ac:spMk id="27" creationId="{513EB6F9-9EEC-3239-0181-F83FF6F00AAF}"/>
          </ac:spMkLst>
        </pc:spChg>
        <pc:spChg chg="mod">
          <ac:chgData name="Nathan Edwards" userId="4f1aa8b7-5741-4991-b3ff-2e43d7114403" providerId="ADAL" clId="{20E823E2-E6CC-4BBC-B549-F0883863C698}" dt="2026-01-07T04:41:06.951" v="601" actId="13926"/>
          <ac:spMkLst>
            <pc:docMk/>
            <pc:sldMk cId="3374106688" sldId="327"/>
            <ac:spMk id="28" creationId="{DD043FE4-814E-D402-4851-AB4149F8AB00}"/>
          </ac:spMkLst>
        </pc:spChg>
        <pc:graphicFrameChg chg="modGraphic">
          <ac:chgData name="Nathan Edwards" userId="4f1aa8b7-5741-4991-b3ff-2e43d7114403" providerId="ADAL" clId="{20E823E2-E6CC-4BBC-B549-F0883863C698}" dt="2026-01-07T04:42:35.212" v="910" actId="20577"/>
          <ac:graphicFrameMkLst>
            <pc:docMk/>
            <pc:sldMk cId="3374106688" sldId="327"/>
            <ac:graphicFrameMk id="19" creationId="{68A8DB39-5513-1034-4A7E-A872DE607523}"/>
          </ac:graphicFrameMkLst>
        </pc:graphicFrameChg>
      </pc:sldChg>
      <pc:sldChg chg="addSp delSp modSp mod">
        <pc:chgData name="Nathan Edwards" userId="4f1aa8b7-5741-4991-b3ff-2e43d7114403" providerId="ADAL" clId="{20E823E2-E6CC-4BBC-B549-F0883863C698}" dt="2026-01-07T04:10:32.567" v="105" actId="1076"/>
        <pc:sldMkLst>
          <pc:docMk/>
          <pc:sldMk cId="2564109550" sldId="352"/>
        </pc:sldMkLst>
        <pc:spChg chg="mod">
          <ac:chgData name="Nathan Edwards" userId="4f1aa8b7-5741-4991-b3ff-2e43d7114403" providerId="ADAL" clId="{20E823E2-E6CC-4BBC-B549-F0883863C698}" dt="2026-01-07T04:07:04.214" v="85" actId="1076"/>
          <ac:spMkLst>
            <pc:docMk/>
            <pc:sldMk cId="2564109550" sldId="352"/>
            <ac:spMk id="10" creationId="{2464B429-CF92-C90B-B6B4-D95790011EAC}"/>
          </ac:spMkLst>
        </pc:spChg>
        <pc:picChg chg="add mod">
          <ac:chgData name="Nathan Edwards" userId="4f1aa8b7-5741-4991-b3ff-2e43d7114403" providerId="ADAL" clId="{20E823E2-E6CC-4BBC-B549-F0883863C698}" dt="2026-01-07T04:07:08.025" v="86" actId="1076"/>
          <ac:picMkLst>
            <pc:docMk/>
            <pc:sldMk cId="2564109550" sldId="352"/>
            <ac:picMk id="11" creationId="{97AFCD79-5BFD-9B0D-9E04-16210F264DBB}"/>
          </ac:picMkLst>
        </pc:picChg>
        <pc:picChg chg="add mod">
          <ac:chgData name="Nathan Edwards" userId="4f1aa8b7-5741-4991-b3ff-2e43d7114403" providerId="ADAL" clId="{20E823E2-E6CC-4BBC-B549-F0883863C698}" dt="2026-01-07T04:07:55.559" v="91" actId="1076"/>
          <ac:picMkLst>
            <pc:docMk/>
            <pc:sldMk cId="2564109550" sldId="352"/>
            <ac:picMk id="13" creationId="{348F0A82-A847-1476-351D-95068A7642AA}"/>
          </ac:picMkLst>
        </pc:picChg>
        <pc:picChg chg="add mod">
          <ac:chgData name="Nathan Edwards" userId="4f1aa8b7-5741-4991-b3ff-2e43d7114403" providerId="ADAL" clId="{20E823E2-E6CC-4BBC-B549-F0883863C698}" dt="2026-01-07T04:09:59.756" v="101" actId="1582"/>
          <ac:picMkLst>
            <pc:docMk/>
            <pc:sldMk cId="2564109550" sldId="352"/>
            <ac:picMk id="23" creationId="{4852CECA-4492-0CD5-79D6-6022C46E6940}"/>
          </ac:picMkLst>
        </pc:picChg>
        <pc:picChg chg="add mod">
          <ac:chgData name="Nathan Edwards" userId="4f1aa8b7-5741-4991-b3ff-2e43d7114403" providerId="ADAL" clId="{20E823E2-E6CC-4BBC-B549-F0883863C698}" dt="2026-01-07T04:09:48.630" v="100" actId="1076"/>
          <ac:picMkLst>
            <pc:docMk/>
            <pc:sldMk cId="2564109550" sldId="352"/>
            <ac:picMk id="25" creationId="{C5C0B4FA-F6D1-8F18-8063-4EE5066B6ECD}"/>
          </ac:picMkLst>
        </pc:picChg>
        <pc:picChg chg="add mod">
          <ac:chgData name="Nathan Edwards" userId="4f1aa8b7-5741-4991-b3ff-2e43d7114403" providerId="ADAL" clId="{20E823E2-E6CC-4BBC-B549-F0883863C698}" dt="2026-01-07T04:10:32.567" v="105" actId="1076"/>
          <ac:picMkLst>
            <pc:docMk/>
            <pc:sldMk cId="2564109550" sldId="352"/>
            <ac:picMk id="29" creationId="{3EA59A54-94AE-9EBB-1A43-0CBDF7F708BA}"/>
          </ac:picMkLst>
        </pc:picChg>
      </pc:sldChg>
      <pc:sldChg chg="addSp delSp modSp mod">
        <pc:chgData name="Nathan Edwards" userId="4f1aa8b7-5741-4991-b3ff-2e43d7114403" providerId="ADAL" clId="{20E823E2-E6CC-4BBC-B549-F0883863C698}" dt="2026-01-07T04:18:26.227" v="170" actId="478"/>
        <pc:sldMkLst>
          <pc:docMk/>
          <pc:sldMk cId="360495759" sldId="375"/>
        </pc:sldMkLst>
        <pc:spChg chg="mod">
          <ac:chgData name="Nathan Edwards" userId="4f1aa8b7-5741-4991-b3ff-2e43d7114403" providerId="ADAL" clId="{20E823E2-E6CC-4BBC-B549-F0883863C698}" dt="2026-01-07T04:18:16.754" v="168" actId="20577"/>
          <ac:spMkLst>
            <pc:docMk/>
            <pc:sldMk cId="360495759" sldId="375"/>
            <ac:spMk id="8" creationId="{40EC79C9-A9B1-6A2E-5335-257CD5AA4446}"/>
          </ac:spMkLst>
        </pc:spChg>
        <pc:graphicFrameChg chg="modGraphic">
          <ac:chgData name="Nathan Edwards" userId="4f1aa8b7-5741-4991-b3ff-2e43d7114403" providerId="ADAL" clId="{20E823E2-E6CC-4BBC-B549-F0883863C698}" dt="2026-01-07T04:17:50.706" v="162" actId="6549"/>
          <ac:graphicFrameMkLst>
            <pc:docMk/>
            <pc:sldMk cId="360495759" sldId="375"/>
            <ac:graphicFrameMk id="9" creationId="{3A1120A0-67ED-40B6-F286-9C812C2F4D8C}"/>
          </ac:graphicFrameMkLst>
        </pc:graphicFrameChg>
      </pc:sldChg>
      <pc:sldChg chg="modSp mod">
        <pc:chgData name="Nathan Edwards" userId="4f1aa8b7-5741-4991-b3ff-2e43d7114403" providerId="ADAL" clId="{20E823E2-E6CC-4BBC-B549-F0883863C698}" dt="2026-01-07T04:11:42.419" v="107" actId="20577"/>
        <pc:sldMkLst>
          <pc:docMk/>
          <pc:sldMk cId="939606846" sldId="386"/>
        </pc:sldMkLst>
        <pc:spChg chg="mod">
          <ac:chgData name="Nathan Edwards" userId="4f1aa8b7-5741-4991-b3ff-2e43d7114403" providerId="ADAL" clId="{20E823E2-E6CC-4BBC-B549-F0883863C698}" dt="2026-01-07T04:11:42.419" v="107" actId="20577"/>
          <ac:spMkLst>
            <pc:docMk/>
            <pc:sldMk cId="939606846" sldId="386"/>
            <ac:spMk id="3" creationId="{E0B433F0-265E-0DE4-CF1B-0E47738F14F8}"/>
          </ac:spMkLst>
        </pc:spChg>
      </pc:sldChg>
      <pc:sldChg chg="modSp mod">
        <pc:chgData name="Nathan Edwards" userId="4f1aa8b7-5741-4991-b3ff-2e43d7114403" providerId="ADAL" clId="{20E823E2-E6CC-4BBC-B549-F0883863C698}" dt="2026-01-07T04:13:25.801" v="108" actId="20577"/>
        <pc:sldMkLst>
          <pc:docMk/>
          <pc:sldMk cId="951785396" sldId="390"/>
        </pc:sldMkLst>
        <pc:spChg chg="mod">
          <ac:chgData name="Nathan Edwards" userId="4f1aa8b7-5741-4991-b3ff-2e43d7114403" providerId="ADAL" clId="{20E823E2-E6CC-4BBC-B549-F0883863C698}" dt="2026-01-07T04:13:25.801" v="108" actId="20577"/>
          <ac:spMkLst>
            <pc:docMk/>
            <pc:sldMk cId="951785396" sldId="390"/>
            <ac:spMk id="9" creationId="{6D7CAEDB-1475-2150-7348-4120E5FBD645}"/>
          </ac:spMkLst>
        </pc:spChg>
      </pc:sldChg>
      <pc:sldChg chg="addSp delSp modSp mod delAnim modAnim">
        <pc:chgData name="Nathan Edwards" userId="4f1aa8b7-5741-4991-b3ff-2e43d7114403" providerId="ADAL" clId="{20E823E2-E6CC-4BBC-B549-F0883863C698}" dt="2026-01-16T05:43:36.594" v="913" actId="20577"/>
        <pc:sldMkLst>
          <pc:docMk/>
          <pc:sldMk cId="3982518278" sldId="392"/>
        </pc:sldMkLst>
        <pc:spChg chg="add mod">
          <ac:chgData name="Nathan Edwards" userId="4f1aa8b7-5741-4991-b3ff-2e43d7114403" providerId="ADAL" clId="{20E823E2-E6CC-4BBC-B549-F0883863C698}" dt="2026-01-16T05:43:36.594" v="913" actId="20577"/>
          <ac:spMkLst>
            <pc:docMk/>
            <pc:sldMk cId="3982518278" sldId="392"/>
            <ac:spMk id="3" creationId="{FFE50C9E-1F5A-985F-EFEA-E498B878646A}"/>
          </ac:spMkLst>
        </pc:spChg>
        <pc:spChg chg="mod">
          <ac:chgData name="Nathan Edwards" userId="4f1aa8b7-5741-4991-b3ff-2e43d7114403" providerId="ADAL" clId="{20E823E2-E6CC-4BBC-B549-F0883863C698}" dt="2026-01-07T03:58:50.512" v="21" actId="6549"/>
          <ac:spMkLst>
            <pc:docMk/>
            <pc:sldMk cId="3982518278" sldId="392"/>
            <ac:spMk id="7" creationId="{5A0CFA2B-2C16-4AB1-0CD8-E6133B778AB7}"/>
          </ac:spMkLst>
        </pc:spChg>
        <pc:picChg chg="add mod">
          <ac:chgData name="Nathan Edwards" userId="4f1aa8b7-5741-4991-b3ff-2e43d7114403" providerId="ADAL" clId="{20E823E2-E6CC-4BBC-B549-F0883863C698}" dt="2026-01-16T05:43:34.113" v="912"/>
          <ac:picMkLst>
            <pc:docMk/>
            <pc:sldMk cId="3982518278" sldId="392"/>
            <ac:picMk id="11" creationId="{165F137D-536A-2247-73B4-D4C6E1B15240}"/>
          </ac:picMkLst>
        </pc:picChg>
      </pc:sldChg>
      <pc:sldChg chg="modSp mod">
        <pc:chgData name="Nathan Edwards" userId="4f1aa8b7-5741-4991-b3ff-2e43d7114403" providerId="ADAL" clId="{20E823E2-E6CC-4BBC-B549-F0883863C698}" dt="2026-01-07T04:37:03.246" v="188" actId="20577"/>
        <pc:sldMkLst>
          <pc:docMk/>
          <pc:sldMk cId="1059813522" sldId="393"/>
        </pc:sldMkLst>
        <pc:spChg chg="mod">
          <ac:chgData name="Nathan Edwards" userId="4f1aa8b7-5741-4991-b3ff-2e43d7114403" providerId="ADAL" clId="{20E823E2-E6CC-4BBC-B549-F0883863C698}" dt="2026-01-07T04:37:03.246" v="188" actId="20577"/>
          <ac:spMkLst>
            <pc:docMk/>
            <pc:sldMk cId="1059813522" sldId="393"/>
            <ac:spMk id="52" creationId="{CDB4E47B-12D2-E643-FAB6-808403A93E34}"/>
          </ac:spMkLst>
        </pc:spChg>
      </pc:sldChg>
      <pc:sldChg chg="modSp add mod">
        <pc:chgData name="Nathan Edwards" userId="4f1aa8b7-5741-4991-b3ff-2e43d7114403" providerId="ADAL" clId="{20E823E2-E6CC-4BBC-B549-F0883863C698}" dt="2026-01-23T00:11:32.845" v="955" actId="20577"/>
        <pc:sldMkLst>
          <pc:docMk/>
          <pc:sldMk cId="1732252631" sldId="430"/>
        </pc:sldMkLst>
        <pc:spChg chg="mod">
          <ac:chgData name="Nathan Edwards" userId="4f1aa8b7-5741-4991-b3ff-2e43d7114403" providerId="ADAL" clId="{20E823E2-E6CC-4BBC-B549-F0883863C698}" dt="2026-01-23T00:11:32.845" v="955" actId="20577"/>
          <ac:spMkLst>
            <pc:docMk/>
            <pc:sldMk cId="1732252631" sldId="430"/>
            <ac:spMk id="18" creationId="{78B22DD5-3B71-E9FE-C63B-F23DE79B4F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982342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47334-5E66-B0C7-A416-C8A2EF8CE8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49ABDF-3A78-8E21-6995-DB91374191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8F3C52-EBA2-FD90-54A9-70D7C9DD5E0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3A88B758-B9DF-F5E0-89B4-1FD177B83F04}"/>
              </a:ext>
            </a:extLst>
          </p:cNvPr>
          <p:cNvSpPr>
            <a:spLocks noGrp="1"/>
          </p:cNvSpPr>
          <p:nvPr>
            <p:ph type="sldNum" sz="quarter" idx="5"/>
          </p:nvPr>
        </p:nvSpPr>
        <p:spPr/>
        <p:txBody>
          <a:bodyPr/>
          <a:lstStyle/>
          <a:p>
            <a:fld id="{9E153D6C-43B9-4211-B633-CC7148638171}" type="slidenum">
              <a:rPr lang="en-AU" smtClean="0"/>
              <a:t>13</a:t>
            </a:fld>
            <a:endParaRPr lang="en-AU"/>
          </a:p>
        </p:txBody>
      </p:sp>
    </p:spTree>
    <p:extLst>
      <p:ext uri="{BB962C8B-B14F-4D97-AF65-F5344CB8AC3E}">
        <p14:creationId xmlns:p14="http://schemas.microsoft.com/office/powerpoint/2010/main" val="1610370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3944183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F05DB-FD3D-BBB1-0376-AE8BEC4FE3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D14899-4F00-A169-CC93-BD58EB94CB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E518A4-99B2-1274-1F7C-65F7C5FE3E1E}"/>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B54E2624-75FD-C24D-0E31-9073BC05A281}"/>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1623782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E9CD7-F4C7-C894-849A-56A1DA3ADE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CE1C46-5E35-8692-E23A-B0CBE30D8F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58AC80-0926-1EB7-4CDC-E63C823650F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8C612192-4D23-F260-29BD-3309FE2CC7A4}"/>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2400220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90755-8C8A-0112-0262-F0A78A514A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F23390-6F28-E35F-3283-EF94FC398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CBFFCA-7FE3-CC68-3A8A-7246FABCD5B9}"/>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A4774BDF-0A19-1256-636E-991C1802F4E1}"/>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3136450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693A7-023C-3061-8186-9AC55EFA6B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3FFAB7-D2D7-CD93-4DFF-31149AE72C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62E7A5-5133-E4CA-D88B-85AF4F9527CA}"/>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CA8CE661-67EB-6322-D699-ED9605BC0428}"/>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3608106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1DCFC-4784-A26D-C1ED-42F97BA478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57B149-F8F3-F093-20EB-EF001FA8E9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B36B2D-93C2-A0AA-1F8A-88EF80C7F95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F4B0A945-285E-0AF6-F658-C9B0F0B20B56}"/>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19573195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3715308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80612833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50204210"/>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78564685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245958712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0850020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534616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19183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B8FA838F-AEA3-6369-38B3-39132812B86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49299"/>
            <a:ext cx="12192000" cy="4587019"/>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2106346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9882420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638959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1380494604"/>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420227334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0623478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3278206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8950379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753000806"/>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790632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764775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dirty="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3046429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Learning objectives</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Tree>
    <p:extLst>
      <p:ext uri="{BB962C8B-B14F-4D97-AF65-F5344CB8AC3E}">
        <p14:creationId xmlns:p14="http://schemas.microsoft.com/office/powerpoint/2010/main" val="60510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Tree>
    <p:extLst>
      <p:ext uri="{BB962C8B-B14F-4D97-AF65-F5344CB8AC3E}">
        <p14:creationId xmlns:p14="http://schemas.microsoft.com/office/powerpoint/2010/main" val="1467113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4112875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4961988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32497569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39144153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42064111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11826166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dirty="0"/>
              <a:t>ACTIVITY SHEET</a:t>
            </a:r>
          </a:p>
        </p:txBody>
      </p:sp>
    </p:spTree>
    <p:extLst>
      <p:ext uri="{BB962C8B-B14F-4D97-AF65-F5344CB8AC3E}">
        <p14:creationId xmlns:p14="http://schemas.microsoft.com/office/powerpoint/2010/main" val="201700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dirty="0"/>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dirty="0"/>
              <a:t>ACTIVITY SHEET</a:t>
            </a:r>
          </a:p>
        </p:txBody>
      </p:sp>
    </p:spTree>
    <p:extLst>
      <p:ext uri="{BB962C8B-B14F-4D97-AF65-F5344CB8AC3E}">
        <p14:creationId xmlns:p14="http://schemas.microsoft.com/office/powerpoint/2010/main" val="30834518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65348322"/>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Rectangle 1">
            <a:extLst>
              <a:ext uri="{FF2B5EF4-FFF2-40B4-BE49-F238E27FC236}">
                <a16:creationId xmlns:a16="http://schemas.microsoft.com/office/drawing/2014/main" id="{EF83D72E-19CB-AABF-873B-32061F3C99D5}"/>
              </a:ext>
            </a:extLst>
          </p:cNvPr>
          <p:cNvSpPr/>
          <p:nvPr userDrawn="1"/>
        </p:nvSpPr>
        <p:spPr>
          <a:xfrm>
            <a:off x="0" y="0"/>
            <a:ext cx="12192000" cy="6858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Footer Placeholder 4">
            <a:extLst>
              <a:ext uri="{FF2B5EF4-FFF2-40B4-BE49-F238E27FC236}">
                <a16:creationId xmlns:a16="http://schemas.microsoft.com/office/drawing/2014/main" id="{691B3A6F-689E-164B-27F2-0CB38B157618}"/>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4" name="Footer Placeholder 4">
            <a:extLst>
              <a:ext uri="{FF2B5EF4-FFF2-40B4-BE49-F238E27FC236}">
                <a16:creationId xmlns:a16="http://schemas.microsoft.com/office/drawing/2014/main" id="{DD336B32-7287-2313-C349-356F30E0401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10931439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179897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15132062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1309779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30891255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Tree>
    <p:extLst>
      <p:ext uri="{BB962C8B-B14F-4D97-AF65-F5344CB8AC3E}">
        <p14:creationId xmlns:p14="http://schemas.microsoft.com/office/powerpoint/2010/main" val="41871233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4267785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78299183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Heading</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dirty="0">
                <a:solidFill>
                  <a:schemeClr val="tx2"/>
                </a:solidFill>
              </a:rPr>
              <a:t>Dot points</a:t>
            </a:r>
            <a:endParaRPr lang="en-US" sz="1400" dirty="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8074003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5214688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968399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6379192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29948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030135272"/>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727220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9129666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2170563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53426074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963852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37224466"/>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298936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6449993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6033574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80808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178305226"/>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43490047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0800876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3346553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351276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3843570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742680024"/>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2028521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6097930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0233551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00595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yellow shirt with black collar&#10;&#10;AI-generated content may be incorrect.">
            <a:extLst>
              <a:ext uri="{FF2B5EF4-FFF2-40B4-BE49-F238E27FC236}">
                <a16:creationId xmlns:a16="http://schemas.microsoft.com/office/drawing/2014/main" id="{3DDE8F23-92CF-6BF6-ED67-238027DFDAE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190202" y="4439184"/>
            <a:ext cx="1001572" cy="2410033"/>
          </a:xfrm>
          <a:prstGeom prst="rect">
            <a:avLst/>
          </a:prstGeom>
        </p:spPr>
      </p:pic>
    </p:spTree>
    <p:extLst>
      <p:ext uri="{BB962C8B-B14F-4D97-AF65-F5344CB8AC3E}">
        <p14:creationId xmlns:p14="http://schemas.microsoft.com/office/powerpoint/2010/main" val="4181550776"/>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09974405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16130306"/>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39796290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31859439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231445890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7513799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8455235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70736725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25738291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3179819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589344579"/>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7385979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423586903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34060925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11911965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Tree>
    <p:extLst>
      <p:ext uri="{BB962C8B-B14F-4D97-AF65-F5344CB8AC3E}">
        <p14:creationId xmlns:p14="http://schemas.microsoft.com/office/powerpoint/2010/main" val="5041634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dirty="0"/>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Myth busting</a:t>
            </a:r>
            <a:endParaRPr lang="en-AU" dirty="0"/>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06700467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8624620"/>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474103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39554421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758761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a:t>
            </a:r>
            <a:endParaRPr lang="en-AU" dirty="0"/>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dirty="0"/>
              <a:t>of a standard length</a:t>
            </a:r>
            <a:endParaRPr lang="en-AU" dirty="0"/>
          </a:p>
        </p:txBody>
      </p:sp>
    </p:spTree>
    <p:extLst>
      <p:ext uri="{BB962C8B-B14F-4D97-AF65-F5344CB8AC3E}">
        <p14:creationId xmlns:p14="http://schemas.microsoft.com/office/powerpoint/2010/main" val="4005802267"/>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71025119"/>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4231072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46542334"/>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dirty="0"/>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10564422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429419813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dirty="0"/>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59092034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72440271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dirty="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98"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075803270"/>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864" r:id="rId17"/>
    <p:sldLayoutId id="2147483786" r:id="rId18"/>
    <p:sldLayoutId id="2147483787" r:id="rId19"/>
    <p:sldLayoutId id="2147483788" r:id="rId20"/>
    <p:sldLayoutId id="2147483789" r:id="rId21"/>
    <p:sldLayoutId id="2147483790" r:id="rId22"/>
    <p:sldLayoutId id="2147483791" r:id="rId23"/>
    <p:sldLayoutId id="2147483792" r:id="rId24"/>
    <p:sldLayoutId id="2147483793" r:id="rId25"/>
    <p:sldLayoutId id="2147483794" r:id="rId26"/>
    <p:sldLayoutId id="2147483795" r:id="rId27"/>
    <p:sldLayoutId id="2147483796" r:id="rId28"/>
    <p:sldLayoutId id="2147483797" r:id="rId29"/>
    <p:sldLayoutId id="2147483798" r:id="rId30"/>
    <p:sldLayoutId id="2147483799" r:id="rId31"/>
    <p:sldLayoutId id="2147483800" r:id="rId32"/>
    <p:sldLayoutId id="2147483801" r:id="rId33"/>
    <p:sldLayoutId id="2147483802" r:id="rId34"/>
    <p:sldLayoutId id="2147483803" r:id="rId35"/>
    <p:sldLayoutId id="2147483804" r:id="rId36"/>
    <p:sldLayoutId id="2147483805" r:id="rId37"/>
    <p:sldLayoutId id="2147483865" r:id="rId38"/>
    <p:sldLayoutId id="2147483806" r:id="rId39"/>
    <p:sldLayoutId id="2147483807" r:id="rId40"/>
    <p:sldLayoutId id="2147483808" r:id="rId41"/>
    <p:sldLayoutId id="2147483809" r:id="rId42"/>
    <p:sldLayoutId id="2147483810" r:id="rId43"/>
    <p:sldLayoutId id="2147483811" r:id="rId44"/>
    <p:sldLayoutId id="2147483812" r:id="rId45"/>
    <p:sldLayoutId id="2147483813" r:id="rId46"/>
    <p:sldLayoutId id="2147483814" r:id="rId47"/>
    <p:sldLayoutId id="2147483815" r:id="rId48"/>
    <p:sldLayoutId id="2147483816" r:id="rId49"/>
    <p:sldLayoutId id="2147483817" r:id="rId50"/>
    <p:sldLayoutId id="2147483818" r:id="rId51"/>
    <p:sldLayoutId id="2147483819" r:id="rId52"/>
    <p:sldLayoutId id="2147483820" r:id="rId53"/>
    <p:sldLayoutId id="2147483821" r:id="rId54"/>
    <p:sldLayoutId id="2147483822" r:id="rId55"/>
    <p:sldLayoutId id="2147483823" r:id="rId56"/>
    <p:sldLayoutId id="2147483824" r:id="rId57"/>
    <p:sldLayoutId id="2147483825" r:id="rId58"/>
    <p:sldLayoutId id="2147483826" r:id="rId59"/>
    <p:sldLayoutId id="2147483827" r:id="rId60"/>
    <p:sldLayoutId id="2147483828" r:id="rId61"/>
    <p:sldLayoutId id="2147483829" r:id="rId62"/>
    <p:sldLayoutId id="2147483830" r:id="rId63"/>
    <p:sldLayoutId id="2147483831" r:id="rId64"/>
    <p:sldLayoutId id="2147483832" r:id="rId65"/>
    <p:sldLayoutId id="2147483833" r:id="rId66"/>
    <p:sldLayoutId id="2147483834" r:id="rId67"/>
    <p:sldLayoutId id="2147483835" r:id="rId68"/>
    <p:sldLayoutId id="2147483836" r:id="rId69"/>
    <p:sldLayoutId id="2147483837" r:id="rId70"/>
    <p:sldLayoutId id="2147483838" r:id="rId71"/>
    <p:sldLayoutId id="2147483839" r:id="rId72"/>
    <p:sldLayoutId id="2147483840" r:id="rId73"/>
    <p:sldLayoutId id="2147483841" r:id="rId74"/>
    <p:sldLayoutId id="2147483842" r:id="rId75"/>
    <p:sldLayoutId id="2147483843" r:id="rId76"/>
    <p:sldLayoutId id="2147483844" r:id="rId77"/>
    <p:sldLayoutId id="2147483845" r:id="rId78"/>
    <p:sldLayoutId id="2147483846" r:id="rId79"/>
    <p:sldLayoutId id="2147483847" r:id="rId80"/>
    <p:sldLayoutId id="2147483848" r:id="rId81"/>
    <p:sldLayoutId id="2147483849" r:id="rId82"/>
    <p:sldLayoutId id="2147483850" r:id="rId83"/>
    <p:sldLayoutId id="2147483851" r:id="rId84"/>
    <p:sldLayoutId id="2147483852" r:id="rId85"/>
    <p:sldLayoutId id="2147483853" r:id="rId86"/>
    <p:sldLayoutId id="2147483854" r:id="rId87"/>
    <p:sldLayoutId id="2147483855" r:id="rId88"/>
    <p:sldLayoutId id="2147483856" r:id="rId89"/>
    <p:sldLayoutId id="2147483857" r:id="rId90"/>
    <p:sldLayoutId id="2147483858" r:id="rId91"/>
    <p:sldLayoutId id="2147483859" r:id="rId92"/>
    <p:sldLayoutId id="2147483860" r:id="rId93"/>
    <p:sldLayoutId id="2147483861" r:id="rId94"/>
    <p:sldLayoutId id="2147483862" r:id="rId95"/>
    <p:sldLayoutId id="2147483863" r:id="rId96"/>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1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hyperlink" Target="https://hackinghrlab.io/blogs/mapping-employee-journey-optimize-experience/" TargetMode="External"/><Relationship Id="rId2" Type="http://schemas.openxmlformats.org/officeDocument/2006/relationships/hyperlink" Target="http://www.manufacturingmatters.com.au/" TargetMode="Externa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1.xml"/><Relationship Id="rId1" Type="http://schemas.openxmlformats.org/officeDocument/2006/relationships/slideLayout" Target="../slideLayouts/slideLayout38.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6.xml"/><Relationship Id="rId1" Type="http://schemas.openxmlformats.org/officeDocument/2006/relationships/video" Target="https://player.vimeo.com/video/1154870971?h=d7efed3d3d&amp;amp;app_id=122963" TargetMode="External"/><Relationship Id="rId4" Type="http://schemas.openxmlformats.org/officeDocument/2006/relationships/image" Target="../media/image4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svg"/><Relationship Id="rId2" Type="http://schemas.openxmlformats.org/officeDocument/2006/relationships/notesSlide" Target="../notesSlides/notesSlide7.xml"/><Relationship Id="rId1" Type="http://schemas.openxmlformats.org/officeDocument/2006/relationships/slideLayout" Target="../slideLayouts/slideLayout40.xml"/><Relationship Id="rId6" Type="http://schemas.openxmlformats.org/officeDocument/2006/relationships/image" Target="../media/image54.sv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21028-7882-429E-5403-078A72FCE4D9}"/>
              </a:ext>
            </a:extLst>
          </p:cNvPr>
          <p:cNvSpPr>
            <a:spLocks noGrp="1"/>
          </p:cNvSpPr>
          <p:nvPr>
            <p:ph type="ctrTitle"/>
          </p:nvPr>
        </p:nvSpPr>
        <p:spPr>
          <a:xfrm>
            <a:off x="1064653" y="2626590"/>
            <a:ext cx="6243798" cy="903700"/>
          </a:xfrm>
        </p:spPr>
        <p:txBody>
          <a:bodyPr/>
          <a:lstStyle/>
          <a:p>
            <a:r>
              <a:rPr lang="en-AU" noProof="0" dirty="0"/>
              <a:t>and progression</a:t>
            </a:r>
          </a:p>
        </p:txBody>
      </p:sp>
      <p:sp>
        <p:nvSpPr>
          <p:cNvPr id="3" name="Subtitle 2">
            <a:extLst>
              <a:ext uri="{FF2B5EF4-FFF2-40B4-BE49-F238E27FC236}">
                <a16:creationId xmlns:a16="http://schemas.microsoft.com/office/drawing/2014/main" id="{C1B168BE-326C-A625-44CD-598A8BBBB80A}"/>
              </a:ext>
            </a:extLst>
          </p:cNvPr>
          <p:cNvSpPr>
            <a:spLocks noGrp="1"/>
          </p:cNvSpPr>
          <p:nvPr>
            <p:ph type="subTitle" idx="1"/>
          </p:nvPr>
        </p:nvSpPr>
        <p:spPr>
          <a:xfrm>
            <a:off x="1064653" y="3698217"/>
            <a:ext cx="5876092" cy="405102"/>
          </a:xfrm>
        </p:spPr>
        <p:txBody>
          <a:bodyPr/>
          <a:lstStyle/>
          <a:p>
            <a:r>
              <a:rPr lang="en-AU" noProof="0" dirty="0"/>
              <a:t>Career education</a:t>
            </a:r>
            <a:r>
              <a:rPr lang="en-AU" noProof="0"/>
              <a:t>: Your </a:t>
            </a:r>
            <a:r>
              <a:rPr lang="en-AU" noProof="0" dirty="0"/>
              <a:t>career factory</a:t>
            </a:r>
          </a:p>
        </p:txBody>
      </p:sp>
      <p:sp>
        <p:nvSpPr>
          <p:cNvPr id="4" name="Text Placeholder 3">
            <a:extLst>
              <a:ext uri="{FF2B5EF4-FFF2-40B4-BE49-F238E27FC236}">
                <a16:creationId xmlns:a16="http://schemas.microsoft.com/office/drawing/2014/main" id="{87FE8C01-BD54-0474-38B1-276E360BCF06}"/>
              </a:ext>
            </a:extLst>
          </p:cNvPr>
          <p:cNvSpPr>
            <a:spLocks noGrp="1"/>
          </p:cNvSpPr>
          <p:nvPr>
            <p:ph type="body" sz="quarter" idx="12"/>
          </p:nvPr>
        </p:nvSpPr>
        <p:spPr>
          <a:xfrm>
            <a:off x="1064653" y="1537594"/>
            <a:ext cx="6412113" cy="903700"/>
          </a:xfrm>
        </p:spPr>
        <p:txBody>
          <a:bodyPr/>
          <a:lstStyle/>
          <a:p>
            <a:r>
              <a:rPr lang="en-AU" noProof="0" dirty="0"/>
              <a:t>Lifelong learning</a:t>
            </a:r>
          </a:p>
        </p:txBody>
      </p:sp>
    </p:spTree>
    <p:extLst>
      <p:ext uri="{BB962C8B-B14F-4D97-AF65-F5344CB8AC3E}">
        <p14:creationId xmlns:p14="http://schemas.microsoft.com/office/powerpoint/2010/main" val="3199211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73AD8-F64B-E8D8-3B0F-EFDC21F699D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1E08A5E-7A91-7CDB-5100-59E7752FFDD8}"/>
              </a:ext>
            </a:extLst>
          </p:cNvPr>
          <p:cNvSpPr>
            <a:spLocks noGrp="1"/>
          </p:cNvSpPr>
          <p:nvPr>
            <p:ph type="body" sz="quarter" idx="20"/>
          </p:nvPr>
        </p:nvSpPr>
        <p:spPr>
          <a:xfrm>
            <a:off x="1055688" y="624947"/>
            <a:ext cx="3223172" cy="247554"/>
          </a:xfrm>
        </p:spPr>
        <p:txBody>
          <a:bodyPr/>
          <a:lstStyle/>
          <a:p>
            <a:r>
              <a:rPr lang="en-AU" noProof="0" dirty="0"/>
              <a:t>LIFELONG LEARNING AND PROGRESSION</a:t>
            </a:r>
          </a:p>
        </p:txBody>
      </p:sp>
      <p:sp>
        <p:nvSpPr>
          <p:cNvPr id="15" name="Text Placeholder 14">
            <a:extLst>
              <a:ext uri="{FF2B5EF4-FFF2-40B4-BE49-F238E27FC236}">
                <a16:creationId xmlns:a16="http://schemas.microsoft.com/office/drawing/2014/main" id="{47C87882-0D58-A7DD-D2BF-786E6939C72D}"/>
              </a:ext>
            </a:extLst>
          </p:cNvPr>
          <p:cNvSpPr>
            <a:spLocks noGrp="1"/>
          </p:cNvSpPr>
          <p:nvPr>
            <p:ph type="body" idx="1"/>
          </p:nvPr>
        </p:nvSpPr>
        <p:spPr>
          <a:xfrm>
            <a:off x="7669212" y="1614010"/>
            <a:ext cx="3978276" cy="3224198"/>
          </a:xfrm>
        </p:spPr>
        <p:txBody>
          <a:bodyPr/>
          <a:lstStyle/>
          <a:p>
            <a:r>
              <a:rPr lang="en-AU" b="1" noProof="0" dirty="0">
                <a:solidFill>
                  <a:schemeClr val="accent6"/>
                </a:solidFill>
              </a:rPr>
              <a:t>Types of lifelong learning:</a:t>
            </a:r>
            <a:endParaRPr lang="en-AU" noProof="0" dirty="0">
              <a:solidFill>
                <a:schemeClr val="accent6"/>
              </a:solidFill>
            </a:endParaRPr>
          </a:p>
          <a:p>
            <a:pPr marL="285750" indent="-285750">
              <a:buClr>
                <a:schemeClr val="tx2"/>
              </a:buClr>
              <a:buSzPct val="90000"/>
              <a:buFont typeface="Arial" panose="020B0604020202020204" pitchFamily="34" charset="0"/>
              <a:buChar char="•"/>
            </a:pPr>
            <a:r>
              <a:rPr lang="en-AU" b="1" noProof="0" dirty="0">
                <a:solidFill>
                  <a:schemeClr val="accent6"/>
                </a:solidFill>
              </a:rPr>
              <a:t>Formal learning:</a:t>
            </a:r>
            <a:r>
              <a:rPr lang="en-AU" noProof="0" dirty="0">
                <a:solidFill>
                  <a:schemeClr val="accent6"/>
                </a:solidFill>
              </a:rPr>
              <a:t> Structured courses, certifications, degrees</a:t>
            </a:r>
          </a:p>
          <a:p>
            <a:pPr marL="285750" indent="-285750">
              <a:buClr>
                <a:schemeClr val="tx2"/>
              </a:buClr>
              <a:buSzPct val="90000"/>
              <a:buFont typeface="Arial" panose="020B0604020202020204" pitchFamily="34" charset="0"/>
              <a:buChar char="•"/>
            </a:pPr>
            <a:r>
              <a:rPr lang="en-AU" b="1" noProof="0" dirty="0">
                <a:solidFill>
                  <a:schemeClr val="accent6"/>
                </a:solidFill>
              </a:rPr>
              <a:t>Non-formal learning:</a:t>
            </a:r>
            <a:r>
              <a:rPr lang="en-AU" noProof="0" dirty="0">
                <a:solidFill>
                  <a:schemeClr val="accent6"/>
                </a:solidFill>
              </a:rPr>
              <a:t> Workshops, conferences, industry events</a:t>
            </a:r>
          </a:p>
          <a:p>
            <a:pPr marL="285750" indent="-285750">
              <a:buClr>
                <a:schemeClr val="tx2"/>
              </a:buClr>
              <a:buSzPct val="90000"/>
              <a:buFont typeface="Arial" panose="020B0604020202020204" pitchFamily="34" charset="0"/>
              <a:buChar char="•"/>
            </a:pPr>
            <a:r>
              <a:rPr lang="en-AU" b="1" noProof="0" dirty="0">
                <a:solidFill>
                  <a:schemeClr val="accent6"/>
                </a:solidFill>
              </a:rPr>
              <a:t>Informal learning:</a:t>
            </a:r>
            <a:r>
              <a:rPr lang="en-AU" noProof="0" dirty="0">
                <a:solidFill>
                  <a:schemeClr val="accent6"/>
                </a:solidFill>
              </a:rPr>
              <a:t> On-the-job experience, mentoring, self-study</a:t>
            </a:r>
          </a:p>
          <a:p>
            <a:pPr marL="285750" indent="-285750">
              <a:buClr>
                <a:schemeClr val="tx2"/>
              </a:buClr>
              <a:buSzPct val="90000"/>
              <a:buFont typeface="Arial" panose="020B0604020202020204" pitchFamily="34" charset="0"/>
              <a:buChar char="•"/>
            </a:pPr>
            <a:r>
              <a:rPr lang="en-AU" b="1" noProof="0" dirty="0">
                <a:solidFill>
                  <a:schemeClr val="accent6"/>
                </a:solidFill>
              </a:rPr>
              <a:t>Social learning:</a:t>
            </a:r>
            <a:r>
              <a:rPr lang="en-AU" noProof="0" dirty="0">
                <a:solidFill>
                  <a:schemeClr val="accent6"/>
                </a:solidFill>
              </a:rPr>
              <a:t> Learning from colleagues, communities of practice</a:t>
            </a:r>
          </a:p>
          <a:p>
            <a:pPr marL="285750" indent="-285750">
              <a:buClr>
                <a:schemeClr val="tx2"/>
              </a:buClr>
              <a:buSzPct val="90000"/>
              <a:buFont typeface="Arial" panose="020B0604020202020204" pitchFamily="34" charset="0"/>
              <a:buChar char="•"/>
            </a:pPr>
            <a:r>
              <a:rPr lang="en-AU" b="1" noProof="0" dirty="0">
                <a:solidFill>
                  <a:schemeClr val="accent6"/>
                </a:solidFill>
              </a:rPr>
              <a:t>Digital learning:</a:t>
            </a:r>
            <a:r>
              <a:rPr lang="en-AU" noProof="0" dirty="0">
                <a:solidFill>
                  <a:schemeClr val="accent6"/>
                </a:solidFill>
              </a:rPr>
              <a:t> Online courses, webinars, video tutorials</a:t>
            </a:r>
          </a:p>
        </p:txBody>
      </p:sp>
      <p:sp>
        <p:nvSpPr>
          <p:cNvPr id="3" name="Text Placeholder 2">
            <a:extLst>
              <a:ext uri="{FF2B5EF4-FFF2-40B4-BE49-F238E27FC236}">
                <a16:creationId xmlns:a16="http://schemas.microsoft.com/office/drawing/2014/main" id="{E0B433F0-265E-0DE4-CF1B-0E47738F14F8}"/>
              </a:ext>
            </a:extLst>
          </p:cNvPr>
          <p:cNvSpPr>
            <a:spLocks noGrp="1"/>
          </p:cNvSpPr>
          <p:nvPr>
            <p:ph type="body" idx="21"/>
          </p:nvPr>
        </p:nvSpPr>
        <p:spPr>
          <a:xfrm>
            <a:off x="1055688" y="1614010"/>
            <a:ext cx="5518367" cy="4436837"/>
          </a:xfrm>
        </p:spPr>
        <p:txBody>
          <a:bodyPr/>
          <a:lstStyle/>
          <a:p>
            <a:r>
              <a:rPr lang="en-AU" b="1" noProof="0" dirty="0"/>
              <a:t>What is lifelong learning?</a:t>
            </a:r>
            <a:endParaRPr lang="en-AU" noProof="0" dirty="0"/>
          </a:p>
          <a:p>
            <a:pPr marL="285750" indent="-285750">
              <a:buClr>
                <a:schemeClr val="tx2"/>
              </a:buClr>
              <a:buSzPct val="90000"/>
              <a:buFont typeface="Arial" panose="020B0604020202020204" pitchFamily="34" charset="0"/>
              <a:buChar char="•"/>
            </a:pPr>
            <a:r>
              <a:rPr lang="en-AU" noProof="0" dirty="0"/>
              <a:t>Continuous, voluntary pursuit of knowledge throughout your life</a:t>
            </a:r>
          </a:p>
          <a:p>
            <a:pPr marL="285750" indent="-285750">
              <a:buClr>
                <a:schemeClr val="tx2"/>
              </a:buClr>
              <a:buSzPct val="90000"/>
              <a:buFont typeface="Arial" panose="020B0604020202020204" pitchFamily="34" charset="0"/>
              <a:buChar char="•"/>
            </a:pPr>
            <a:r>
              <a:rPr lang="en-AU" noProof="0" dirty="0"/>
              <a:t>Learning that extends beyond formal education</a:t>
            </a:r>
          </a:p>
          <a:p>
            <a:pPr marL="285750" indent="-285750">
              <a:buClr>
                <a:schemeClr val="tx2"/>
              </a:buClr>
              <a:buSzPct val="90000"/>
              <a:buFont typeface="Arial" panose="020B0604020202020204" pitchFamily="34" charset="0"/>
              <a:buChar char="•"/>
            </a:pPr>
            <a:r>
              <a:rPr lang="en-AU" noProof="0" dirty="0"/>
              <a:t>Self-directed exploration of interests and capabilities</a:t>
            </a:r>
          </a:p>
          <a:p>
            <a:pPr marL="285750" indent="-285750">
              <a:buClr>
                <a:schemeClr val="tx2"/>
              </a:buClr>
              <a:buSzPct val="90000"/>
              <a:buFont typeface="Arial" panose="020B0604020202020204" pitchFamily="34" charset="0"/>
              <a:buChar char="•"/>
            </a:pPr>
            <a:r>
              <a:rPr lang="en-AU" noProof="0" dirty="0"/>
              <a:t>Adapting to changing requirements</a:t>
            </a:r>
          </a:p>
          <a:p>
            <a:pPr marL="285750" indent="-285750">
              <a:buClr>
                <a:schemeClr val="tx2"/>
              </a:buClr>
              <a:buSzPct val="90000"/>
              <a:buFont typeface="Arial" panose="020B0604020202020204" pitchFamily="34" charset="0"/>
              <a:buChar char="•"/>
            </a:pPr>
            <a:endParaRPr lang="en-AU" noProof="0" dirty="0"/>
          </a:p>
          <a:p>
            <a:r>
              <a:rPr lang="en-AU" b="1" noProof="0" dirty="0"/>
              <a:t>Why lifelong learning matters:</a:t>
            </a:r>
            <a:endParaRPr lang="en-AU" noProof="0" dirty="0"/>
          </a:p>
          <a:p>
            <a:pPr marL="285750" indent="-285750">
              <a:buClr>
                <a:schemeClr val="tx2"/>
              </a:buClr>
              <a:buSzPct val="90000"/>
              <a:buFont typeface="Arial" panose="020B0604020202020204" pitchFamily="34" charset="0"/>
              <a:buChar char="•"/>
            </a:pPr>
            <a:r>
              <a:rPr lang="en-AU" noProof="0" dirty="0"/>
              <a:t>Technology and industries evolve rapidly</a:t>
            </a:r>
          </a:p>
          <a:p>
            <a:pPr marL="285750" indent="-285750">
              <a:buClr>
                <a:schemeClr val="tx2"/>
              </a:buClr>
              <a:buSzPct val="90000"/>
              <a:buFont typeface="Arial" panose="020B0604020202020204" pitchFamily="34" charset="0"/>
              <a:buChar char="•"/>
            </a:pPr>
            <a:r>
              <a:rPr lang="en-AU" noProof="0" dirty="0"/>
              <a:t>Jobs that exist today may change or disappear tomorrow</a:t>
            </a:r>
          </a:p>
          <a:p>
            <a:pPr marL="285750" indent="-285750">
              <a:buClr>
                <a:schemeClr val="tx2"/>
              </a:buClr>
              <a:buSzPct val="90000"/>
              <a:buFont typeface="Arial" panose="020B0604020202020204" pitchFamily="34" charset="0"/>
              <a:buChar char="•"/>
            </a:pPr>
            <a:r>
              <a:rPr lang="en-AU" noProof="0" dirty="0"/>
              <a:t>New opportunities emerge requiring different skill sets</a:t>
            </a:r>
          </a:p>
          <a:p>
            <a:pPr marL="285750" indent="-285750">
              <a:buClr>
                <a:schemeClr val="tx2"/>
              </a:buClr>
              <a:buSzPct val="90000"/>
              <a:buFont typeface="Arial" panose="020B0604020202020204" pitchFamily="34" charset="0"/>
              <a:buChar char="•"/>
            </a:pPr>
            <a:r>
              <a:rPr lang="en-AU" noProof="0" dirty="0"/>
              <a:t>Career changes are increasingly common</a:t>
            </a:r>
          </a:p>
          <a:p>
            <a:pPr marL="285750" indent="-285750">
              <a:buClr>
                <a:schemeClr val="tx2"/>
              </a:buClr>
              <a:buSzPct val="90000"/>
              <a:buFont typeface="Arial" panose="020B0604020202020204" pitchFamily="34" charset="0"/>
              <a:buChar char="•"/>
            </a:pPr>
            <a:r>
              <a:rPr lang="en-AU" noProof="0" dirty="0"/>
              <a:t>Learning keeps your mind active and engaged</a:t>
            </a:r>
          </a:p>
        </p:txBody>
      </p:sp>
      <p:sp>
        <p:nvSpPr>
          <p:cNvPr id="6" name="Title 5">
            <a:extLst>
              <a:ext uri="{FF2B5EF4-FFF2-40B4-BE49-F238E27FC236}">
                <a16:creationId xmlns:a16="http://schemas.microsoft.com/office/drawing/2014/main" id="{080E86AC-AF5A-0202-A084-9E6A94C40982}"/>
              </a:ext>
            </a:extLst>
          </p:cNvPr>
          <p:cNvSpPr>
            <a:spLocks noGrp="1"/>
          </p:cNvSpPr>
          <p:nvPr>
            <p:ph type="title"/>
          </p:nvPr>
        </p:nvSpPr>
        <p:spPr>
          <a:xfrm>
            <a:off x="1055941" y="873125"/>
            <a:ext cx="3285171" cy="524553"/>
          </a:xfrm>
        </p:spPr>
        <p:txBody>
          <a:bodyPr/>
          <a:lstStyle/>
          <a:p>
            <a:r>
              <a:rPr lang="en-AU" noProof="0" dirty="0"/>
              <a:t>Lifelong learning</a:t>
            </a:r>
          </a:p>
        </p:txBody>
      </p:sp>
      <p:pic>
        <p:nvPicPr>
          <p:cNvPr id="8" name="Picture 7">
            <a:extLst>
              <a:ext uri="{FF2B5EF4-FFF2-40B4-BE49-F238E27FC236}">
                <a16:creationId xmlns:a16="http://schemas.microsoft.com/office/drawing/2014/main" id="{0CAB72D1-E9D7-D35E-4CB7-BECD6EB1C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0543" y="4750129"/>
            <a:ext cx="1507312" cy="1616903"/>
          </a:xfrm>
          <a:prstGeom prst="rect">
            <a:avLst/>
          </a:prstGeom>
        </p:spPr>
      </p:pic>
    </p:spTree>
    <p:extLst>
      <p:ext uri="{BB962C8B-B14F-4D97-AF65-F5344CB8AC3E}">
        <p14:creationId xmlns:p14="http://schemas.microsoft.com/office/powerpoint/2010/main" val="939606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2D3785-8006-2B00-BAB6-E3073F617F3F}"/>
            </a:ext>
          </a:extLst>
        </p:cNvPr>
        <p:cNvGrpSpPr/>
        <p:nvPr/>
      </p:nvGrpSpPr>
      <p:grpSpPr>
        <a:xfrm>
          <a:off x="0" y="0"/>
          <a:ext cx="0" cy="0"/>
          <a:chOff x="0" y="0"/>
          <a:chExt cx="0" cy="0"/>
        </a:xfrm>
      </p:grpSpPr>
      <p:grpSp>
        <p:nvGrpSpPr>
          <p:cNvPr id="69" name="Group 68">
            <a:extLst>
              <a:ext uri="{FF2B5EF4-FFF2-40B4-BE49-F238E27FC236}">
                <a16:creationId xmlns:a16="http://schemas.microsoft.com/office/drawing/2014/main" id="{9B505DBD-1492-90DA-904F-2823DDA02BBA}"/>
              </a:ext>
            </a:extLst>
          </p:cNvPr>
          <p:cNvGrpSpPr/>
          <p:nvPr/>
        </p:nvGrpSpPr>
        <p:grpSpPr>
          <a:xfrm>
            <a:off x="7809067" y="278534"/>
            <a:ext cx="4122146" cy="4210338"/>
            <a:chOff x="7809067" y="278534"/>
            <a:chExt cx="4122146" cy="4210338"/>
          </a:xfrm>
        </p:grpSpPr>
        <p:sp>
          <p:nvSpPr>
            <p:cNvPr id="68" name="Teardrop 67">
              <a:extLst>
                <a:ext uri="{FF2B5EF4-FFF2-40B4-BE49-F238E27FC236}">
                  <a16:creationId xmlns:a16="http://schemas.microsoft.com/office/drawing/2014/main" id="{48A277B8-79E1-AB0E-D9E9-B85A662DACCE}"/>
                </a:ext>
              </a:extLst>
            </p:cNvPr>
            <p:cNvSpPr/>
            <p:nvPr/>
          </p:nvSpPr>
          <p:spPr>
            <a:xfrm flipH="1">
              <a:off x="8797142" y="1588629"/>
              <a:ext cx="3134071" cy="2900243"/>
            </a:xfrm>
            <a:custGeom>
              <a:avLst/>
              <a:gdLst>
                <a:gd name="csX0" fmla="*/ 0 w 3134071"/>
                <a:gd name="csY0" fmla="*/ 1450122 h 2900243"/>
                <a:gd name="csX1" fmla="*/ 1567036 w 3134071"/>
                <a:gd name="csY1" fmla="*/ 0 h 2900243"/>
                <a:gd name="csX2" fmla="*/ 2058040 w 3134071"/>
                <a:gd name="csY2" fmla="*/ 0 h 2900243"/>
                <a:gd name="csX3" fmla="*/ 2533374 w 3134071"/>
                <a:gd name="csY3" fmla="*/ 0 h 2900243"/>
                <a:gd name="csX4" fmla="*/ 3134071 w 3134071"/>
                <a:gd name="csY4" fmla="*/ 0 h 2900243"/>
                <a:gd name="csX5" fmla="*/ 3134071 w 3134071"/>
                <a:gd name="csY5" fmla="*/ 497875 h 2900243"/>
                <a:gd name="csX6" fmla="*/ 3134071 w 3134071"/>
                <a:gd name="csY6" fmla="*/ 995750 h 2900243"/>
                <a:gd name="csX7" fmla="*/ 3134071 w 3134071"/>
                <a:gd name="csY7" fmla="*/ 1450122 h 2900243"/>
                <a:gd name="csX8" fmla="*/ 1567035 w 3134071"/>
                <a:gd name="csY8" fmla="*/ 2900244 h 2900243"/>
                <a:gd name="csX9" fmla="*/ -1 w 3134071"/>
                <a:gd name="csY9" fmla="*/ 1450122 h 2900243"/>
                <a:gd name="csX10" fmla="*/ 0 w 3134071"/>
                <a:gd name="csY10" fmla="*/ 1450122 h 290024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3134071" h="2900243" fill="none" extrusionOk="0">
                  <a:moveTo>
                    <a:pt x="0" y="1450122"/>
                  </a:moveTo>
                  <a:cubicBezTo>
                    <a:pt x="-29096" y="817523"/>
                    <a:pt x="589350" y="-9040"/>
                    <a:pt x="1567036" y="0"/>
                  </a:cubicBezTo>
                  <a:cubicBezTo>
                    <a:pt x="1797129" y="21621"/>
                    <a:pt x="1819176" y="-23316"/>
                    <a:pt x="2058040" y="0"/>
                  </a:cubicBezTo>
                  <a:cubicBezTo>
                    <a:pt x="2296904" y="23316"/>
                    <a:pt x="2306210" y="-6060"/>
                    <a:pt x="2533374" y="0"/>
                  </a:cubicBezTo>
                  <a:cubicBezTo>
                    <a:pt x="2760538" y="6060"/>
                    <a:pt x="2915999" y="-23952"/>
                    <a:pt x="3134071" y="0"/>
                  </a:cubicBezTo>
                  <a:cubicBezTo>
                    <a:pt x="3145159" y="207207"/>
                    <a:pt x="3117192" y="313786"/>
                    <a:pt x="3134071" y="497875"/>
                  </a:cubicBezTo>
                  <a:cubicBezTo>
                    <a:pt x="3150950" y="681965"/>
                    <a:pt x="3147229" y="857352"/>
                    <a:pt x="3134071" y="995750"/>
                  </a:cubicBezTo>
                  <a:cubicBezTo>
                    <a:pt x="3120913" y="1134148"/>
                    <a:pt x="3137140" y="1340331"/>
                    <a:pt x="3134071" y="1450122"/>
                  </a:cubicBezTo>
                  <a:cubicBezTo>
                    <a:pt x="3050923" y="2052384"/>
                    <a:pt x="2458605" y="2933086"/>
                    <a:pt x="1567035" y="2900244"/>
                  </a:cubicBezTo>
                  <a:cubicBezTo>
                    <a:pt x="568102" y="3011796"/>
                    <a:pt x="133890" y="2163000"/>
                    <a:pt x="-1" y="1450122"/>
                  </a:cubicBezTo>
                  <a:lnTo>
                    <a:pt x="0" y="1450122"/>
                  </a:lnTo>
                  <a:close/>
                </a:path>
                <a:path w="3134071" h="2900243" stroke="0" extrusionOk="0">
                  <a:moveTo>
                    <a:pt x="0" y="1450122"/>
                  </a:moveTo>
                  <a:cubicBezTo>
                    <a:pt x="153398" y="721641"/>
                    <a:pt x="676689" y="-12381"/>
                    <a:pt x="1567036" y="0"/>
                  </a:cubicBezTo>
                  <a:cubicBezTo>
                    <a:pt x="1718782" y="-13412"/>
                    <a:pt x="1893037" y="3458"/>
                    <a:pt x="2089381" y="0"/>
                  </a:cubicBezTo>
                  <a:cubicBezTo>
                    <a:pt x="2285725" y="-3458"/>
                    <a:pt x="2450248" y="-2777"/>
                    <a:pt x="2580385" y="0"/>
                  </a:cubicBezTo>
                  <a:cubicBezTo>
                    <a:pt x="2710522" y="2777"/>
                    <a:pt x="2931219" y="9695"/>
                    <a:pt x="3134071" y="0"/>
                  </a:cubicBezTo>
                  <a:cubicBezTo>
                    <a:pt x="3134909" y="240490"/>
                    <a:pt x="3154814" y="347998"/>
                    <a:pt x="3134071" y="483374"/>
                  </a:cubicBezTo>
                  <a:cubicBezTo>
                    <a:pt x="3113328" y="618750"/>
                    <a:pt x="3122575" y="765493"/>
                    <a:pt x="3134071" y="966748"/>
                  </a:cubicBezTo>
                  <a:cubicBezTo>
                    <a:pt x="3145567" y="1168003"/>
                    <a:pt x="3140832" y="1277396"/>
                    <a:pt x="3134071" y="1450122"/>
                  </a:cubicBezTo>
                  <a:cubicBezTo>
                    <a:pt x="3106535" y="2259781"/>
                    <a:pt x="2417816" y="2864319"/>
                    <a:pt x="1567035" y="2900244"/>
                  </a:cubicBezTo>
                  <a:cubicBezTo>
                    <a:pt x="696802" y="2850870"/>
                    <a:pt x="18692" y="2268297"/>
                    <a:pt x="-1" y="1450122"/>
                  </a:cubicBezTo>
                  <a:lnTo>
                    <a:pt x="0" y="1450122"/>
                  </a:lnTo>
                  <a:close/>
                </a:path>
              </a:pathLst>
            </a:custGeom>
            <a:solidFill>
              <a:schemeClr val="bg2"/>
            </a:solidFill>
            <a:ln w="28575">
              <a:extLst>
                <a:ext uri="{C807C97D-BFC1-408E-A445-0C87EB9F89A2}">
                  <ask:lineSketchStyleProps xmlns:ask="http://schemas.microsoft.com/office/drawing/2018/sketchyshapes" sd="637563496">
                    <a:prstGeom prst="teardrop">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pic>
          <p:nvPicPr>
            <p:cNvPr id="67" name="Picture 66">
              <a:extLst>
                <a:ext uri="{FF2B5EF4-FFF2-40B4-BE49-F238E27FC236}">
                  <a16:creationId xmlns:a16="http://schemas.microsoft.com/office/drawing/2014/main" id="{2C35C817-8A69-C227-6DC1-31134FC6B3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9067" y="278534"/>
              <a:ext cx="1976152" cy="1393212"/>
            </a:xfrm>
            <a:prstGeom prst="rect">
              <a:avLst/>
            </a:prstGeom>
          </p:spPr>
        </p:pic>
      </p:grpSp>
      <p:sp>
        <p:nvSpPr>
          <p:cNvPr id="31" name="Text Placeholder 30">
            <a:extLst>
              <a:ext uri="{FF2B5EF4-FFF2-40B4-BE49-F238E27FC236}">
                <a16:creationId xmlns:a16="http://schemas.microsoft.com/office/drawing/2014/main" id="{37A047CB-B2CF-FACD-62EC-5B1E1D63109E}"/>
              </a:ext>
            </a:extLst>
          </p:cNvPr>
          <p:cNvSpPr>
            <a:spLocks noGrp="1"/>
          </p:cNvSpPr>
          <p:nvPr>
            <p:ph type="body" idx="1"/>
          </p:nvPr>
        </p:nvSpPr>
        <p:spPr>
          <a:xfrm>
            <a:off x="1131038" y="1671746"/>
            <a:ext cx="4032172" cy="2711237"/>
          </a:xfrm>
        </p:spPr>
        <p:txBody>
          <a:bodyPr/>
          <a:lstStyle/>
          <a:p>
            <a:r>
              <a:rPr lang="en-AU" noProof="0" dirty="0">
                <a:solidFill>
                  <a:schemeClr val="accent6"/>
                </a:solidFill>
              </a:rPr>
              <a:t>Lifelong learning helps people stay adaptable in a world where technology and industries are constantly evolving. By continuously building new skills, individuals can </a:t>
            </a:r>
            <a:r>
              <a:rPr lang="en-AU" b="1" noProof="0" dirty="0">
                <a:solidFill>
                  <a:schemeClr val="accent6"/>
                </a:solidFill>
              </a:rPr>
              <a:t>seize new opportunities, stay employable, and remain competitive</a:t>
            </a:r>
            <a:r>
              <a:rPr lang="en-AU" noProof="0" dirty="0">
                <a:solidFill>
                  <a:schemeClr val="accent6"/>
                </a:solidFill>
              </a:rPr>
              <a:t> in the job market. </a:t>
            </a:r>
          </a:p>
          <a:p>
            <a:r>
              <a:rPr lang="en-AU" noProof="0" dirty="0">
                <a:solidFill>
                  <a:schemeClr val="accent6"/>
                </a:solidFill>
              </a:rPr>
              <a:t>It also fosters </a:t>
            </a:r>
            <a:r>
              <a:rPr lang="en-AU" b="1" noProof="0" dirty="0">
                <a:solidFill>
                  <a:schemeClr val="accent6"/>
                </a:solidFill>
              </a:rPr>
              <a:t>personal growth, confidence, and problem-solving abilities</a:t>
            </a:r>
            <a:r>
              <a:rPr lang="en-AU" noProof="0" dirty="0">
                <a:solidFill>
                  <a:schemeClr val="accent6"/>
                </a:solidFill>
              </a:rPr>
              <a:t>, making it easier to navigate career changes and challenges. </a:t>
            </a:r>
          </a:p>
        </p:txBody>
      </p:sp>
      <p:sp>
        <p:nvSpPr>
          <p:cNvPr id="39" name="Text Placeholder 38">
            <a:extLst>
              <a:ext uri="{FF2B5EF4-FFF2-40B4-BE49-F238E27FC236}">
                <a16:creationId xmlns:a16="http://schemas.microsoft.com/office/drawing/2014/main" id="{1940F7E1-2518-4FCE-5A9D-044D10D4A74A}"/>
              </a:ext>
            </a:extLst>
          </p:cNvPr>
          <p:cNvSpPr>
            <a:spLocks noGrp="1"/>
          </p:cNvSpPr>
          <p:nvPr>
            <p:ph type="body" sz="quarter" idx="15"/>
          </p:nvPr>
        </p:nvSpPr>
        <p:spPr>
          <a:xfrm>
            <a:off x="1055688" y="624947"/>
            <a:ext cx="3223172" cy="247554"/>
          </a:xfrm>
        </p:spPr>
        <p:txBody>
          <a:bodyPr/>
          <a:lstStyle/>
          <a:p>
            <a:r>
              <a:rPr lang="en-AU" noProof="0" dirty="0"/>
              <a:t>LIFELONG LEARNING AND PROGRESSION</a:t>
            </a:r>
          </a:p>
        </p:txBody>
      </p:sp>
      <p:sp>
        <p:nvSpPr>
          <p:cNvPr id="7" name="Oval 6">
            <a:extLst>
              <a:ext uri="{FF2B5EF4-FFF2-40B4-BE49-F238E27FC236}">
                <a16:creationId xmlns:a16="http://schemas.microsoft.com/office/drawing/2014/main" id="{1C2146B2-EA0A-4C15-5A4B-967ED9E52D98}"/>
              </a:ext>
            </a:extLst>
          </p:cNvPr>
          <p:cNvSpPr/>
          <p:nvPr/>
        </p:nvSpPr>
        <p:spPr>
          <a:xfrm>
            <a:off x="197179" y="4928262"/>
            <a:ext cx="1534694" cy="933008"/>
          </a:xfrm>
          <a:custGeom>
            <a:avLst/>
            <a:gdLst>
              <a:gd name="csX0" fmla="*/ 0 w 1534694"/>
              <a:gd name="csY0" fmla="*/ 0 h 933008"/>
              <a:gd name="csX1" fmla="*/ 542259 w 1534694"/>
              <a:gd name="csY1" fmla="*/ 0 h 933008"/>
              <a:gd name="csX2" fmla="*/ 1023129 w 1534694"/>
              <a:gd name="csY2" fmla="*/ 0 h 933008"/>
              <a:gd name="csX3" fmla="*/ 1534694 w 1534694"/>
              <a:gd name="csY3" fmla="*/ 0 h 933008"/>
              <a:gd name="csX4" fmla="*/ 1534694 w 1534694"/>
              <a:gd name="csY4" fmla="*/ 466504 h 933008"/>
              <a:gd name="csX5" fmla="*/ 1534694 w 1534694"/>
              <a:gd name="csY5" fmla="*/ 933008 h 933008"/>
              <a:gd name="csX6" fmla="*/ 1053823 w 1534694"/>
              <a:gd name="csY6" fmla="*/ 933008 h 933008"/>
              <a:gd name="csX7" fmla="*/ 588299 w 1534694"/>
              <a:gd name="csY7" fmla="*/ 933008 h 933008"/>
              <a:gd name="csX8" fmla="*/ 0 w 1534694"/>
              <a:gd name="csY8" fmla="*/ 933008 h 933008"/>
              <a:gd name="csX9" fmla="*/ 0 w 1534694"/>
              <a:gd name="csY9" fmla="*/ 457174 h 933008"/>
              <a:gd name="csX10" fmla="*/ 0 w 1534694"/>
              <a:gd name="csY10" fmla="*/ 0 h 9330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34694" h="933008" fill="none" extrusionOk="0">
                <a:moveTo>
                  <a:pt x="0" y="0"/>
                </a:moveTo>
                <a:cubicBezTo>
                  <a:pt x="116928" y="8092"/>
                  <a:pt x="337068" y="-4521"/>
                  <a:pt x="542259" y="0"/>
                </a:cubicBezTo>
                <a:cubicBezTo>
                  <a:pt x="747450" y="4521"/>
                  <a:pt x="838294" y="-5003"/>
                  <a:pt x="1023129" y="0"/>
                </a:cubicBezTo>
                <a:cubicBezTo>
                  <a:pt x="1207964" y="5003"/>
                  <a:pt x="1283880" y="2650"/>
                  <a:pt x="1534694" y="0"/>
                </a:cubicBezTo>
                <a:cubicBezTo>
                  <a:pt x="1538294" y="159298"/>
                  <a:pt x="1512814" y="329752"/>
                  <a:pt x="1534694" y="466504"/>
                </a:cubicBezTo>
                <a:cubicBezTo>
                  <a:pt x="1556574" y="603256"/>
                  <a:pt x="1542801" y="757487"/>
                  <a:pt x="1534694" y="933008"/>
                </a:cubicBezTo>
                <a:cubicBezTo>
                  <a:pt x="1341138" y="922633"/>
                  <a:pt x="1211467" y="910805"/>
                  <a:pt x="1053823" y="933008"/>
                </a:cubicBezTo>
                <a:cubicBezTo>
                  <a:pt x="896179" y="955211"/>
                  <a:pt x="724804" y="949493"/>
                  <a:pt x="588299" y="933008"/>
                </a:cubicBezTo>
                <a:cubicBezTo>
                  <a:pt x="451794" y="916523"/>
                  <a:pt x="162568" y="905145"/>
                  <a:pt x="0" y="933008"/>
                </a:cubicBezTo>
                <a:cubicBezTo>
                  <a:pt x="-2507" y="723013"/>
                  <a:pt x="-22798" y="599272"/>
                  <a:pt x="0" y="457174"/>
                </a:cubicBezTo>
                <a:cubicBezTo>
                  <a:pt x="22798" y="315076"/>
                  <a:pt x="-15063" y="166780"/>
                  <a:pt x="0" y="0"/>
                </a:cubicBezTo>
                <a:close/>
              </a:path>
              <a:path w="1534694" h="933008" stroke="0" extrusionOk="0">
                <a:moveTo>
                  <a:pt x="0" y="0"/>
                </a:moveTo>
                <a:cubicBezTo>
                  <a:pt x="213082" y="-23295"/>
                  <a:pt x="257338" y="-2973"/>
                  <a:pt x="511565" y="0"/>
                </a:cubicBezTo>
                <a:cubicBezTo>
                  <a:pt x="765792" y="2973"/>
                  <a:pt x="797431" y="-19880"/>
                  <a:pt x="1038476" y="0"/>
                </a:cubicBezTo>
                <a:cubicBezTo>
                  <a:pt x="1279521" y="19880"/>
                  <a:pt x="1355640" y="-17924"/>
                  <a:pt x="1534694" y="0"/>
                </a:cubicBezTo>
                <a:cubicBezTo>
                  <a:pt x="1518744" y="165674"/>
                  <a:pt x="1533839" y="254101"/>
                  <a:pt x="1534694" y="457174"/>
                </a:cubicBezTo>
                <a:cubicBezTo>
                  <a:pt x="1535549" y="660247"/>
                  <a:pt x="1551957" y="752214"/>
                  <a:pt x="1534694" y="933008"/>
                </a:cubicBezTo>
                <a:cubicBezTo>
                  <a:pt x="1310328" y="951646"/>
                  <a:pt x="1162293" y="934719"/>
                  <a:pt x="992435" y="933008"/>
                </a:cubicBezTo>
                <a:cubicBezTo>
                  <a:pt x="822577" y="931297"/>
                  <a:pt x="665228" y="915876"/>
                  <a:pt x="480871" y="933008"/>
                </a:cubicBezTo>
                <a:cubicBezTo>
                  <a:pt x="296514" y="950140"/>
                  <a:pt x="205912" y="932304"/>
                  <a:pt x="0" y="933008"/>
                </a:cubicBezTo>
                <a:cubicBezTo>
                  <a:pt x="-18366" y="792605"/>
                  <a:pt x="10647" y="683706"/>
                  <a:pt x="0" y="485164"/>
                </a:cubicBezTo>
                <a:cubicBezTo>
                  <a:pt x="-10647" y="286622"/>
                  <a:pt x="7725" y="194888"/>
                  <a:pt x="0" y="0"/>
                </a:cubicBezTo>
                <a:close/>
              </a:path>
            </a:pathLst>
          </a:custGeom>
          <a:solidFill>
            <a:srgbClr val="FCD996"/>
          </a:solidFill>
          <a:ln>
            <a:solidFill>
              <a:schemeClr val="accent6"/>
            </a:solidFill>
            <a:extLst>
              <a:ext uri="{C807C97D-BFC1-408E-A445-0C87EB9F89A2}">
                <ask:lineSketchStyleProps xmlns:ask="http://schemas.microsoft.com/office/drawing/2018/sketchyshapes" sd="2795535981">
                  <a:prstGeom prst="rect">
                    <a:avLst/>
                  </a:prstGeom>
                  <ask:type>
                    <ask:lineSketchFreehand/>
                  </ask:type>
                </ask:lineSketchStyleProps>
              </a:ext>
            </a:extLst>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AU" sz="1200" b="1" noProof="0" dirty="0">
              <a:solidFill>
                <a:schemeClr val="tx2"/>
              </a:solidFill>
              <a:latin typeface="Arial" panose="020B0604020202020204" pitchFamily="34" charset="0"/>
              <a:cs typeface="Arial" panose="020B0604020202020204" pitchFamily="34" charset="0"/>
            </a:endParaRPr>
          </a:p>
        </p:txBody>
      </p:sp>
      <p:sp>
        <p:nvSpPr>
          <p:cNvPr id="10" name="Oval 9">
            <a:extLst>
              <a:ext uri="{FF2B5EF4-FFF2-40B4-BE49-F238E27FC236}">
                <a16:creationId xmlns:a16="http://schemas.microsoft.com/office/drawing/2014/main" id="{9925BE66-8F0C-EDE1-4665-B14AE75C16E5}"/>
              </a:ext>
            </a:extLst>
          </p:cNvPr>
          <p:cNvSpPr/>
          <p:nvPr/>
        </p:nvSpPr>
        <p:spPr>
          <a:xfrm>
            <a:off x="3891359" y="4928260"/>
            <a:ext cx="1534694" cy="933008"/>
          </a:xfrm>
          <a:custGeom>
            <a:avLst/>
            <a:gdLst>
              <a:gd name="csX0" fmla="*/ 0 w 1534694"/>
              <a:gd name="csY0" fmla="*/ 0 h 933008"/>
              <a:gd name="csX1" fmla="*/ 511565 w 1534694"/>
              <a:gd name="csY1" fmla="*/ 0 h 933008"/>
              <a:gd name="csX2" fmla="*/ 977089 w 1534694"/>
              <a:gd name="csY2" fmla="*/ 0 h 933008"/>
              <a:gd name="csX3" fmla="*/ 1534694 w 1534694"/>
              <a:gd name="csY3" fmla="*/ 0 h 933008"/>
              <a:gd name="csX4" fmla="*/ 1534694 w 1534694"/>
              <a:gd name="csY4" fmla="*/ 485164 h 933008"/>
              <a:gd name="csX5" fmla="*/ 1534694 w 1534694"/>
              <a:gd name="csY5" fmla="*/ 933008 h 933008"/>
              <a:gd name="csX6" fmla="*/ 1069170 w 1534694"/>
              <a:gd name="csY6" fmla="*/ 933008 h 933008"/>
              <a:gd name="csX7" fmla="*/ 526912 w 1534694"/>
              <a:gd name="csY7" fmla="*/ 933008 h 933008"/>
              <a:gd name="csX8" fmla="*/ 0 w 1534694"/>
              <a:gd name="csY8" fmla="*/ 933008 h 933008"/>
              <a:gd name="csX9" fmla="*/ 0 w 1534694"/>
              <a:gd name="csY9" fmla="*/ 466504 h 933008"/>
              <a:gd name="csX10" fmla="*/ 0 w 1534694"/>
              <a:gd name="csY10" fmla="*/ 0 h 9330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34694" h="933008" fill="none" extrusionOk="0">
                <a:moveTo>
                  <a:pt x="0" y="0"/>
                </a:moveTo>
                <a:cubicBezTo>
                  <a:pt x="253256" y="-17442"/>
                  <a:pt x="290590" y="-8011"/>
                  <a:pt x="511565" y="0"/>
                </a:cubicBezTo>
                <a:cubicBezTo>
                  <a:pt x="732540" y="8011"/>
                  <a:pt x="796253" y="-3566"/>
                  <a:pt x="977089" y="0"/>
                </a:cubicBezTo>
                <a:cubicBezTo>
                  <a:pt x="1157925" y="3566"/>
                  <a:pt x="1381070" y="3069"/>
                  <a:pt x="1534694" y="0"/>
                </a:cubicBezTo>
                <a:cubicBezTo>
                  <a:pt x="1522144" y="178698"/>
                  <a:pt x="1515347" y="360154"/>
                  <a:pt x="1534694" y="485164"/>
                </a:cubicBezTo>
                <a:cubicBezTo>
                  <a:pt x="1554041" y="610174"/>
                  <a:pt x="1551499" y="745706"/>
                  <a:pt x="1534694" y="933008"/>
                </a:cubicBezTo>
                <a:cubicBezTo>
                  <a:pt x="1334754" y="953504"/>
                  <a:pt x="1281974" y="941779"/>
                  <a:pt x="1069170" y="933008"/>
                </a:cubicBezTo>
                <a:cubicBezTo>
                  <a:pt x="856366" y="924237"/>
                  <a:pt x="768673" y="906710"/>
                  <a:pt x="526912" y="933008"/>
                </a:cubicBezTo>
                <a:cubicBezTo>
                  <a:pt x="285151" y="959306"/>
                  <a:pt x="200152" y="925204"/>
                  <a:pt x="0" y="933008"/>
                </a:cubicBezTo>
                <a:cubicBezTo>
                  <a:pt x="-22393" y="700644"/>
                  <a:pt x="23297" y="578679"/>
                  <a:pt x="0" y="466504"/>
                </a:cubicBezTo>
                <a:cubicBezTo>
                  <a:pt x="-23297" y="354329"/>
                  <a:pt x="-5068" y="119678"/>
                  <a:pt x="0" y="0"/>
                </a:cubicBezTo>
                <a:close/>
              </a:path>
              <a:path w="1534694" h="933008" stroke="0" extrusionOk="0">
                <a:moveTo>
                  <a:pt x="0" y="0"/>
                </a:moveTo>
                <a:cubicBezTo>
                  <a:pt x="166961" y="-21966"/>
                  <a:pt x="291983" y="20525"/>
                  <a:pt x="526912" y="0"/>
                </a:cubicBezTo>
                <a:cubicBezTo>
                  <a:pt x="761841" y="-20525"/>
                  <a:pt x="901343" y="-2858"/>
                  <a:pt x="1053823" y="0"/>
                </a:cubicBezTo>
                <a:cubicBezTo>
                  <a:pt x="1206303" y="2858"/>
                  <a:pt x="1375183" y="-8093"/>
                  <a:pt x="1534694" y="0"/>
                </a:cubicBezTo>
                <a:cubicBezTo>
                  <a:pt x="1519725" y="186734"/>
                  <a:pt x="1531855" y="293262"/>
                  <a:pt x="1534694" y="475834"/>
                </a:cubicBezTo>
                <a:cubicBezTo>
                  <a:pt x="1537533" y="658406"/>
                  <a:pt x="1512360" y="742464"/>
                  <a:pt x="1534694" y="933008"/>
                </a:cubicBezTo>
                <a:cubicBezTo>
                  <a:pt x="1404699" y="912981"/>
                  <a:pt x="1159037" y="922464"/>
                  <a:pt x="1053823" y="933008"/>
                </a:cubicBezTo>
                <a:cubicBezTo>
                  <a:pt x="948609" y="943552"/>
                  <a:pt x="662884" y="916241"/>
                  <a:pt x="542259" y="933008"/>
                </a:cubicBezTo>
                <a:cubicBezTo>
                  <a:pt x="421634" y="949775"/>
                  <a:pt x="211954" y="911163"/>
                  <a:pt x="0" y="933008"/>
                </a:cubicBezTo>
                <a:cubicBezTo>
                  <a:pt x="-9754" y="799500"/>
                  <a:pt x="21878" y="699422"/>
                  <a:pt x="0" y="466504"/>
                </a:cubicBezTo>
                <a:cubicBezTo>
                  <a:pt x="-21878" y="233586"/>
                  <a:pt x="-15518" y="129832"/>
                  <a:pt x="0" y="0"/>
                </a:cubicBezTo>
                <a:close/>
              </a:path>
            </a:pathLst>
          </a:custGeom>
          <a:solidFill>
            <a:srgbClr val="FCD996"/>
          </a:solidFill>
          <a:ln>
            <a:solidFill>
              <a:schemeClr val="accent6"/>
            </a:solidFill>
            <a:extLst>
              <a:ext uri="{C807C97D-BFC1-408E-A445-0C87EB9F89A2}">
                <ask:lineSketchStyleProps xmlns:ask="http://schemas.microsoft.com/office/drawing/2018/sketchyshapes" sd="372836668">
                  <a:prstGeom prst="rect">
                    <a:avLst/>
                  </a:prstGeom>
                  <ask:type>
                    <ask:lineSketchFreehand/>
                  </ask:type>
                </ask:lineSketchStyleProps>
              </a:ext>
            </a:extLst>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AU" sz="1200" b="1" noProof="0" dirty="0">
              <a:solidFill>
                <a:schemeClr val="tx2"/>
              </a:solidFill>
              <a:latin typeface="Arial" panose="020B0604020202020204" pitchFamily="34" charset="0"/>
              <a:cs typeface="Arial" panose="020B0604020202020204" pitchFamily="34" charset="0"/>
            </a:endParaRPr>
          </a:p>
        </p:txBody>
      </p:sp>
      <p:sp>
        <p:nvSpPr>
          <p:cNvPr id="9" name="Oval 8">
            <a:extLst>
              <a:ext uri="{FF2B5EF4-FFF2-40B4-BE49-F238E27FC236}">
                <a16:creationId xmlns:a16="http://schemas.microsoft.com/office/drawing/2014/main" id="{4E73728A-4268-F4A4-78A2-214332CE7108}"/>
              </a:ext>
            </a:extLst>
          </p:cNvPr>
          <p:cNvSpPr/>
          <p:nvPr/>
        </p:nvSpPr>
        <p:spPr>
          <a:xfrm>
            <a:off x="2044269" y="4928261"/>
            <a:ext cx="1534694" cy="933008"/>
          </a:xfrm>
          <a:custGeom>
            <a:avLst/>
            <a:gdLst>
              <a:gd name="csX0" fmla="*/ 0 w 1534694"/>
              <a:gd name="csY0" fmla="*/ 0 h 933008"/>
              <a:gd name="csX1" fmla="*/ 511565 w 1534694"/>
              <a:gd name="csY1" fmla="*/ 0 h 933008"/>
              <a:gd name="csX2" fmla="*/ 1038476 w 1534694"/>
              <a:gd name="csY2" fmla="*/ 0 h 933008"/>
              <a:gd name="csX3" fmla="*/ 1534694 w 1534694"/>
              <a:gd name="csY3" fmla="*/ 0 h 933008"/>
              <a:gd name="csX4" fmla="*/ 1534694 w 1534694"/>
              <a:gd name="csY4" fmla="*/ 438514 h 933008"/>
              <a:gd name="csX5" fmla="*/ 1534694 w 1534694"/>
              <a:gd name="csY5" fmla="*/ 933008 h 933008"/>
              <a:gd name="csX6" fmla="*/ 1069170 w 1534694"/>
              <a:gd name="csY6" fmla="*/ 933008 h 933008"/>
              <a:gd name="csX7" fmla="*/ 603646 w 1534694"/>
              <a:gd name="csY7" fmla="*/ 933008 h 933008"/>
              <a:gd name="csX8" fmla="*/ 0 w 1534694"/>
              <a:gd name="csY8" fmla="*/ 933008 h 933008"/>
              <a:gd name="csX9" fmla="*/ 0 w 1534694"/>
              <a:gd name="csY9" fmla="*/ 485164 h 933008"/>
              <a:gd name="csX10" fmla="*/ 0 w 1534694"/>
              <a:gd name="csY10" fmla="*/ 0 h 9330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34694" h="933008" fill="none" extrusionOk="0">
                <a:moveTo>
                  <a:pt x="0" y="0"/>
                </a:moveTo>
                <a:cubicBezTo>
                  <a:pt x="218575" y="5986"/>
                  <a:pt x="279406" y="-24692"/>
                  <a:pt x="511565" y="0"/>
                </a:cubicBezTo>
                <a:cubicBezTo>
                  <a:pt x="743725" y="24692"/>
                  <a:pt x="898870" y="-3127"/>
                  <a:pt x="1038476" y="0"/>
                </a:cubicBezTo>
                <a:cubicBezTo>
                  <a:pt x="1178082" y="3127"/>
                  <a:pt x="1348814" y="-2313"/>
                  <a:pt x="1534694" y="0"/>
                </a:cubicBezTo>
                <a:cubicBezTo>
                  <a:pt x="1550914" y="141283"/>
                  <a:pt x="1534310" y="266821"/>
                  <a:pt x="1534694" y="438514"/>
                </a:cubicBezTo>
                <a:cubicBezTo>
                  <a:pt x="1535078" y="610207"/>
                  <a:pt x="1542777" y="693637"/>
                  <a:pt x="1534694" y="933008"/>
                </a:cubicBezTo>
                <a:cubicBezTo>
                  <a:pt x="1316110" y="910501"/>
                  <a:pt x="1196201" y="914760"/>
                  <a:pt x="1069170" y="933008"/>
                </a:cubicBezTo>
                <a:cubicBezTo>
                  <a:pt x="942139" y="951256"/>
                  <a:pt x="740193" y="945483"/>
                  <a:pt x="603646" y="933008"/>
                </a:cubicBezTo>
                <a:cubicBezTo>
                  <a:pt x="467099" y="920533"/>
                  <a:pt x="200203" y="952171"/>
                  <a:pt x="0" y="933008"/>
                </a:cubicBezTo>
                <a:cubicBezTo>
                  <a:pt x="-16757" y="739107"/>
                  <a:pt x="21515" y="626108"/>
                  <a:pt x="0" y="485164"/>
                </a:cubicBezTo>
                <a:cubicBezTo>
                  <a:pt x="-21515" y="344220"/>
                  <a:pt x="12864" y="98506"/>
                  <a:pt x="0" y="0"/>
                </a:cubicBezTo>
                <a:close/>
              </a:path>
              <a:path w="1534694" h="933008" stroke="0" extrusionOk="0">
                <a:moveTo>
                  <a:pt x="0" y="0"/>
                </a:moveTo>
                <a:cubicBezTo>
                  <a:pt x="199454" y="14638"/>
                  <a:pt x="374533" y="-13289"/>
                  <a:pt x="480871" y="0"/>
                </a:cubicBezTo>
                <a:cubicBezTo>
                  <a:pt x="587209" y="13289"/>
                  <a:pt x="826920" y="-2931"/>
                  <a:pt x="946395" y="0"/>
                </a:cubicBezTo>
                <a:cubicBezTo>
                  <a:pt x="1065870" y="2931"/>
                  <a:pt x="1330119" y="-1260"/>
                  <a:pt x="1534694" y="0"/>
                </a:cubicBezTo>
                <a:cubicBezTo>
                  <a:pt x="1525653" y="180509"/>
                  <a:pt x="1528180" y="306881"/>
                  <a:pt x="1534694" y="447844"/>
                </a:cubicBezTo>
                <a:cubicBezTo>
                  <a:pt x="1541208" y="588807"/>
                  <a:pt x="1534394" y="745545"/>
                  <a:pt x="1534694" y="933008"/>
                </a:cubicBezTo>
                <a:cubicBezTo>
                  <a:pt x="1304440" y="930313"/>
                  <a:pt x="1195412" y="937840"/>
                  <a:pt x="992435" y="933008"/>
                </a:cubicBezTo>
                <a:cubicBezTo>
                  <a:pt x="789458" y="928176"/>
                  <a:pt x="676465" y="918035"/>
                  <a:pt x="511565" y="933008"/>
                </a:cubicBezTo>
                <a:cubicBezTo>
                  <a:pt x="346665" y="947982"/>
                  <a:pt x="126924" y="951470"/>
                  <a:pt x="0" y="933008"/>
                </a:cubicBezTo>
                <a:cubicBezTo>
                  <a:pt x="7248" y="797003"/>
                  <a:pt x="12201" y="644373"/>
                  <a:pt x="0" y="475834"/>
                </a:cubicBezTo>
                <a:cubicBezTo>
                  <a:pt x="-12201" y="307295"/>
                  <a:pt x="6765" y="219387"/>
                  <a:pt x="0" y="0"/>
                </a:cubicBezTo>
                <a:close/>
              </a:path>
            </a:pathLst>
          </a:custGeom>
          <a:solidFill>
            <a:srgbClr val="FCD996"/>
          </a:solidFill>
          <a:ln>
            <a:solidFill>
              <a:schemeClr val="accent6"/>
            </a:solidFill>
            <a:extLst>
              <a:ext uri="{C807C97D-BFC1-408E-A445-0C87EB9F89A2}">
                <ask:lineSketchStyleProps xmlns:ask="http://schemas.microsoft.com/office/drawing/2018/sketchyshapes" sd="2190367711">
                  <a:prstGeom prst="rect">
                    <a:avLst/>
                  </a:prstGeom>
                  <ask:type>
                    <ask:lineSketchFreehand/>
                  </ask:type>
                </ask:lineSketchStyleProps>
              </a:ext>
            </a:extLst>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AU" sz="1200" b="1" noProof="0" dirty="0">
              <a:solidFill>
                <a:schemeClr val="tx2"/>
              </a:solidFill>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74345880-6960-2C31-8FE9-0F42D646D2A2}"/>
              </a:ext>
            </a:extLst>
          </p:cNvPr>
          <p:cNvSpPr/>
          <p:nvPr/>
        </p:nvSpPr>
        <p:spPr>
          <a:xfrm>
            <a:off x="8281587" y="4939227"/>
            <a:ext cx="1534694" cy="933008"/>
          </a:xfrm>
          <a:custGeom>
            <a:avLst/>
            <a:gdLst>
              <a:gd name="csX0" fmla="*/ 0 w 1534694"/>
              <a:gd name="csY0" fmla="*/ 0 h 933008"/>
              <a:gd name="csX1" fmla="*/ 465524 w 1534694"/>
              <a:gd name="csY1" fmla="*/ 0 h 933008"/>
              <a:gd name="csX2" fmla="*/ 946395 w 1534694"/>
              <a:gd name="csY2" fmla="*/ 0 h 933008"/>
              <a:gd name="csX3" fmla="*/ 1534694 w 1534694"/>
              <a:gd name="csY3" fmla="*/ 0 h 933008"/>
              <a:gd name="csX4" fmla="*/ 1534694 w 1534694"/>
              <a:gd name="csY4" fmla="*/ 485164 h 933008"/>
              <a:gd name="csX5" fmla="*/ 1534694 w 1534694"/>
              <a:gd name="csY5" fmla="*/ 933008 h 933008"/>
              <a:gd name="csX6" fmla="*/ 1069170 w 1534694"/>
              <a:gd name="csY6" fmla="*/ 933008 h 933008"/>
              <a:gd name="csX7" fmla="*/ 572952 w 1534694"/>
              <a:gd name="csY7" fmla="*/ 933008 h 933008"/>
              <a:gd name="csX8" fmla="*/ 0 w 1534694"/>
              <a:gd name="csY8" fmla="*/ 933008 h 933008"/>
              <a:gd name="csX9" fmla="*/ 0 w 1534694"/>
              <a:gd name="csY9" fmla="*/ 485164 h 933008"/>
              <a:gd name="csX10" fmla="*/ 0 w 1534694"/>
              <a:gd name="csY10" fmla="*/ 0 h 9330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34694" h="933008" fill="none" extrusionOk="0">
                <a:moveTo>
                  <a:pt x="0" y="0"/>
                </a:moveTo>
                <a:cubicBezTo>
                  <a:pt x="119891" y="-9624"/>
                  <a:pt x="304035" y="-11382"/>
                  <a:pt x="465524" y="0"/>
                </a:cubicBezTo>
                <a:cubicBezTo>
                  <a:pt x="627013" y="11382"/>
                  <a:pt x="799375" y="-8804"/>
                  <a:pt x="946395" y="0"/>
                </a:cubicBezTo>
                <a:cubicBezTo>
                  <a:pt x="1093415" y="8804"/>
                  <a:pt x="1361674" y="-22831"/>
                  <a:pt x="1534694" y="0"/>
                </a:cubicBezTo>
                <a:cubicBezTo>
                  <a:pt x="1558165" y="98522"/>
                  <a:pt x="1513625" y="349593"/>
                  <a:pt x="1534694" y="485164"/>
                </a:cubicBezTo>
                <a:cubicBezTo>
                  <a:pt x="1555763" y="620735"/>
                  <a:pt x="1539287" y="794058"/>
                  <a:pt x="1534694" y="933008"/>
                </a:cubicBezTo>
                <a:cubicBezTo>
                  <a:pt x="1420632" y="919434"/>
                  <a:pt x="1264645" y="928076"/>
                  <a:pt x="1069170" y="933008"/>
                </a:cubicBezTo>
                <a:cubicBezTo>
                  <a:pt x="873695" y="937940"/>
                  <a:pt x="705827" y="954970"/>
                  <a:pt x="572952" y="933008"/>
                </a:cubicBezTo>
                <a:cubicBezTo>
                  <a:pt x="440077" y="911046"/>
                  <a:pt x="161853" y="925281"/>
                  <a:pt x="0" y="933008"/>
                </a:cubicBezTo>
                <a:cubicBezTo>
                  <a:pt x="17122" y="762597"/>
                  <a:pt x="-12343" y="596846"/>
                  <a:pt x="0" y="485164"/>
                </a:cubicBezTo>
                <a:cubicBezTo>
                  <a:pt x="12343" y="373482"/>
                  <a:pt x="23863" y="131059"/>
                  <a:pt x="0" y="0"/>
                </a:cubicBezTo>
                <a:close/>
              </a:path>
              <a:path w="1534694" h="933008" stroke="0" extrusionOk="0">
                <a:moveTo>
                  <a:pt x="0" y="0"/>
                </a:moveTo>
                <a:cubicBezTo>
                  <a:pt x="134645" y="-24565"/>
                  <a:pt x="405768" y="-10605"/>
                  <a:pt x="511565" y="0"/>
                </a:cubicBezTo>
                <a:cubicBezTo>
                  <a:pt x="617363" y="10605"/>
                  <a:pt x="837015" y="1281"/>
                  <a:pt x="1023129" y="0"/>
                </a:cubicBezTo>
                <a:cubicBezTo>
                  <a:pt x="1209243" y="-1281"/>
                  <a:pt x="1389426" y="-5502"/>
                  <a:pt x="1534694" y="0"/>
                </a:cubicBezTo>
                <a:cubicBezTo>
                  <a:pt x="1550519" y="134564"/>
                  <a:pt x="1554601" y="300280"/>
                  <a:pt x="1534694" y="447844"/>
                </a:cubicBezTo>
                <a:cubicBezTo>
                  <a:pt x="1514787" y="595408"/>
                  <a:pt x="1553605" y="769066"/>
                  <a:pt x="1534694" y="933008"/>
                </a:cubicBezTo>
                <a:cubicBezTo>
                  <a:pt x="1327747" y="925569"/>
                  <a:pt x="1272066" y="946277"/>
                  <a:pt x="1069170" y="933008"/>
                </a:cubicBezTo>
                <a:cubicBezTo>
                  <a:pt x="866274" y="919739"/>
                  <a:pt x="703328" y="925807"/>
                  <a:pt x="526912" y="933008"/>
                </a:cubicBezTo>
                <a:cubicBezTo>
                  <a:pt x="350496" y="940209"/>
                  <a:pt x="135899" y="946357"/>
                  <a:pt x="0" y="933008"/>
                </a:cubicBezTo>
                <a:cubicBezTo>
                  <a:pt x="-5955" y="824937"/>
                  <a:pt x="-21209" y="579350"/>
                  <a:pt x="0" y="485164"/>
                </a:cubicBezTo>
                <a:cubicBezTo>
                  <a:pt x="21209" y="390978"/>
                  <a:pt x="12916" y="159140"/>
                  <a:pt x="0" y="0"/>
                </a:cubicBezTo>
                <a:close/>
              </a:path>
            </a:pathLst>
          </a:custGeom>
          <a:solidFill>
            <a:srgbClr val="FCD996"/>
          </a:solidFill>
          <a:ln>
            <a:solidFill>
              <a:schemeClr val="accent6"/>
            </a:solidFill>
            <a:extLst>
              <a:ext uri="{C807C97D-BFC1-408E-A445-0C87EB9F89A2}">
                <ask:lineSketchStyleProps xmlns:ask="http://schemas.microsoft.com/office/drawing/2018/sketchyshapes" sd="4021109720">
                  <a:prstGeom prst="rect">
                    <a:avLst/>
                  </a:prstGeom>
                  <ask:type>
                    <ask:lineSketchFreehand/>
                  </ask:type>
                </ask:lineSketchStyleProps>
              </a:ext>
            </a:extLst>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AU" sz="1200" b="1" noProof="0" dirty="0">
              <a:solidFill>
                <a:schemeClr val="tx2"/>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840129D4-9695-C2BB-7F30-1E18E910C8D3}"/>
              </a:ext>
            </a:extLst>
          </p:cNvPr>
          <p:cNvSpPr/>
          <p:nvPr/>
        </p:nvSpPr>
        <p:spPr>
          <a:xfrm>
            <a:off x="10147731" y="4939227"/>
            <a:ext cx="1534694" cy="933008"/>
          </a:xfrm>
          <a:custGeom>
            <a:avLst/>
            <a:gdLst>
              <a:gd name="csX0" fmla="*/ 0 w 1534694"/>
              <a:gd name="csY0" fmla="*/ 0 h 933008"/>
              <a:gd name="csX1" fmla="*/ 465524 w 1534694"/>
              <a:gd name="csY1" fmla="*/ 0 h 933008"/>
              <a:gd name="csX2" fmla="*/ 1007782 w 1534694"/>
              <a:gd name="csY2" fmla="*/ 0 h 933008"/>
              <a:gd name="csX3" fmla="*/ 1534694 w 1534694"/>
              <a:gd name="csY3" fmla="*/ 0 h 933008"/>
              <a:gd name="csX4" fmla="*/ 1534694 w 1534694"/>
              <a:gd name="csY4" fmla="*/ 475834 h 933008"/>
              <a:gd name="csX5" fmla="*/ 1534694 w 1534694"/>
              <a:gd name="csY5" fmla="*/ 933008 h 933008"/>
              <a:gd name="csX6" fmla="*/ 1023129 w 1534694"/>
              <a:gd name="csY6" fmla="*/ 933008 h 933008"/>
              <a:gd name="csX7" fmla="*/ 480871 w 1534694"/>
              <a:gd name="csY7" fmla="*/ 933008 h 933008"/>
              <a:gd name="csX8" fmla="*/ 0 w 1534694"/>
              <a:gd name="csY8" fmla="*/ 933008 h 933008"/>
              <a:gd name="csX9" fmla="*/ 0 w 1534694"/>
              <a:gd name="csY9" fmla="*/ 447844 h 933008"/>
              <a:gd name="csX10" fmla="*/ 0 w 1534694"/>
              <a:gd name="csY10" fmla="*/ 0 h 9330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34694" h="933008" fill="none" extrusionOk="0">
                <a:moveTo>
                  <a:pt x="0" y="0"/>
                </a:moveTo>
                <a:cubicBezTo>
                  <a:pt x="212417" y="-3556"/>
                  <a:pt x="350777" y="12735"/>
                  <a:pt x="465524" y="0"/>
                </a:cubicBezTo>
                <a:cubicBezTo>
                  <a:pt x="580271" y="-12735"/>
                  <a:pt x="885724" y="7442"/>
                  <a:pt x="1007782" y="0"/>
                </a:cubicBezTo>
                <a:cubicBezTo>
                  <a:pt x="1129840" y="-7442"/>
                  <a:pt x="1297454" y="-1851"/>
                  <a:pt x="1534694" y="0"/>
                </a:cubicBezTo>
                <a:cubicBezTo>
                  <a:pt x="1537748" y="216953"/>
                  <a:pt x="1540461" y="308926"/>
                  <a:pt x="1534694" y="475834"/>
                </a:cubicBezTo>
                <a:cubicBezTo>
                  <a:pt x="1528927" y="642742"/>
                  <a:pt x="1546127" y="811017"/>
                  <a:pt x="1534694" y="933008"/>
                </a:cubicBezTo>
                <a:cubicBezTo>
                  <a:pt x="1300741" y="951621"/>
                  <a:pt x="1226400" y="930644"/>
                  <a:pt x="1023129" y="933008"/>
                </a:cubicBezTo>
                <a:cubicBezTo>
                  <a:pt x="819858" y="935372"/>
                  <a:pt x="722603" y="916000"/>
                  <a:pt x="480871" y="933008"/>
                </a:cubicBezTo>
                <a:cubicBezTo>
                  <a:pt x="239139" y="950016"/>
                  <a:pt x="130624" y="942079"/>
                  <a:pt x="0" y="933008"/>
                </a:cubicBezTo>
                <a:cubicBezTo>
                  <a:pt x="4758" y="781310"/>
                  <a:pt x="14241" y="675637"/>
                  <a:pt x="0" y="447844"/>
                </a:cubicBezTo>
                <a:cubicBezTo>
                  <a:pt x="-14241" y="220051"/>
                  <a:pt x="-10626" y="182562"/>
                  <a:pt x="0" y="0"/>
                </a:cubicBezTo>
                <a:close/>
              </a:path>
              <a:path w="1534694" h="933008" stroke="0" extrusionOk="0">
                <a:moveTo>
                  <a:pt x="0" y="0"/>
                </a:moveTo>
                <a:cubicBezTo>
                  <a:pt x="182561" y="-239"/>
                  <a:pt x="277875" y="-8897"/>
                  <a:pt x="511565" y="0"/>
                </a:cubicBezTo>
                <a:cubicBezTo>
                  <a:pt x="745255" y="8897"/>
                  <a:pt x="793087" y="-19709"/>
                  <a:pt x="1038476" y="0"/>
                </a:cubicBezTo>
                <a:cubicBezTo>
                  <a:pt x="1283865" y="19709"/>
                  <a:pt x="1409043" y="18607"/>
                  <a:pt x="1534694" y="0"/>
                </a:cubicBezTo>
                <a:cubicBezTo>
                  <a:pt x="1541393" y="118389"/>
                  <a:pt x="1529132" y="264606"/>
                  <a:pt x="1534694" y="438514"/>
                </a:cubicBezTo>
                <a:cubicBezTo>
                  <a:pt x="1540256" y="612422"/>
                  <a:pt x="1528274" y="752748"/>
                  <a:pt x="1534694" y="933008"/>
                </a:cubicBezTo>
                <a:cubicBezTo>
                  <a:pt x="1412499" y="934279"/>
                  <a:pt x="1273466" y="952844"/>
                  <a:pt x="1038476" y="933008"/>
                </a:cubicBezTo>
                <a:cubicBezTo>
                  <a:pt x="803486" y="913172"/>
                  <a:pt x="770368" y="926779"/>
                  <a:pt x="542259" y="933008"/>
                </a:cubicBezTo>
                <a:cubicBezTo>
                  <a:pt x="314150" y="939237"/>
                  <a:pt x="242552" y="940207"/>
                  <a:pt x="0" y="933008"/>
                </a:cubicBezTo>
                <a:cubicBezTo>
                  <a:pt x="17792" y="824308"/>
                  <a:pt x="-8903" y="611146"/>
                  <a:pt x="0" y="466504"/>
                </a:cubicBezTo>
                <a:cubicBezTo>
                  <a:pt x="8903" y="321862"/>
                  <a:pt x="20190" y="119750"/>
                  <a:pt x="0" y="0"/>
                </a:cubicBezTo>
                <a:close/>
              </a:path>
            </a:pathLst>
          </a:custGeom>
          <a:solidFill>
            <a:srgbClr val="FCD996"/>
          </a:solidFill>
          <a:ln>
            <a:solidFill>
              <a:schemeClr val="accent6"/>
            </a:solidFill>
            <a:extLst>
              <a:ext uri="{C807C97D-BFC1-408E-A445-0C87EB9F89A2}">
                <ask:lineSketchStyleProps xmlns:ask="http://schemas.microsoft.com/office/drawing/2018/sketchyshapes" sd="2638418834">
                  <a:prstGeom prst="rect">
                    <a:avLst/>
                  </a:prstGeom>
                  <ask:type>
                    <ask:lineSketchFreehand/>
                  </ask:type>
                </ask:lineSketchStyleProps>
              </a:ext>
            </a:extLst>
          </a:ln>
          <a:effectLst/>
        </p:spPr>
        <p:style>
          <a:lnRef idx="3">
            <a:schemeClr val="lt1"/>
          </a:lnRef>
          <a:fillRef idx="1">
            <a:schemeClr val="accent6"/>
          </a:fillRef>
          <a:effectRef idx="1">
            <a:schemeClr val="accent6"/>
          </a:effectRef>
          <a:fontRef idx="minor">
            <a:schemeClr val="lt1"/>
          </a:fontRef>
        </p:style>
        <p:txBody>
          <a:bodyPr rtlCol="0" anchor="ctr"/>
          <a:lstStyle/>
          <a:p>
            <a:pPr algn="ctr"/>
            <a:endParaRPr lang="en-AU" sz="1200" b="1" noProof="0" dirty="0">
              <a:solidFill>
                <a:schemeClr val="tx2"/>
              </a:solidFill>
              <a:latin typeface="Arial" panose="020B0604020202020204" pitchFamily="34" charset="0"/>
              <a:cs typeface="Arial" panose="020B0604020202020204" pitchFamily="34" charset="0"/>
            </a:endParaRPr>
          </a:p>
        </p:txBody>
      </p:sp>
      <p:sp>
        <p:nvSpPr>
          <p:cNvPr id="50" name="Text Placeholder 30">
            <a:extLst>
              <a:ext uri="{FF2B5EF4-FFF2-40B4-BE49-F238E27FC236}">
                <a16:creationId xmlns:a16="http://schemas.microsoft.com/office/drawing/2014/main" id="{8323B0DE-C1D6-9F58-9376-35F0A87BF186}"/>
              </a:ext>
            </a:extLst>
          </p:cNvPr>
          <p:cNvSpPr txBox="1">
            <a:spLocks/>
          </p:cNvSpPr>
          <p:nvPr/>
        </p:nvSpPr>
        <p:spPr>
          <a:xfrm>
            <a:off x="9202676" y="2252425"/>
            <a:ext cx="2406726" cy="1492442"/>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100" noProof="0" dirty="0"/>
              <a:t>In a time where most people will have </a:t>
            </a:r>
            <a:r>
              <a:rPr lang="en-AU" sz="1100" b="1" noProof="0" dirty="0"/>
              <a:t>multiple careers</a:t>
            </a:r>
            <a:r>
              <a:rPr lang="en-AU" sz="1100" noProof="0" dirty="0"/>
              <a:t>, lifelong learning ensures they can transition smoothly and thrive in an ever-changing world.</a:t>
            </a:r>
          </a:p>
          <a:p>
            <a:r>
              <a:rPr lang="en-AU" sz="1100" noProof="0" dirty="0"/>
              <a:t>Lifelong learning can be a theme you carry into other areas of your life – reading, sport, music or other hobbies you may have. </a:t>
            </a:r>
          </a:p>
        </p:txBody>
      </p:sp>
      <p:sp>
        <p:nvSpPr>
          <p:cNvPr id="52" name="Title 51">
            <a:extLst>
              <a:ext uri="{FF2B5EF4-FFF2-40B4-BE49-F238E27FC236}">
                <a16:creationId xmlns:a16="http://schemas.microsoft.com/office/drawing/2014/main" id="{CDB4E47B-12D2-E643-FAB6-808403A93E34}"/>
              </a:ext>
            </a:extLst>
          </p:cNvPr>
          <p:cNvSpPr>
            <a:spLocks noGrp="1"/>
          </p:cNvSpPr>
          <p:nvPr>
            <p:ph type="title"/>
          </p:nvPr>
        </p:nvSpPr>
        <p:spPr>
          <a:xfrm>
            <a:off x="1055941" y="873125"/>
            <a:ext cx="3285171" cy="524553"/>
          </a:xfrm>
        </p:spPr>
        <p:txBody>
          <a:bodyPr/>
          <a:lstStyle/>
          <a:p>
            <a:r>
              <a:rPr lang="en-AU" noProof="0" dirty="0"/>
              <a:t>Lifelong learning</a:t>
            </a:r>
          </a:p>
        </p:txBody>
      </p:sp>
      <p:pic>
        <p:nvPicPr>
          <p:cNvPr id="55" name="Picture 54">
            <a:extLst>
              <a:ext uri="{FF2B5EF4-FFF2-40B4-BE49-F238E27FC236}">
                <a16:creationId xmlns:a16="http://schemas.microsoft.com/office/drawing/2014/main" id="{3A946FE0-6320-DF47-D760-00513F218D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45296">
            <a:off x="123954" y="5148862"/>
            <a:ext cx="1715488" cy="579403"/>
          </a:xfrm>
          <a:prstGeom prst="rect">
            <a:avLst/>
          </a:prstGeom>
        </p:spPr>
      </p:pic>
      <p:pic>
        <p:nvPicPr>
          <p:cNvPr id="57" name="Picture 56">
            <a:extLst>
              <a:ext uri="{FF2B5EF4-FFF2-40B4-BE49-F238E27FC236}">
                <a16:creationId xmlns:a16="http://schemas.microsoft.com/office/drawing/2014/main" id="{60DF29F0-C955-C3DB-70B3-176F70B87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6503" y="5155685"/>
            <a:ext cx="1577807" cy="536455"/>
          </a:xfrm>
          <a:prstGeom prst="rect">
            <a:avLst/>
          </a:prstGeom>
        </p:spPr>
      </p:pic>
      <p:pic>
        <p:nvPicPr>
          <p:cNvPr id="59" name="Picture 58">
            <a:extLst>
              <a:ext uri="{FF2B5EF4-FFF2-40B4-BE49-F238E27FC236}">
                <a16:creationId xmlns:a16="http://schemas.microsoft.com/office/drawing/2014/main" id="{667F7768-8376-44F4-B8A1-61E5AA2404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5390" y="5046750"/>
            <a:ext cx="1918137" cy="647848"/>
          </a:xfrm>
          <a:prstGeom prst="rect">
            <a:avLst/>
          </a:prstGeom>
        </p:spPr>
      </p:pic>
      <p:pic>
        <p:nvPicPr>
          <p:cNvPr id="61" name="Picture 60">
            <a:extLst>
              <a:ext uri="{FF2B5EF4-FFF2-40B4-BE49-F238E27FC236}">
                <a16:creationId xmlns:a16="http://schemas.microsoft.com/office/drawing/2014/main" id="{2F402890-D6D8-3AD6-3747-D518CCCF46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621365">
            <a:off x="9970470" y="5081807"/>
            <a:ext cx="1918137" cy="647848"/>
          </a:xfrm>
          <a:prstGeom prst="rect">
            <a:avLst/>
          </a:prstGeom>
        </p:spPr>
      </p:pic>
      <p:pic>
        <p:nvPicPr>
          <p:cNvPr id="63" name="Picture 62">
            <a:extLst>
              <a:ext uri="{FF2B5EF4-FFF2-40B4-BE49-F238E27FC236}">
                <a16:creationId xmlns:a16="http://schemas.microsoft.com/office/drawing/2014/main" id="{B8818A55-71E9-A234-908F-B80CA1C9A6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190483">
            <a:off x="8135413" y="5075397"/>
            <a:ext cx="1827040" cy="617080"/>
          </a:xfrm>
          <a:prstGeom prst="rect">
            <a:avLst/>
          </a:prstGeom>
        </p:spPr>
      </p:pic>
      <p:pic>
        <p:nvPicPr>
          <p:cNvPr id="65" name="Picture 64">
            <a:extLst>
              <a:ext uri="{FF2B5EF4-FFF2-40B4-BE49-F238E27FC236}">
                <a16:creationId xmlns:a16="http://schemas.microsoft.com/office/drawing/2014/main" id="{2A9C4105-9DA3-D440-836E-F4EECD7CE4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17127" y="5438563"/>
            <a:ext cx="1905434" cy="647848"/>
          </a:xfrm>
          <a:prstGeom prst="rect">
            <a:avLst/>
          </a:prstGeom>
        </p:spPr>
      </p:pic>
      <p:sp>
        <p:nvSpPr>
          <p:cNvPr id="71" name="TextBox 70">
            <a:extLst>
              <a:ext uri="{FF2B5EF4-FFF2-40B4-BE49-F238E27FC236}">
                <a16:creationId xmlns:a16="http://schemas.microsoft.com/office/drawing/2014/main" id="{53BAABA1-6284-C3A9-DDDC-476C960C4097}"/>
              </a:ext>
            </a:extLst>
          </p:cNvPr>
          <p:cNvSpPr txBox="1"/>
          <p:nvPr/>
        </p:nvSpPr>
        <p:spPr>
          <a:xfrm>
            <a:off x="9090795" y="1937435"/>
            <a:ext cx="2113872" cy="369332"/>
          </a:xfrm>
          <a:prstGeom prst="rect">
            <a:avLst/>
          </a:prstGeom>
          <a:noFill/>
        </p:spPr>
        <p:txBody>
          <a:bodyPr wrap="square">
            <a:spAutoFit/>
          </a:bodyPr>
          <a:lstStyle/>
          <a:p>
            <a:r>
              <a:rPr lang="en-AU" sz="1800" b="1" noProof="0" dirty="0"/>
              <a:t>GOOD TO KNOW</a:t>
            </a:r>
          </a:p>
        </p:txBody>
      </p:sp>
    </p:spTree>
    <p:extLst>
      <p:ext uri="{BB962C8B-B14F-4D97-AF65-F5344CB8AC3E}">
        <p14:creationId xmlns:p14="http://schemas.microsoft.com/office/powerpoint/2010/main" val="10598135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B76A3-4254-D325-879D-9A6F9A63E82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835C7B1D-12EE-154C-39F8-AFE7FD24B5FE}"/>
              </a:ext>
            </a:extLst>
          </p:cNvPr>
          <p:cNvSpPr>
            <a:spLocks noGrp="1"/>
          </p:cNvSpPr>
          <p:nvPr>
            <p:ph type="body" idx="1"/>
          </p:nvPr>
        </p:nvSpPr>
        <p:spPr>
          <a:xfrm>
            <a:off x="1055688" y="1700212"/>
            <a:ext cx="5487616" cy="2489638"/>
          </a:xfrm>
        </p:spPr>
        <p:txBody>
          <a:bodyPr/>
          <a:lstStyle/>
          <a:p>
            <a:r>
              <a:rPr lang="en-AU" noProof="0" dirty="0">
                <a:solidFill>
                  <a:schemeClr val="accent6"/>
                </a:solidFill>
              </a:rPr>
              <a:t>Manufacturing professionals must continuously update their skills to remain competitive in an industry transformed by automation, digital technologies, and sustainable practices. The most successful manufacturing careers are built on a foundation of ongoing learning and adaptation.</a:t>
            </a:r>
          </a:p>
          <a:p>
            <a:r>
              <a:rPr lang="en-AU" noProof="0" dirty="0">
                <a:solidFill>
                  <a:schemeClr val="accent6"/>
                </a:solidFill>
              </a:rPr>
              <a:t>Today’s manufacturing environment requires both technical expertise and transferable skills like problem-solving, communication, and digital literacy. As technology evolves, professionals who commit to lifelong learning maintain their employability and open doors to advancement.</a:t>
            </a:r>
          </a:p>
        </p:txBody>
      </p:sp>
      <p:sp>
        <p:nvSpPr>
          <p:cNvPr id="6" name="Text Placeholder 5">
            <a:extLst>
              <a:ext uri="{FF2B5EF4-FFF2-40B4-BE49-F238E27FC236}">
                <a16:creationId xmlns:a16="http://schemas.microsoft.com/office/drawing/2014/main" id="{DD772B24-5E80-75E5-C4B8-013080CA9855}"/>
              </a:ext>
            </a:extLst>
          </p:cNvPr>
          <p:cNvSpPr>
            <a:spLocks noGrp="1"/>
          </p:cNvSpPr>
          <p:nvPr>
            <p:ph type="body" sz="quarter" idx="13"/>
          </p:nvPr>
        </p:nvSpPr>
        <p:spPr>
          <a:xfrm>
            <a:off x="1055688" y="624947"/>
            <a:ext cx="3223172" cy="247554"/>
          </a:xfrm>
        </p:spPr>
        <p:txBody>
          <a:bodyPr/>
          <a:lstStyle/>
          <a:p>
            <a:r>
              <a:rPr lang="en-AU" noProof="0" dirty="0"/>
              <a:t>LIFELONG LEARNING AND PROGRESSION</a:t>
            </a:r>
          </a:p>
        </p:txBody>
      </p:sp>
      <p:sp>
        <p:nvSpPr>
          <p:cNvPr id="9" name="Text Placeholder 2">
            <a:extLst>
              <a:ext uri="{FF2B5EF4-FFF2-40B4-BE49-F238E27FC236}">
                <a16:creationId xmlns:a16="http://schemas.microsoft.com/office/drawing/2014/main" id="{0EF6C66B-F64E-B728-59E9-5CA68B3955D4}"/>
              </a:ext>
            </a:extLst>
          </p:cNvPr>
          <p:cNvSpPr txBox="1">
            <a:spLocks/>
          </p:cNvSpPr>
          <p:nvPr/>
        </p:nvSpPr>
        <p:spPr>
          <a:xfrm>
            <a:off x="7252396" y="1795215"/>
            <a:ext cx="4622870" cy="418678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How manufacturing professionals continue learning:</a:t>
            </a:r>
          </a:p>
          <a:p>
            <a:pPr marL="285750" indent="-285750">
              <a:buClr>
                <a:schemeClr val="tx2"/>
              </a:buClr>
              <a:buSzPct val="90000"/>
              <a:buFont typeface="Arial" panose="020B0604020202020204" pitchFamily="34" charset="0"/>
              <a:buChar char="•"/>
            </a:pPr>
            <a:r>
              <a:rPr lang="en-AU" b="1" noProof="0" dirty="0">
                <a:solidFill>
                  <a:schemeClr val="accent6"/>
                </a:solidFill>
              </a:rPr>
              <a:t>Industry certifications</a:t>
            </a:r>
            <a:r>
              <a:rPr lang="en-AU" noProof="0" dirty="0">
                <a:solidFill>
                  <a:schemeClr val="accent6"/>
                </a:solidFill>
              </a:rPr>
              <a:t> – Specialised qualifications in areas like lean manufacturing, quality systems, or specific technologies</a:t>
            </a:r>
          </a:p>
          <a:p>
            <a:pPr marL="285750" indent="-285750">
              <a:buClr>
                <a:schemeClr val="tx2"/>
              </a:buClr>
              <a:buSzPct val="90000"/>
              <a:buFont typeface="Arial" panose="020B0604020202020204" pitchFamily="34" charset="0"/>
              <a:buChar char="•"/>
            </a:pPr>
            <a:r>
              <a:rPr lang="en-AU" b="1" noProof="0" dirty="0">
                <a:solidFill>
                  <a:schemeClr val="accent6"/>
                </a:solidFill>
              </a:rPr>
              <a:t>Micro-credentials</a:t>
            </a:r>
            <a:r>
              <a:rPr lang="en-AU" noProof="0" dirty="0">
                <a:solidFill>
                  <a:schemeClr val="accent6"/>
                </a:solidFill>
              </a:rPr>
              <a:t> – Short, focused courses in emerging skills like data analytics, robotics programming, or sustainable manufacturing</a:t>
            </a:r>
          </a:p>
          <a:p>
            <a:pPr marL="285750" indent="-285750">
              <a:buClr>
                <a:schemeClr val="tx2"/>
              </a:buClr>
              <a:buSzPct val="90000"/>
              <a:buFont typeface="Arial" panose="020B0604020202020204" pitchFamily="34" charset="0"/>
              <a:buChar char="•"/>
            </a:pPr>
            <a:r>
              <a:rPr lang="en-AU" b="1" noProof="0" dirty="0">
                <a:solidFill>
                  <a:schemeClr val="accent6"/>
                </a:solidFill>
              </a:rPr>
              <a:t>Vendor training</a:t>
            </a:r>
            <a:r>
              <a:rPr lang="en-AU" noProof="0" dirty="0">
                <a:solidFill>
                  <a:schemeClr val="accent6"/>
                </a:solidFill>
              </a:rPr>
              <a:t> – Learning specific manufacturing systems, software, or equipment from manufacturers</a:t>
            </a:r>
          </a:p>
          <a:p>
            <a:pPr marL="285750" indent="-285750">
              <a:buClr>
                <a:schemeClr val="tx2"/>
              </a:buClr>
              <a:buSzPct val="90000"/>
              <a:buFont typeface="Arial" panose="020B0604020202020204" pitchFamily="34" charset="0"/>
              <a:buChar char="•"/>
            </a:pPr>
            <a:r>
              <a:rPr lang="en-AU" b="1" noProof="0" dirty="0">
                <a:solidFill>
                  <a:schemeClr val="accent6"/>
                </a:solidFill>
              </a:rPr>
              <a:t>Cross-training</a:t>
            </a:r>
            <a:r>
              <a:rPr lang="en-AU" noProof="0" dirty="0">
                <a:solidFill>
                  <a:schemeClr val="accent6"/>
                </a:solidFill>
              </a:rPr>
              <a:t> – Developing skills across multiple areas of the production process</a:t>
            </a:r>
          </a:p>
          <a:p>
            <a:pPr marL="285750" indent="-285750">
              <a:buClr>
                <a:schemeClr val="tx2"/>
              </a:buClr>
              <a:buSzPct val="90000"/>
              <a:buFont typeface="Arial" panose="020B0604020202020204" pitchFamily="34" charset="0"/>
              <a:buChar char="•"/>
            </a:pPr>
            <a:r>
              <a:rPr lang="en-AU" b="1" noProof="0" dirty="0">
                <a:solidFill>
                  <a:schemeClr val="accent6"/>
                </a:solidFill>
              </a:rPr>
              <a:t>Professional associations</a:t>
            </a:r>
            <a:r>
              <a:rPr lang="en-AU" noProof="0" dirty="0">
                <a:solidFill>
                  <a:schemeClr val="accent6"/>
                </a:solidFill>
              </a:rPr>
              <a:t> – Participating in industry groups that offer workshops, conferences, and networking</a:t>
            </a:r>
          </a:p>
        </p:txBody>
      </p:sp>
      <p:sp>
        <p:nvSpPr>
          <p:cNvPr id="8" name="Title 7">
            <a:extLst>
              <a:ext uri="{FF2B5EF4-FFF2-40B4-BE49-F238E27FC236}">
                <a16:creationId xmlns:a16="http://schemas.microsoft.com/office/drawing/2014/main" id="{10D816AE-1C62-5056-109B-2E5EB50B11A7}"/>
              </a:ext>
            </a:extLst>
          </p:cNvPr>
          <p:cNvSpPr>
            <a:spLocks noGrp="1"/>
          </p:cNvSpPr>
          <p:nvPr>
            <p:ph type="title"/>
          </p:nvPr>
        </p:nvSpPr>
        <p:spPr>
          <a:xfrm>
            <a:off x="1055941" y="873125"/>
            <a:ext cx="3285171" cy="524553"/>
          </a:xfrm>
        </p:spPr>
        <p:txBody>
          <a:bodyPr/>
          <a:lstStyle/>
          <a:p>
            <a:r>
              <a:rPr lang="en-AU" noProof="0" dirty="0"/>
              <a:t>Lifelong learning</a:t>
            </a:r>
          </a:p>
        </p:txBody>
      </p:sp>
    </p:spTree>
    <p:extLst>
      <p:ext uri="{BB962C8B-B14F-4D97-AF65-F5344CB8AC3E}">
        <p14:creationId xmlns:p14="http://schemas.microsoft.com/office/powerpoint/2010/main" val="34269666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9F6E6892-66CD-432F-ABC3-C299439C87B3}"/>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26AEC4E-D093-0B45-7F97-AD7CF5FD13C1}"/>
              </a:ext>
            </a:extLst>
          </p:cNvPr>
          <p:cNvSpPr>
            <a:spLocks noGrp="1"/>
          </p:cNvSpPr>
          <p:nvPr>
            <p:ph type="body" sz="quarter" idx="13"/>
          </p:nvPr>
        </p:nvSpPr>
        <p:spPr>
          <a:xfrm>
            <a:off x="1055688" y="624947"/>
            <a:ext cx="3223172" cy="247554"/>
          </a:xfrm>
        </p:spPr>
        <p:txBody>
          <a:bodyPr/>
          <a:lstStyle/>
          <a:p>
            <a:r>
              <a:rPr lang="en-AU" noProof="0" dirty="0"/>
              <a:t>LIFELONG LEARNING AND PROGRESSION</a:t>
            </a:r>
          </a:p>
        </p:txBody>
      </p:sp>
      <p:sp>
        <p:nvSpPr>
          <p:cNvPr id="9" name="Text Placeholder 2">
            <a:extLst>
              <a:ext uri="{FF2B5EF4-FFF2-40B4-BE49-F238E27FC236}">
                <a16:creationId xmlns:a16="http://schemas.microsoft.com/office/drawing/2014/main" id="{6D7CAEDB-1475-2150-7348-4120E5FBD645}"/>
              </a:ext>
            </a:extLst>
          </p:cNvPr>
          <p:cNvSpPr txBox="1">
            <a:spLocks/>
          </p:cNvSpPr>
          <p:nvPr/>
        </p:nvSpPr>
        <p:spPr>
          <a:xfrm>
            <a:off x="7228646" y="1700212"/>
            <a:ext cx="4622870" cy="365023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Key subject connections to manufacturing careers:</a:t>
            </a:r>
          </a:p>
          <a:p>
            <a:r>
              <a:rPr lang="en-AU" b="1" noProof="0" dirty="0">
                <a:solidFill>
                  <a:schemeClr val="accent6"/>
                </a:solidFill>
              </a:rPr>
              <a:t>Mathematics</a:t>
            </a:r>
            <a:r>
              <a:rPr lang="en-AU" noProof="0" dirty="0">
                <a:solidFill>
                  <a:schemeClr val="accent6"/>
                </a:solidFill>
              </a:rPr>
              <a:t> → Process engineering, quality control, production planning</a:t>
            </a:r>
          </a:p>
          <a:p>
            <a:r>
              <a:rPr lang="en-AU" b="1" noProof="0" dirty="0">
                <a:solidFill>
                  <a:schemeClr val="accent6"/>
                </a:solidFill>
              </a:rPr>
              <a:t>Physics</a:t>
            </a:r>
            <a:r>
              <a:rPr lang="en-AU" noProof="0" dirty="0">
                <a:solidFill>
                  <a:schemeClr val="accent6"/>
                </a:solidFill>
              </a:rPr>
              <a:t> → Mechanical design, electrical systems, robotics</a:t>
            </a:r>
          </a:p>
          <a:p>
            <a:r>
              <a:rPr lang="en-AU" b="1" noProof="0" dirty="0">
                <a:solidFill>
                  <a:schemeClr val="accent6"/>
                </a:solidFill>
              </a:rPr>
              <a:t>Chemistry</a:t>
            </a:r>
            <a:r>
              <a:rPr lang="en-AU" noProof="0" dirty="0">
                <a:solidFill>
                  <a:schemeClr val="accent6"/>
                </a:solidFill>
              </a:rPr>
              <a:t> → Materials development, food technology, pharmaceutical manufacturing</a:t>
            </a:r>
          </a:p>
          <a:p>
            <a:r>
              <a:rPr lang="en-AU" b="1" noProof="0" dirty="0">
                <a:solidFill>
                  <a:schemeClr val="accent6"/>
                </a:solidFill>
              </a:rPr>
              <a:t>Design &amp; Technology</a:t>
            </a:r>
            <a:r>
              <a:rPr lang="en-AU" noProof="0" dirty="0">
                <a:solidFill>
                  <a:schemeClr val="accent6"/>
                </a:solidFill>
              </a:rPr>
              <a:t> → Product development, CAD/CAM, tooling design</a:t>
            </a:r>
          </a:p>
          <a:p>
            <a:r>
              <a:rPr lang="en-AU" b="1" noProof="0" dirty="0">
                <a:solidFill>
                  <a:schemeClr val="accent6"/>
                </a:solidFill>
              </a:rPr>
              <a:t>Digital Technologies</a:t>
            </a:r>
            <a:r>
              <a:rPr lang="en-AU" noProof="0" dirty="0">
                <a:solidFill>
                  <a:schemeClr val="accent6"/>
                </a:solidFill>
              </a:rPr>
              <a:t> → Automation, data analysis, Industry 4.0 applications</a:t>
            </a:r>
          </a:p>
          <a:p>
            <a:r>
              <a:rPr lang="en-AU" b="1" noProof="0" dirty="0">
                <a:solidFill>
                  <a:schemeClr val="accent6"/>
                </a:solidFill>
              </a:rPr>
              <a:t>Business Studies</a:t>
            </a:r>
            <a:r>
              <a:rPr lang="en-AU" noProof="0" dirty="0">
                <a:solidFill>
                  <a:schemeClr val="accent6"/>
                </a:solidFill>
              </a:rPr>
              <a:t> → Supply chain management, operations, enterprise resource planning</a:t>
            </a:r>
          </a:p>
        </p:txBody>
      </p:sp>
      <p:sp>
        <p:nvSpPr>
          <p:cNvPr id="10" name="Text Placeholder 2">
            <a:extLst>
              <a:ext uri="{FF2B5EF4-FFF2-40B4-BE49-F238E27FC236}">
                <a16:creationId xmlns:a16="http://schemas.microsoft.com/office/drawing/2014/main" id="{B55CD71F-BEB6-1EC1-9018-08CBD5FFDBAE}"/>
              </a:ext>
            </a:extLst>
          </p:cNvPr>
          <p:cNvSpPr txBox="1">
            <a:spLocks/>
          </p:cNvSpPr>
          <p:nvPr/>
        </p:nvSpPr>
        <p:spPr>
          <a:xfrm>
            <a:off x="1055687" y="1700212"/>
            <a:ext cx="4858096" cy="282231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The subjects you choose in Years 11 and 12 can directly support your manufacturing career goals. </a:t>
            </a:r>
          </a:p>
          <a:p>
            <a:r>
              <a:rPr lang="en-AU" noProof="0" dirty="0">
                <a:solidFill>
                  <a:schemeClr val="accent6"/>
                </a:solidFill>
              </a:rPr>
              <a:t>Understanding these connections helps you make informed decisions about your senior secondary pathway.</a:t>
            </a:r>
          </a:p>
          <a:p>
            <a:r>
              <a:rPr lang="en-AU" noProof="0" dirty="0">
                <a:solidFill>
                  <a:schemeClr val="accent6"/>
                </a:solidFill>
              </a:rPr>
              <a:t>Manufacturing incorporates diverse skill sets from technical and scientific knowledge to creative design and business management. </a:t>
            </a:r>
          </a:p>
          <a:p>
            <a:r>
              <a:rPr lang="en-AU" noProof="0" dirty="0">
                <a:solidFill>
                  <a:schemeClr val="accent6"/>
                </a:solidFill>
              </a:rPr>
              <a:t>Different roles emphasise different combinations of these skills, offering opportunities for students with varied interests and strengths.</a:t>
            </a:r>
          </a:p>
        </p:txBody>
      </p:sp>
      <p:sp>
        <p:nvSpPr>
          <p:cNvPr id="13" name="Title 12">
            <a:extLst>
              <a:ext uri="{FF2B5EF4-FFF2-40B4-BE49-F238E27FC236}">
                <a16:creationId xmlns:a16="http://schemas.microsoft.com/office/drawing/2014/main" id="{F314467D-E5A2-E608-7E79-C93D7B8AA42A}"/>
              </a:ext>
            </a:extLst>
          </p:cNvPr>
          <p:cNvSpPr>
            <a:spLocks noGrp="1"/>
          </p:cNvSpPr>
          <p:nvPr>
            <p:ph type="title"/>
          </p:nvPr>
        </p:nvSpPr>
        <p:spPr>
          <a:xfrm>
            <a:off x="1055941" y="873125"/>
            <a:ext cx="2983807" cy="524553"/>
          </a:xfrm>
        </p:spPr>
        <p:txBody>
          <a:bodyPr/>
          <a:lstStyle/>
          <a:p>
            <a:r>
              <a:rPr lang="en-AU" noProof="0" dirty="0"/>
              <a:t>It all starts now</a:t>
            </a:r>
          </a:p>
        </p:txBody>
      </p:sp>
      <p:pic>
        <p:nvPicPr>
          <p:cNvPr id="2" name="Picture 1" descr="A blue object with a wrench in the middle&#10;&#10;AI-generated content may be incorrect.">
            <a:extLst>
              <a:ext uri="{FF2B5EF4-FFF2-40B4-BE49-F238E27FC236}">
                <a16:creationId xmlns:a16="http://schemas.microsoft.com/office/drawing/2014/main" id="{05E572D0-0F9A-D418-A523-61E9CBC5CB1E}"/>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flipH="1">
            <a:off x="676433" y="4761757"/>
            <a:ext cx="758507" cy="1614886"/>
          </a:xfrm>
          <a:prstGeom prst="rect">
            <a:avLst/>
          </a:prstGeom>
        </p:spPr>
      </p:pic>
    </p:spTree>
    <p:extLst>
      <p:ext uri="{BB962C8B-B14F-4D97-AF65-F5344CB8AC3E}">
        <p14:creationId xmlns:p14="http://schemas.microsoft.com/office/powerpoint/2010/main" val="951785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pic>
        <p:nvPicPr>
          <p:cNvPr id="5126" name="Picture 6">
            <a:extLst>
              <a:ext uri="{FF2B5EF4-FFF2-40B4-BE49-F238E27FC236}">
                <a16:creationId xmlns:a16="http://schemas.microsoft.com/office/drawing/2014/main" id="{BC9E2211-8BF5-D038-F000-736CFF63E75D}"/>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6888163" y="0"/>
            <a:ext cx="5303837" cy="6807200"/>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1">
            <a:extLst>
              <a:ext uri="{FF2B5EF4-FFF2-40B4-BE49-F238E27FC236}">
                <a16:creationId xmlns:a16="http://schemas.microsoft.com/office/drawing/2014/main" id="{2D8FEF8A-DBC1-FE6A-01D0-621E8A9C6E7E}"/>
              </a:ext>
            </a:extLst>
          </p:cNvPr>
          <p:cNvSpPr>
            <a:spLocks noGrp="1"/>
          </p:cNvSpPr>
          <p:nvPr>
            <p:ph type="title"/>
          </p:nvPr>
        </p:nvSpPr>
        <p:spPr>
          <a:xfrm>
            <a:off x="1055941" y="873125"/>
            <a:ext cx="3896236" cy="524553"/>
          </a:xfrm>
        </p:spPr>
        <p:txBody>
          <a:bodyPr/>
          <a:lstStyle/>
          <a:p>
            <a:r>
              <a:rPr lang="en-AU" noProof="0" dirty="0"/>
              <a:t>Your learning ladder</a:t>
            </a:r>
          </a:p>
        </p:txBody>
      </p:sp>
      <p:sp>
        <p:nvSpPr>
          <p:cNvPr id="8" name="Text Placeholder 2">
            <a:extLst>
              <a:ext uri="{FF2B5EF4-FFF2-40B4-BE49-F238E27FC236}">
                <a16:creationId xmlns:a16="http://schemas.microsoft.com/office/drawing/2014/main" id="{40EC79C9-A9B1-6A2E-5335-257CD5AA4446}"/>
              </a:ext>
            </a:extLst>
          </p:cNvPr>
          <p:cNvSpPr txBox="1">
            <a:spLocks/>
          </p:cNvSpPr>
          <p:nvPr/>
        </p:nvSpPr>
        <p:spPr>
          <a:xfrm>
            <a:off x="7677151" y="2851420"/>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How does each qualification help you move up in your chosen career?</a:t>
            </a:r>
          </a:p>
          <a:p>
            <a:pPr marL="171450" indent="-171450">
              <a:buClr>
                <a:schemeClr val="tx2"/>
              </a:buClr>
              <a:buSzPct val="90000"/>
              <a:buFont typeface="Arial" panose="020B0604020202020204" pitchFamily="34" charset="0"/>
              <a:buChar char="•"/>
            </a:pPr>
            <a:r>
              <a:rPr lang="en-AU" sz="1200" noProof="0" dirty="0">
                <a:solidFill>
                  <a:schemeClr val="accent6"/>
                </a:solidFill>
              </a:rPr>
              <a:t>Why is it valuable to plan for ongoing learning throughout your career?</a:t>
            </a:r>
          </a:p>
          <a:p>
            <a:pPr marL="171450" indent="-171450">
              <a:buClr>
                <a:schemeClr val="tx2"/>
              </a:buClr>
              <a:buSzPct val="90000"/>
              <a:buFont typeface="Arial" panose="020B0604020202020204" pitchFamily="34" charset="0"/>
              <a:buChar char="•"/>
            </a:pPr>
            <a:r>
              <a:rPr lang="en-AU" sz="1200" noProof="0" dirty="0">
                <a:solidFill>
                  <a:schemeClr val="accent6"/>
                </a:solidFill>
              </a:rPr>
              <a:t>Which qualification pathway interests you most and why?</a:t>
            </a:r>
          </a:p>
          <a:p>
            <a:pPr marL="171450" indent="-171450">
              <a:buClr>
                <a:schemeClr val="tx2"/>
              </a:buClr>
              <a:buSzPct val="90000"/>
              <a:buFont typeface="Arial" panose="020B0604020202020204" pitchFamily="34" charset="0"/>
              <a:buChar char="•"/>
            </a:pPr>
            <a:r>
              <a:rPr lang="en-AU" sz="1200" noProof="0" dirty="0">
                <a:solidFill>
                  <a:schemeClr val="accent6"/>
                </a:solidFill>
              </a:rPr>
              <a:t>How might gaining work experience between qualifications benefit your career?</a:t>
            </a:r>
          </a:p>
        </p:txBody>
      </p:sp>
      <p:sp>
        <p:nvSpPr>
          <p:cNvPr id="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Explore your lifelong learning pathway</a:t>
            </a: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882118987"/>
              </p:ext>
            </p:extLst>
          </p:nvPr>
        </p:nvGraphicFramePr>
        <p:xfrm>
          <a:off x="1055687" y="2122017"/>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(25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The qualifications you pursue throughout your career significantly impact your advancement opportunities. Mapping potential learning pathways helps you visualise how ongoing education supports career progression. </a:t>
                      </a:r>
                      <a:endParaRPr lang="en-AU" sz="1100" b="0" noProof="0" dirty="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STEPS</a:t>
                      </a:r>
                      <a:r>
                        <a:rPr lang="en-AU" sz="1100" b="0" i="0" noProof="0" dirty="0">
                          <a:solidFill>
                            <a:schemeClr val="bg2"/>
                          </a:solidFill>
                          <a:effectLst/>
                          <a:latin typeface="Arial" panose="020B0604020202020204" pitchFamily="34" charset="0"/>
                        </a:rPr>
                        <a:t>​</a:t>
                      </a:r>
                      <a:endParaRPr lang="en-AU" sz="1100" b="0" i="0" noProof="0" dirty="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Choose a career or job that interests you.</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Research a Certificate or Diploma (VET qualification) that would help you enter this role. Then find a Bachelor’s degree that would help you advance to a more senior position. Identify an advanced qualification (specialisation or certification) for further progression.</a:t>
                      </a:r>
                    </a:p>
                    <a:p>
                      <a:pPr marL="228600" indent="-228600" algn="l" rtl="0" fontAlgn="base">
                        <a:lnSpc>
                          <a:spcPct val="100000"/>
                        </a:lnSpc>
                        <a:buFont typeface="+mj-lt"/>
                        <a:buAutoNum type="arabicPeriod"/>
                      </a:pPr>
                      <a:r>
                        <a:rPr lang="en-AU" sz="1100" b="0" i="0" noProof="0" dirty="0">
                          <a:solidFill>
                            <a:srgbClr val="000000"/>
                          </a:solidFill>
                          <a:effectLst/>
                          <a:latin typeface="Arial" panose="020B0604020202020204" pitchFamily="34" charset="0"/>
                        </a:rPr>
                        <a:t>Create your learning ladder showing how these qualifications build on each other.</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panose="020B0604020202020204" pitchFamily="34" charset="0"/>
                        </a:rPr>
                        <a:t>RESOURCES</a:t>
                      </a:r>
                      <a:r>
                        <a:rPr lang="en-AU" sz="1100" b="0" i="0" noProof="0" dirty="0">
                          <a:solidFill>
                            <a:schemeClr val="accent1"/>
                          </a:solidFill>
                          <a:effectLst/>
                          <a:latin typeface="Arial" panose="020B0604020202020204" pitchFamily="34" charset="0"/>
                        </a:rPr>
                        <a:t>​</a:t>
                      </a:r>
                      <a:endParaRPr lang="en-AU" sz="1100" b="0" i="0" noProof="0" dirty="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Worksheet 14.1 – Educational production pathway</a:t>
                      </a:r>
                      <a:endParaRPr lang="en-AU" sz="1100" b="0" i="0" noProof="0" dirty="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C2895F0B-4A6C-D7F5-64B7-EFC9450575F9}"/>
              </a:ext>
            </a:extLst>
          </p:cNvPr>
          <p:cNvSpPr txBox="1">
            <a:spLocks/>
          </p:cNvSpPr>
          <p:nvPr/>
        </p:nvSpPr>
        <p:spPr>
          <a:xfrm>
            <a:off x="7662727" y="260571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Tree>
    <p:extLst>
      <p:ext uri="{BB962C8B-B14F-4D97-AF65-F5344CB8AC3E}">
        <p14:creationId xmlns:p14="http://schemas.microsoft.com/office/powerpoint/2010/main" val="3604957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E8A331E-FD2E-2DB3-F9C6-D1696EC27C18}"/>
              </a:ext>
            </a:extLst>
          </p:cNvPr>
          <p:cNvSpPr>
            <a:spLocks noGrp="1"/>
          </p:cNvSpPr>
          <p:nvPr>
            <p:ph type="title"/>
          </p:nvPr>
        </p:nvSpPr>
        <p:spPr/>
        <p:txBody>
          <a:bodyPr/>
          <a:lstStyle/>
          <a:p>
            <a:r>
              <a:rPr lang="en-AU" noProof="0" dirty="0"/>
              <a:t>Key takeaways</a:t>
            </a:r>
          </a:p>
        </p:txBody>
      </p:sp>
      <p:sp>
        <p:nvSpPr>
          <p:cNvPr id="15" name="Text Placeholder 14">
            <a:extLst>
              <a:ext uri="{FF2B5EF4-FFF2-40B4-BE49-F238E27FC236}">
                <a16:creationId xmlns:a16="http://schemas.microsoft.com/office/drawing/2014/main" id="{C08DA802-4A8B-9116-DEA1-872796364535}"/>
              </a:ext>
            </a:extLst>
          </p:cNvPr>
          <p:cNvSpPr>
            <a:spLocks noGrp="1"/>
          </p:cNvSpPr>
          <p:nvPr>
            <p:ph type="body" sz="quarter" idx="20"/>
          </p:nvPr>
        </p:nvSpPr>
        <p:spPr/>
        <p:txBody>
          <a:bodyPr/>
          <a:lstStyle/>
          <a:p>
            <a:r>
              <a:rPr lang="en-AU" noProof="0" dirty="0"/>
              <a:t>LESSON SUMMARY</a:t>
            </a:r>
          </a:p>
        </p:txBody>
      </p:sp>
      <p:sp>
        <p:nvSpPr>
          <p:cNvPr id="27" name="Text Placeholder 5">
            <a:extLst>
              <a:ext uri="{FF2B5EF4-FFF2-40B4-BE49-F238E27FC236}">
                <a16:creationId xmlns:a16="http://schemas.microsoft.com/office/drawing/2014/main" id="{513EB6F9-9EEC-3239-0181-F83FF6F00AAF}"/>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8" name="Text Placeholder 2">
            <a:extLst>
              <a:ext uri="{FF2B5EF4-FFF2-40B4-BE49-F238E27FC236}">
                <a16:creationId xmlns:a16="http://schemas.microsoft.com/office/drawing/2014/main" id="{DD043FE4-814E-D402-4851-AB4149F8AB00}"/>
              </a:ext>
            </a:extLst>
          </p:cNvPr>
          <p:cNvSpPr>
            <a:spLocks noGrp="1"/>
          </p:cNvSpPr>
          <p:nvPr>
            <p:ph type="body" idx="1"/>
          </p:nvPr>
        </p:nvSpPr>
        <p:spPr>
          <a:xfrm>
            <a:off x="7697787" y="1907963"/>
            <a:ext cx="3978276" cy="533205"/>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a:solidFill>
                  <a:schemeClr val="tx2"/>
                </a:solidFill>
                <a:latin typeface="Arial"/>
                <a:cs typeface="Arial"/>
              </a:rPr>
              <a:t>Completed</a:t>
            </a:r>
            <a:r>
              <a:rPr lang="en-AU" sz="1400" noProof="0">
                <a:solidFill>
                  <a:schemeClr val="tx2"/>
                </a:solidFill>
                <a:latin typeface="Arial"/>
                <a:cs typeface="Arial"/>
              </a:rPr>
              <a:t> </a:t>
            </a:r>
            <a:r>
              <a:rPr lang="en-AU" sz="1400">
                <a:solidFill>
                  <a:schemeClr val="tx2"/>
                </a:solidFill>
                <a:latin typeface="Arial"/>
                <a:cs typeface="Arial"/>
              </a:rPr>
              <a:t>Education</a:t>
            </a:r>
            <a:r>
              <a:rPr lang="en-AU" sz="1400" noProof="0">
                <a:solidFill>
                  <a:schemeClr val="tx2"/>
                </a:solidFill>
                <a:latin typeface="Arial"/>
                <a:cs typeface="Arial"/>
              </a:rPr>
              <a:t> production pathway </a:t>
            </a:r>
            <a:r>
              <a:rPr lang="en-AU" sz="1400" noProof="0" dirty="0">
                <a:solidFill>
                  <a:schemeClr val="tx2"/>
                </a:solidFill>
                <a:latin typeface="Arial"/>
                <a:cs typeface="Arial"/>
              </a:rPr>
              <a:t>worksheet</a:t>
            </a:r>
          </a:p>
        </p:txBody>
      </p:sp>
      <p:graphicFrame>
        <p:nvGraphicFramePr>
          <p:cNvPr id="19" name="Table 18">
            <a:extLst>
              <a:ext uri="{FF2B5EF4-FFF2-40B4-BE49-F238E27FC236}">
                <a16:creationId xmlns:a16="http://schemas.microsoft.com/office/drawing/2014/main" id="{68A8DB39-5513-1034-4A7E-A872DE607523}"/>
              </a:ext>
            </a:extLst>
          </p:cNvPr>
          <p:cNvGraphicFramePr>
            <a:graphicFrameLocks noGrp="1"/>
          </p:cNvGraphicFramePr>
          <p:nvPr>
            <p:extLst>
              <p:ext uri="{D42A27DB-BD31-4B8C-83A1-F6EECF244321}">
                <p14:modId xmlns:p14="http://schemas.microsoft.com/office/powerpoint/2010/main" val="1925567492"/>
              </p:ext>
            </p:extLst>
          </p:nvPr>
        </p:nvGraphicFramePr>
        <p:xfrm>
          <a:off x="1055688" y="1706839"/>
          <a:ext cx="4895850" cy="289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accent6"/>
                          </a:solidFill>
                        </a:rPr>
                        <a:t>Working and earning are natural part of our lifespan. Understanding personal reasons for work can help enjoyment, and career direction</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accent6"/>
                          </a:solidFill>
                        </a:rPr>
                        <a:t>Performance reviews are a natural part of a professional work life</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accent6"/>
                          </a:solidFill>
                        </a:rPr>
                        <a:t>The modern workforce requires employees to learn new skills throughout their career</a:t>
                      </a:r>
                    </a:p>
                  </a:txBody>
                  <a:tcPr anchor="ctr"/>
                </a:tc>
                <a:extLst>
                  <a:ext uri="{0D108BD9-81ED-4DB2-BD59-A6C34878D82A}">
                    <a16:rowId xmlns:a16="http://schemas.microsoft.com/office/drawing/2014/main" val="923861008"/>
                  </a:ext>
                </a:extLst>
              </a:tr>
            </a:tbl>
          </a:graphicData>
        </a:graphic>
      </p:graphicFrame>
    </p:spTree>
    <p:extLst>
      <p:ext uri="{BB962C8B-B14F-4D97-AF65-F5344CB8AC3E}">
        <p14:creationId xmlns:p14="http://schemas.microsoft.com/office/powerpoint/2010/main" val="3374106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223172" cy="247554"/>
          </a:xfrm>
        </p:spPr>
        <p:txBody>
          <a:bodyPr/>
          <a:lstStyle/>
          <a:p>
            <a:r>
              <a:rPr lang="en-AU" dirty="0"/>
              <a:t>LIFELONG LEARNING AND PROGRESSION</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175227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indent="-285750">
              <a:buFont typeface="Arial" panose="020B0604020202020204" pitchFamily="34" charset="0"/>
              <a:buChar char="•"/>
            </a:pPr>
            <a:r>
              <a:rPr lang="en-US" sz="1800" b="0" i="1" dirty="0">
                <a:solidFill>
                  <a:schemeClr val="accent6"/>
                </a:solidFill>
              </a:rPr>
              <a:t>Mapping the employee journey. (2024). </a:t>
            </a:r>
            <a:r>
              <a:rPr lang="en-US" sz="1800" b="0" i="1" dirty="0">
                <a:solidFill>
                  <a:srgbClr val="0041CF"/>
                </a:solidFill>
                <a:hlinkClick r:id="rId3">
                  <a:extLst>
                    <a:ext uri="{A12FA001-AC4F-418D-AE19-62706E023703}">
                      <ahyp:hlinkClr xmlns:ahyp="http://schemas.microsoft.com/office/drawing/2018/hyperlinkcolor" val="tx"/>
                    </a:ext>
                  </a:extLst>
                </a:hlinkClick>
              </a:rPr>
              <a:t>https://hackinghrlab.io/blogs/mapping-employee-journey-optimize-experience/</a:t>
            </a:r>
            <a:r>
              <a:rPr lang="en-US" sz="1800" b="0" i="1" dirty="0"/>
              <a:t>.</a:t>
            </a:r>
          </a:p>
          <a:p>
            <a:pPr marL="285750" indent="-285750">
              <a:buFont typeface="Arial" panose="020B0604020202020204" pitchFamily="34" charset="0"/>
              <a:buChar cha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dirty="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dirty="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dirty="0">
                <a:solidFill>
                  <a:schemeClr val="tx2"/>
                </a:solidFill>
              </a:rPr>
              <a:t>Education production pathway</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61124156"/>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Explain</a:t>
                      </a:r>
                      <a:r>
                        <a:rPr lang="en-AU" sz="1400" b="0" noProof="0" dirty="0">
                          <a:solidFill>
                            <a:schemeClr val="tx2"/>
                          </a:solidFill>
                        </a:rPr>
                        <a:t> the importance of career changes and maximising the employment experience</a:t>
                      </a:r>
                      <a:endParaRPr lang="en-AU" sz="1400" b="1" noProof="0" dirty="0">
                        <a:solidFill>
                          <a:schemeClr val="tx2"/>
                        </a:solidFill>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Describe</a:t>
                      </a:r>
                      <a:r>
                        <a:rPr lang="en-AU" sz="1400" b="0" noProof="0" dirty="0">
                          <a:solidFill>
                            <a:schemeClr val="tx2"/>
                          </a:solidFill>
                        </a:rPr>
                        <a:t> the performance review process</a:t>
                      </a:r>
                      <a:endParaRPr lang="en-AU" sz="1400" b="1" noProof="0" dirty="0">
                        <a:solidFill>
                          <a:schemeClr val="tx2"/>
                        </a:solidFill>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dirty="0">
                          <a:solidFill>
                            <a:schemeClr val="tx2"/>
                          </a:solidFill>
                          <a:latin typeface="+mn-lt"/>
                          <a:ea typeface="+mn-ea"/>
                          <a:cs typeface="+mn-cs"/>
                        </a:rPr>
                        <a:t>Describe</a:t>
                      </a:r>
                      <a:r>
                        <a:rPr lang="en-AU" sz="1400" b="0" kern="1200" noProof="0" dirty="0">
                          <a:solidFill>
                            <a:schemeClr val="tx2"/>
                          </a:solidFill>
                          <a:latin typeface="+mn-lt"/>
                          <a:ea typeface="+mn-ea"/>
                          <a:cs typeface="+mn-cs"/>
                        </a:rPr>
                        <a:t> the need for lifelong learning, no matter the career pathway chosen</a:t>
                      </a:r>
                      <a:endParaRPr lang="en-AU" sz="1400" b="1" kern="1200" noProof="0" dirty="0">
                        <a:solidFill>
                          <a:schemeClr val="tx2"/>
                        </a:solidFill>
                        <a:latin typeface="+mn-lt"/>
                        <a:ea typeface="+mn-ea"/>
                        <a:cs typeface="+mn-cs"/>
                      </a:endParaRPr>
                    </a:p>
                  </a:txBody>
                  <a:tcPr anchor="ctr"/>
                </a:tc>
                <a:extLst>
                  <a:ext uri="{0D108BD9-81ED-4DB2-BD59-A6C34878D82A}">
                    <a16:rowId xmlns:a16="http://schemas.microsoft.com/office/drawing/2014/main" val="923861008"/>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dirty="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97787" y="3674850"/>
            <a:ext cx="3304830" cy="855344"/>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dirty="0">
                <a:solidFill>
                  <a:schemeClr val="tx2"/>
                </a:solidFill>
                <a:latin typeface="Arial"/>
                <a:cs typeface="Arial"/>
              </a:rPr>
              <a:t>Worksheet for the </a:t>
            </a:r>
            <a:r>
              <a:rPr lang="en-AU" sz="1400" dirty="0">
                <a:solidFill>
                  <a:schemeClr val="tx2"/>
                </a:solidFill>
                <a:latin typeface="Arial"/>
                <a:cs typeface="Arial"/>
              </a:rPr>
              <a:t>Education</a:t>
            </a:r>
            <a:r>
              <a:rPr lang="en-AU" sz="1400" noProof="0" dirty="0">
                <a:solidFill>
                  <a:schemeClr val="tx2"/>
                </a:solidFill>
                <a:latin typeface="Arial"/>
                <a:cs typeface="Arial"/>
              </a:rPr>
              <a:t> production pathway activity</a:t>
            </a:r>
          </a:p>
          <a:p>
            <a:pPr marL="342900" indent="-342900">
              <a:buClr>
                <a:schemeClr val="accent3"/>
              </a:buClr>
              <a:buFont typeface="Wingdings" pitchFamily="2" charset="2"/>
              <a:buChar char="§"/>
            </a:pPr>
            <a:r>
              <a:rPr lang="en-AU" sz="1400" noProof="0" dirty="0">
                <a:solidFill>
                  <a:schemeClr val="tx2"/>
                </a:solidFill>
              </a:rPr>
              <a:t>Slide deck (with videos)</a:t>
            </a:r>
            <a:endParaRPr lang="en-AU" sz="1400" noProof="0" dirty="0"/>
          </a:p>
        </p:txBody>
      </p:sp>
    </p:spTree>
    <p:extLst>
      <p:ext uri="{BB962C8B-B14F-4D97-AF65-F5344CB8AC3E}">
        <p14:creationId xmlns:p14="http://schemas.microsoft.com/office/powerpoint/2010/main" val="3110770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grpSp>
        <p:nvGrpSpPr>
          <p:cNvPr id="1064" name="Group 1063">
            <a:extLst>
              <a:ext uri="{FF2B5EF4-FFF2-40B4-BE49-F238E27FC236}">
                <a16:creationId xmlns:a16="http://schemas.microsoft.com/office/drawing/2014/main" id="{A88B49D1-BFE2-EE12-0A3C-45DF3C62AD21}"/>
              </a:ext>
            </a:extLst>
          </p:cNvPr>
          <p:cNvGrpSpPr/>
          <p:nvPr/>
        </p:nvGrpSpPr>
        <p:grpSpPr>
          <a:xfrm>
            <a:off x="7217653" y="957978"/>
            <a:ext cx="2028803" cy="2576942"/>
            <a:chOff x="1001070" y="658141"/>
            <a:chExt cx="2028803" cy="2576942"/>
          </a:xfrm>
        </p:grpSpPr>
        <p:sp>
          <p:nvSpPr>
            <p:cNvPr id="1065" name="Text Placeholder 2">
              <a:extLst>
                <a:ext uri="{FF2B5EF4-FFF2-40B4-BE49-F238E27FC236}">
                  <a16:creationId xmlns:a16="http://schemas.microsoft.com/office/drawing/2014/main" id="{A46D32C3-32C7-AE66-2BC7-5A470A763EA4}"/>
                </a:ext>
              </a:extLst>
            </p:cNvPr>
            <p:cNvSpPr txBox="1">
              <a:spLocks/>
            </p:cNvSpPr>
            <p:nvPr/>
          </p:nvSpPr>
          <p:spPr>
            <a:xfrm>
              <a:off x="1001070"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Welcome &amp; </a:t>
              </a:r>
              <a:br>
                <a:rPr lang="en-AU" sz="1200" b="1" noProof="0">
                  <a:solidFill>
                    <a:schemeClr val="tx1"/>
                  </a:solidFill>
                </a:rPr>
              </a:br>
              <a:r>
                <a:rPr lang="en-AU" sz="1200" b="1" noProof="0">
                  <a:solidFill>
                    <a:schemeClr val="tx1"/>
                  </a:solidFill>
                </a:rPr>
                <a:t>Integration</a:t>
              </a:r>
            </a:p>
            <a:p>
              <a:pPr>
                <a:lnSpc>
                  <a:spcPct val="100000"/>
                </a:lnSpc>
                <a:spcBef>
                  <a:spcPts val="500"/>
                </a:spcBef>
              </a:pPr>
              <a:r>
                <a:rPr lang="en-AU" sz="900" noProof="0"/>
                <a:t>Your first days on the job matter a lot. You’ll meet your new workmates, learn where everything is, and start to feel part of the team. A good workplace will make sure you don’t feel lost or confused.</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6" name="TextBox 1065">
              <a:extLst>
                <a:ext uri="{FF2B5EF4-FFF2-40B4-BE49-F238E27FC236}">
                  <a16:creationId xmlns:a16="http://schemas.microsoft.com/office/drawing/2014/main" id="{50622F15-6C1D-B766-FBAF-1738BB588A2D}"/>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67" name="Group 1066">
            <a:extLst>
              <a:ext uri="{FF2B5EF4-FFF2-40B4-BE49-F238E27FC236}">
                <a16:creationId xmlns:a16="http://schemas.microsoft.com/office/drawing/2014/main" id="{E1058E0F-AF45-101F-0AAE-B9B5E3F888CC}"/>
              </a:ext>
            </a:extLst>
          </p:cNvPr>
          <p:cNvGrpSpPr/>
          <p:nvPr/>
        </p:nvGrpSpPr>
        <p:grpSpPr>
          <a:xfrm>
            <a:off x="9447622" y="945922"/>
            <a:ext cx="2237860" cy="2438443"/>
            <a:chOff x="989495" y="658141"/>
            <a:chExt cx="2028803" cy="2438443"/>
          </a:xfrm>
        </p:grpSpPr>
        <p:sp>
          <p:nvSpPr>
            <p:cNvPr id="1068" name="Text Placeholder 2">
              <a:extLst>
                <a:ext uri="{FF2B5EF4-FFF2-40B4-BE49-F238E27FC236}">
                  <a16:creationId xmlns:a16="http://schemas.microsoft.com/office/drawing/2014/main" id="{57BFDEA0-1DF2-5F5F-E0CA-599BC4345567}"/>
                </a:ext>
              </a:extLst>
            </p:cNvPr>
            <p:cNvSpPr txBox="1">
              <a:spLocks/>
            </p:cNvSpPr>
            <p:nvPr/>
          </p:nvSpPr>
          <p:spPr>
            <a:xfrm>
              <a:off x="989495" y="658141"/>
              <a:ext cx="2028803" cy="2438443"/>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Role-specific</a:t>
              </a:r>
              <a:br>
                <a:rPr lang="en-AU" sz="1200" b="1" noProof="0">
                  <a:solidFill>
                    <a:schemeClr val="tx1"/>
                  </a:solidFill>
                </a:rPr>
              </a:br>
              <a:r>
                <a:rPr lang="en-AU" sz="1200" b="1" noProof="0">
                  <a:solidFill>
                    <a:schemeClr val="tx1"/>
                  </a:solidFill>
                </a:rPr>
                <a:t>Preparation</a:t>
              </a:r>
            </a:p>
            <a:p>
              <a:pPr>
                <a:lnSpc>
                  <a:spcPct val="100000"/>
                </a:lnSpc>
                <a:spcBef>
                  <a:spcPts val="500"/>
                </a:spcBef>
              </a:pPr>
              <a:r>
                <a:rPr lang="en-AU" sz="900" noProof="0"/>
                <a:t>This is where you learn exactly how to do your job. You might have training sessions, watch demonstrations, or work alongside someone experienced. It’s all about building your confidence and skills.</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9" name="TextBox 1068">
              <a:extLst>
                <a:ext uri="{FF2B5EF4-FFF2-40B4-BE49-F238E27FC236}">
                  <a16:creationId xmlns:a16="http://schemas.microsoft.com/office/drawing/2014/main" id="{A51DD74C-2777-88E7-0433-8ECE7B7D3A71}"/>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0" name="Group 1069">
            <a:extLst>
              <a:ext uri="{FF2B5EF4-FFF2-40B4-BE49-F238E27FC236}">
                <a16:creationId xmlns:a16="http://schemas.microsoft.com/office/drawing/2014/main" id="{DD37B5F5-9D54-6B37-B449-EBBE2C41432B}"/>
              </a:ext>
            </a:extLst>
          </p:cNvPr>
          <p:cNvGrpSpPr/>
          <p:nvPr/>
        </p:nvGrpSpPr>
        <p:grpSpPr>
          <a:xfrm>
            <a:off x="5017651" y="957978"/>
            <a:ext cx="2028803" cy="2576942"/>
            <a:chOff x="989495" y="658141"/>
            <a:chExt cx="2028803" cy="2576942"/>
          </a:xfrm>
        </p:grpSpPr>
        <p:sp>
          <p:nvSpPr>
            <p:cNvPr id="1071" name="Text Placeholder 2">
              <a:extLst>
                <a:ext uri="{FF2B5EF4-FFF2-40B4-BE49-F238E27FC236}">
                  <a16:creationId xmlns:a16="http://schemas.microsoft.com/office/drawing/2014/main" id="{F53D06E8-8289-14DD-A462-26298F4ABC53}"/>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dirty="0">
                  <a:solidFill>
                    <a:schemeClr val="tx1"/>
                  </a:solidFill>
                </a:rPr>
                <a:t>Opportunity Acceptance</a:t>
              </a:r>
            </a:p>
            <a:p>
              <a:pPr>
                <a:lnSpc>
                  <a:spcPct val="100000"/>
                </a:lnSpc>
                <a:spcBef>
                  <a:spcPts val="500"/>
                </a:spcBef>
              </a:pPr>
              <a:r>
                <a:rPr lang="en-AU" sz="900" noProof="0" dirty="0"/>
                <a:t>The exciting moment when you say “yes” to a job offer! It’s a big decision that can change your daily routine. When you get that “You’re hired!” message, it should make you feel valued and keen to start.</a:t>
              </a:r>
            </a:p>
            <a:p>
              <a:pPr>
                <a:lnSpc>
                  <a:spcPct val="100000"/>
                </a:lnSpc>
                <a:spcBef>
                  <a:spcPts val="500"/>
                </a:spcBef>
              </a:pPr>
              <a:endParaRPr lang="en-AU" sz="900" noProof="0" dirty="0"/>
            </a:p>
            <a:p>
              <a:pPr>
                <a:lnSpc>
                  <a:spcPct val="100000"/>
                </a:lnSpc>
                <a:spcBef>
                  <a:spcPts val="500"/>
                </a:spcBef>
              </a:pPr>
              <a:endParaRPr lang="en-AU" sz="900" noProof="0" dirty="0"/>
            </a:p>
            <a:p>
              <a:pPr>
                <a:lnSpc>
                  <a:spcPct val="100000"/>
                </a:lnSpc>
                <a:spcBef>
                  <a:spcPts val="500"/>
                </a:spcBef>
              </a:pPr>
              <a:endParaRPr lang="en-AU" sz="900" noProof="0" dirty="0"/>
            </a:p>
            <a:p>
              <a:pPr>
                <a:lnSpc>
                  <a:spcPct val="100000"/>
                </a:lnSpc>
                <a:spcBef>
                  <a:spcPts val="500"/>
                </a:spcBef>
              </a:pPr>
              <a:endParaRPr lang="en-AU" sz="900" noProof="0" dirty="0"/>
            </a:p>
          </p:txBody>
        </p:sp>
        <p:sp>
          <p:nvSpPr>
            <p:cNvPr id="1072" name="TextBox 1071">
              <a:extLst>
                <a:ext uri="{FF2B5EF4-FFF2-40B4-BE49-F238E27FC236}">
                  <a16:creationId xmlns:a16="http://schemas.microsoft.com/office/drawing/2014/main" id="{3E814C73-AB75-CD09-56E7-6449297E5037}"/>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3" name="Group 1072">
            <a:extLst>
              <a:ext uri="{FF2B5EF4-FFF2-40B4-BE49-F238E27FC236}">
                <a16:creationId xmlns:a16="http://schemas.microsoft.com/office/drawing/2014/main" id="{D0E932AD-5D7E-5AC1-51B7-A26936CABFB1}"/>
              </a:ext>
            </a:extLst>
          </p:cNvPr>
          <p:cNvGrpSpPr/>
          <p:nvPr/>
        </p:nvGrpSpPr>
        <p:grpSpPr>
          <a:xfrm>
            <a:off x="2762417" y="945922"/>
            <a:ext cx="2028803" cy="2576942"/>
            <a:chOff x="989495" y="658141"/>
            <a:chExt cx="2028803" cy="2576942"/>
          </a:xfrm>
        </p:grpSpPr>
        <p:sp>
          <p:nvSpPr>
            <p:cNvPr id="1074" name="Text Placeholder 2">
              <a:extLst>
                <a:ext uri="{FF2B5EF4-FFF2-40B4-BE49-F238E27FC236}">
                  <a16:creationId xmlns:a16="http://schemas.microsoft.com/office/drawing/2014/main" id="{CF6B0DA1-F69F-DE18-7E21-1CDBBD01C512}"/>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Application &amp; Interviewing</a:t>
              </a:r>
            </a:p>
            <a:p>
              <a:pPr>
                <a:lnSpc>
                  <a:spcPct val="100000"/>
                </a:lnSpc>
                <a:spcBef>
                  <a:spcPts val="500"/>
                </a:spcBef>
              </a:pPr>
              <a:r>
                <a:rPr lang="en-AU" sz="900" noProof="0"/>
                <a:t>This is where you put yourself out there! You’re showing off your skills while also checking if the workplace feels right for you. The way you’re treated during interviews tells you what working there might be like.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5" name="TextBox 1074">
              <a:extLst>
                <a:ext uri="{FF2B5EF4-FFF2-40B4-BE49-F238E27FC236}">
                  <a16:creationId xmlns:a16="http://schemas.microsoft.com/office/drawing/2014/main" id="{6DA6BA63-4FC3-EB9E-937D-A5248C8F48F9}"/>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grpSp>
        <p:nvGrpSpPr>
          <p:cNvPr id="1076" name="Group 1075">
            <a:extLst>
              <a:ext uri="{FF2B5EF4-FFF2-40B4-BE49-F238E27FC236}">
                <a16:creationId xmlns:a16="http://schemas.microsoft.com/office/drawing/2014/main" id="{EFC8A735-C004-CA27-96FC-30F6ED3A3B72}"/>
              </a:ext>
            </a:extLst>
          </p:cNvPr>
          <p:cNvGrpSpPr/>
          <p:nvPr/>
        </p:nvGrpSpPr>
        <p:grpSpPr>
          <a:xfrm>
            <a:off x="506518" y="959266"/>
            <a:ext cx="2028803" cy="2576942"/>
            <a:chOff x="989495" y="658141"/>
            <a:chExt cx="2028803" cy="2576942"/>
          </a:xfrm>
        </p:grpSpPr>
        <p:sp>
          <p:nvSpPr>
            <p:cNvPr id="1077" name="Text Placeholder 2">
              <a:extLst>
                <a:ext uri="{FF2B5EF4-FFF2-40B4-BE49-F238E27FC236}">
                  <a16:creationId xmlns:a16="http://schemas.microsoft.com/office/drawing/2014/main" id="{848048E5-BA6F-0432-D210-7E7F32B620D7}"/>
                </a:ext>
              </a:extLst>
            </p:cNvPr>
            <p:cNvSpPr txBox="1">
              <a:spLocks/>
            </p:cNvSpPr>
            <p:nvPr/>
          </p:nvSpPr>
          <p:spPr>
            <a:xfrm>
              <a:off x="989495" y="658141"/>
              <a:ext cx="2028803" cy="2576942"/>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Job Vacancy &amp; Advertisement</a:t>
              </a:r>
            </a:p>
            <a:p>
              <a:pPr>
                <a:lnSpc>
                  <a:spcPct val="100000"/>
                </a:lnSpc>
                <a:spcBef>
                  <a:spcPts val="500"/>
                </a:spcBef>
              </a:pPr>
              <a:r>
                <a:rPr lang="en-AU" sz="900" noProof="0"/>
                <a:t>This is when you first spot a job opening. You might see it online, on a poster, or hear about it from a friend. It’s your first peek at what working somewhere might be like, what they’re looking for and what they offer you.</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78" name="TextBox 1077">
              <a:extLst>
                <a:ext uri="{FF2B5EF4-FFF2-40B4-BE49-F238E27FC236}">
                  <a16:creationId xmlns:a16="http://schemas.microsoft.com/office/drawing/2014/main" id="{559F9BD0-2691-4040-9A7D-255BB6983CA0}"/>
                </a:ext>
              </a:extLst>
            </p:cNvPr>
            <p:cNvSpPr txBox="1"/>
            <p:nvPr/>
          </p:nvSpPr>
          <p:spPr>
            <a:xfrm>
              <a:off x="2330585" y="857457"/>
              <a:ext cx="588121" cy="369332"/>
            </a:xfrm>
            <a:prstGeom prst="rect">
              <a:avLst/>
            </a:prstGeom>
            <a:noFill/>
          </p:spPr>
          <p:txBody>
            <a:bodyPr wrap="square">
              <a:spAutoFit/>
            </a:bodyPr>
            <a:lstStyle/>
            <a:p>
              <a:r>
                <a:rPr lang="en-AU" sz="1800" b="1" noProof="0">
                  <a:solidFill>
                    <a:schemeClr val="accent3"/>
                  </a:solidFill>
                </a:rPr>
                <a:t>&gt;&gt; </a:t>
              </a:r>
              <a:endParaRPr lang="en-AU" noProof="0"/>
            </a:p>
          </p:txBody>
        </p:sp>
      </p:grpSp>
      <p:pic>
        <p:nvPicPr>
          <p:cNvPr id="1081" name="Picture 1080" descr="A computer screen with a blue circle and text&#10;&#10;AI-generated content may be incorrect.">
            <a:extLst>
              <a:ext uri="{FF2B5EF4-FFF2-40B4-BE49-F238E27FC236}">
                <a16:creationId xmlns:a16="http://schemas.microsoft.com/office/drawing/2014/main" id="{B8D3B766-BFC5-0463-7034-7E2B248F6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908" y="2567675"/>
            <a:ext cx="774700" cy="774700"/>
          </a:xfrm>
          <a:prstGeom prst="rect">
            <a:avLst/>
          </a:prstGeom>
        </p:spPr>
      </p:pic>
      <p:pic>
        <p:nvPicPr>
          <p:cNvPr id="1082" name="Picture 1081" descr="A blue circle with a person talking to another person&#10;&#10;AI-generated content may be incorrect.">
            <a:extLst>
              <a:ext uri="{FF2B5EF4-FFF2-40B4-BE49-F238E27FC236}">
                <a16:creationId xmlns:a16="http://schemas.microsoft.com/office/drawing/2014/main" id="{3E095018-D005-16AA-5FE5-BB5A4D653F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6782" y="2567675"/>
            <a:ext cx="774700" cy="774700"/>
          </a:xfrm>
          <a:prstGeom prst="rect">
            <a:avLst/>
          </a:prstGeom>
        </p:spPr>
      </p:pic>
      <p:pic>
        <p:nvPicPr>
          <p:cNvPr id="1083" name="Picture 1082" descr="A blue circle with a letter in it&#10;&#10;AI-generated content may be incorrect.">
            <a:extLst>
              <a:ext uri="{FF2B5EF4-FFF2-40B4-BE49-F238E27FC236}">
                <a16:creationId xmlns:a16="http://schemas.microsoft.com/office/drawing/2014/main" id="{F64B3C6E-F36A-8843-01D4-6E01BC1265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29719" y="2567675"/>
            <a:ext cx="774700" cy="774700"/>
          </a:xfrm>
          <a:prstGeom prst="rect">
            <a:avLst/>
          </a:prstGeom>
        </p:spPr>
      </p:pic>
      <p:pic>
        <p:nvPicPr>
          <p:cNvPr id="1084" name="Picture 1083" descr="A blue circle with a white and black badge with a person on it&#10;&#10;AI-generated content may be incorrect.">
            <a:extLst>
              <a:ext uri="{FF2B5EF4-FFF2-40B4-BE49-F238E27FC236}">
                <a16:creationId xmlns:a16="http://schemas.microsoft.com/office/drawing/2014/main" id="{DF2CEFFE-7234-097B-5BD5-9239B04EB3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7999" y="2567675"/>
            <a:ext cx="774700" cy="774700"/>
          </a:xfrm>
          <a:prstGeom prst="rect">
            <a:avLst/>
          </a:prstGeom>
        </p:spPr>
      </p:pic>
      <p:pic>
        <p:nvPicPr>
          <p:cNvPr id="1085" name="Picture 1084" descr="A person standing in front of a blue circle&#10;&#10;AI-generated content may be incorrect.">
            <a:extLst>
              <a:ext uri="{FF2B5EF4-FFF2-40B4-BE49-F238E27FC236}">
                <a16:creationId xmlns:a16="http://schemas.microsoft.com/office/drawing/2014/main" id="{A9F363E2-0D06-288C-8A45-2FF552B9D2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52204" y="2567675"/>
            <a:ext cx="774700" cy="774700"/>
          </a:xfrm>
          <a:prstGeom prst="rect">
            <a:avLst/>
          </a:prstGeom>
        </p:spPr>
      </p:pic>
      <p:grpSp>
        <p:nvGrpSpPr>
          <p:cNvPr id="3" name="Group 2">
            <a:extLst>
              <a:ext uri="{FF2B5EF4-FFF2-40B4-BE49-F238E27FC236}">
                <a16:creationId xmlns:a16="http://schemas.microsoft.com/office/drawing/2014/main" id="{06A965B8-FB8E-5E2C-2C5B-87F93740E8F2}"/>
              </a:ext>
            </a:extLst>
          </p:cNvPr>
          <p:cNvGrpSpPr/>
          <p:nvPr/>
        </p:nvGrpSpPr>
        <p:grpSpPr>
          <a:xfrm>
            <a:off x="9569920" y="3868773"/>
            <a:ext cx="2045325" cy="2576942"/>
            <a:chOff x="406926" y="3868773"/>
            <a:chExt cx="2045325" cy="2576942"/>
          </a:xfrm>
        </p:grpSpPr>
        <p:grpSp>
          <p:nvGrpSpPr>
            <p:cNvPr id="1061" name="Group 1060">
              <a:extLst>
                <a:ext uri="{FF2B5EF4-FFF2-40B4-BE49-F238E27FC236}">
                  <a16:creationId xmlns:a16="http://schemas.microsoft.com/office/drawing/2014/main" id="{EE8BD45C-B7B9-D815-2582-95C4D53B3654}"/>
                </a:ext>
              </a:extLst>
            </p:cNvPr>
            <p:cNvGrpSpPr/>
            <p:nvPr/>
          </p:nvGrpSpPr>
          <p:grpSpPr>
            <a:xfrm>
              <a:off x="406926" y="3868773"/>
              <a:ext cx="2045325" cy="2576942"/>
              <a:chOff x="989495" y="658141"/>
              <a:chExt cx="2045325" cy="2576942"/>
            </a:xfrm>
            <a:solidFill>
              <a:schemeClr val="accent4">
                <a:lumMod val="20000"/>
                <a:lumOff val="80000"/>
              </a:schemeClr>
            </a:solidFill>
          </p:grpSpPr>
          <p:sp>
            <p:nvSpPr>
              <p:cNvPr id="1062" name="Text Placeholder 2">
                <a:extLst>
                  <a:ext uri="{FF2B5EF4-FFF2-40B4-BE49-F238E27FC236}">
                    <a16:creationId xmlns:a16="http://schemas.microsoft.com/office/drawing/2014/main" id="{FB3D137C-2837-A2DB-0BBC-77FB743048DB}"/>
                  </a:ext>
                </a:extLst>
              </p:cNvPr>
              <p:cNvSpPr txBox="1">
                <a:spLocks/>
              </p:cNvSpPr>
              <p:nvPr/>
            </p:nvSpPr>
            <p:spPr>
              <a:xfrm>
                <a:off x="989495" y="658141"/>
                <a:ext cx="2028803" cy="2576942"/>
              </a:xfrm>
              <a:prstGeom prst="rect">
                <a:avLst/>
              </a:prstGeom>
              <a:grp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dirty="0">
                    <a:solidFill>
                      <a:schemeClr val="tx1"/>
                    </a:solidFill>
                  </a:rPr>
                  <a:t>Progress Tracking</a:t>
                </a:r>
                <a:br>
                  <a:rPr lang="en-AU" sz="1200" b="1" noProof="0" dirty="0">
                    <a:solidFill>
                      <a:schemeClr val="tx1"/>
                    </a:solidFill>
                  </a:rPr>
                </a:br>
                <a:r>
                  <a:rPr lang="en-AU" sz="1200" b="1" noProof="0" dirty="0">
                    <a:solidFill>
                      <a:schemeClr val="tx1"/>
                    </a:solidFill>
                  </a:rPr>
                  <a:t>&amp; Feedback</a:t>
                </a:r>
              </a:p>
              <a:p>
                <a:pPr>
                  <a:lnSpc>
                    <a:spcPct val="100000"/>
                  </a:lnSpc>
                  <a:spcBef>
                    <a:spcPts val="500"/>
                  </a:spcBef>
                </a:pPr>
                <a:r>
                  <a:rPr lang="en-AU" sz="900" noProof="0" dirty="0"/>
                  <a:t>Regular catch-ups with your supervisor help you know how you’re going. You’ll get tips on what you’re doing well and where you can improve. This is also your chance to share any worries or ideas you have.</a:t>
                </a:r>
              </a:p>
              <a:p>
                <a:pPr>
                  <a:lnSpc>
                    <a:spcPct val="100000"/>
                  </a:lnSpc>
                  <a:spcBef>
                    <a:spcPts val="500"/>
                  </a:spcBef>
                </a:pPr>
                <a:endParaRPr lang="en-AU" sz="900" noProof="0" dirty="0"/>
              </a:p>
              <a:p>
                <a:pPr>
                  <a:lnSpc>
                    <a:spcPct val="100000"/>
                  </a:lnSpc>
                  <a:spcBef>
                    <a:spcPts val="500"/>
                  </a:spcBef>
                </a:pPr>
                <a:endParaRPr lang="en-AU" sz="900" noProof="0" dirty="0"/>
              </a:p>
              <a:p>
                <a:pPr>
                  <a:lnSpc>
                    <a:spcPct val="100000"/>
                  </a:lnSpc>
                  <a:spcBef>
                    <a:spcPts val="500"/>
                  </a:spcBef>
                </a:pPr>
                <a:endParaRPr lang="en-AU" sz="900" noProof="0" dirty="0"/>
              </a:p>
              <a:p>
                <a:pPr>
                  <a:lnSpc>
                    <a:spcPct val="100000"/>
                  </a:lnSpc>
                  <a:spcBef>
                    <a:spcPts val="500"/>
                  </a:spcBef>
                </a:pPr>
                <a:endParaRPr lang="en-AU" sz="900" noProof="0" dirty="0"/>
              </a:p>
            </p:txBody>
          </p:sp>
          <p:sp>
            <p:nvSpPr>
              <p:cNvPr id="1063" name="TextBox 1062">
                <a:extLst>
                  <a:ext uri="{FF2B5EF4-FFF2-40B4-BE49-F238E27FC236}">
                    <a16:creationId xmlns:a16="http://schemas.microsoft.com/office/drawing/2014/main" id="{204FD70C-AA50-48B0-D062-25B6D7A4709B}"/>
                  </a:ext>
                </a:extLst>
              </p:cNvPr>
              <p:cNvSpPr txBox="1"/>
              <p:nvPr/>
            </p:nvSpPr>
            <p:spPr>
              <a:xfrm>
                <a:off x="2446699" y="921440"/>
                <a:ext cx="588121" cy="369332"/>
              </a:xfrm>
              <a:prstGeom prst="rect">
                <a:avLst/>
              </a:prstGeom>
              <a:noFill/>
            </p:spPr>
            <p:txBody>
              <a:bodyPr wrap="square">
                <a:spAutoFit/>
              </a:bodyPr>
              <a:lstStyle/>
              <a:p>
                <a:r>
                  <a:rPr lang="en-AU" sz="1800" b="1" noProof="0" dirty="0">
                    <a:solidFill>
                      <a:schemeClr val="accent3"/>
                    </a:solidFill>
                  </a:rPr>
                  <a:t>&lt;&lt; </a:t>
                </a:r>
                <a:endParaRPr lang="en-AU" noProof="0" dirty="0"/>
              </a:p>
            </p:txBody>
          </p:sp>
        </p:grpSp>
        <p:pic>
          <p:nvPicPr>
            <p:cNvPr id="1086" name="Picture 1085" descr="A black and white target with a dart in the center&#10;&#10;AI-generated content may be incorrect.">
              <a:extLst>
                <a:ext uri="{FF2B5EF4-FFF2-40B4-BE49-F238E27FC236}">
                  <a16:creationId xmlns:a16="http://schemas.microsoft.com/office/drawing/2014/main" id="{3644B1DB-FC23-2A79-DA8E-EFBAD53170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908" y="5492109"/>
              <a:ext cx="774700" cy="774700"/>
            </a:xfrm>
            <a:prstGeom prst="rect">
              <a:avLst/>
            </a:prstGeom>
          </p:spPr>
        </p:pic>
      </p:grpSp>
      <p:grpSp>
        <p:nvGrpSpPr>
          <p:cNvPr id="4" name="Group 3">
            <a:extLst>
              <a:ext uri="{FF2B5EF4-FFF2-40B4-BE49-F238E27FC236}">
                <a16:creationId xmlns:a16="http://schemas.microsoft.com/office/drawing/2014/main" id="{FC9CA0FE-BB43-088B-A42F-EF1F2827FC56}"/>
              </a:ext>
            </a:extLst>
          </p:cNvPr>
          <p:cNvGrpSpPr/>
          <p:nvPr/>
        </p:nvGrpSpPr>
        <p:grpSpPr>
          <a:xfrm>
            <a:off x="7214989" y="3855429"/>
            <a:ext cx="2123995" cy="2576942"/>
            <a:chOff x="2635115" y="3855429"/>
            <a:chExt cx="2123995" cy="2576942"/>
          </a:xfrm>
        </p:grpSpPr>
        <p:grpSp>
          <p:nvGrpSpPr>
            <p:cNvPr id="1058" name="Group 1057">
              <a:extLst>
                <a:ext uri="{FF2B5EF4-FFF2-40B4-BE49-F238E27FC236}">
                  <a16:creationId xmlns:a16="http://schemas.microsoft.com/office/drawing/2014/main" id="{368C53F7-3EE0-7B99-94C8-8C2A9A9C0E9E}"/>
                </a:ext>
              </a:extLst>
            </p:cNvPr>
            <p:cNvGrpSpPr/>
            <p:nvPr/>
          </p:nvGrpSpPr>
          <p:grpSpPr>
            <a:xfrm>
              <a:off x="2635115" y="3855429"/>
              <a:ext cx="2123995" cy="2576942"/>
              <a:chOff x="961785" y="658141"/>
              <a:chExt cx="2123995" cy="2576942"/>
            </a:xfrm>
            <a:solidFill>
              <a:schemeClr val="accent4">
                <a:lumMod val="20000"/>
                <a:lumOff val="80000"/>
              </a:schemeClr>
            </a:solidFill>
          </p:grpSpPr>
          <p:sp>
            <p:nvSpPr>
              <p:cNvPr id="1059" name="Text Placeholder 2">
                <a:extLst>
                  <a:ext uri="{FF2B5EF4-FFF2-40B4-BE49-F238E27FC236}">
                    <a16:creationId xmlns:a16="http://schemas.microsoft.com/office/drawing/2014/main" id="{B1AC07DD-B049-4A8A-012A-198A94732757}"/>
                  </a:ext>
                </a:extLst>
              </p:cNvPr>
              <p:cNvSpPr txBox="1">
                <a:spLocks/>
              </p:cNvSpPr>
              <p:nvPr/>
            </p:nvSpPr>
            <p:spPr>
              <a:xfrm>
                <a:off x="961785" y="658141"/>
                <a:ext cx="2119849" cy="2576942"/>
              </a:xfrm>
              <a:prstGeom prst="rect">
                <a:avLst/>
              </a:prstGeom>
              <a:grp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Rewards &amp;</a:t>
                </a:r>
                <a:br>
                  <a:rPr lang="en-AU" sz="1200" b="1" noProof="0">
                    <a:solidFill>
                      <a:schemeClr val="tx1"/>
                    </a:solidFill>
                  </a:rPr>
                </a:br>
                <a:r>
                  <a:rPr lang="en-AU" sz="1200" b="1" noProof="0">
                    <a:solidFill>
                      <a:schemeClr val="tx1"/>
                    </a:solidFill>
                  </a:rPr>
                  <a:t>Recognition</a:t>
                </a:r>
              </a:p>
              <a:p>
                <a:pPr>
                  <a:lnSpc>
                    <a:spcPct val="100000"/>
                  </a:lnSpc>
                  <a:spcBef>
                    <a:spcPts val="500"/>
                  </a:spcBef>
                </a:pPr>
                <a:r>
                  <a:rPr lang="en-AU" sz="900" noProof="0"/>
                  <a:t>Everyone likes to be appreciated! This might be through your pay, but also through things like being thanked, getting special mentions, or receiving perks. Good workplaces recognise when you’ve done something brilliant.</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60" name="TextBox 1059">
                <a:extLst>
                  <a:ext uri="{FF2B5EF4-FFF2-40B4-BE49-F238E27FC236}">
                    <a16:creationId xmlns:a16="http://schemas.microsoft.com/office/drawing/2014/main" id="{56E17804-9283-BC58-9A7D-DD1F6ED23C82}"/>
                  </a:ext>
                </a:extLst>
              </p:cNvPr>
              <p:cNvSpPr txBox="1"/>
              <p:nvPr/>
            </p:nvSpPr>
            <p:spPr>
              <a:xfrm>
                <a:off x="2497659" y="905903"/>
                <a:ext cx="588121" cy="369332"/>
              </a:xfrm>
              <a:prstGeom prst="rect">
                <a:avLst/>
              </a:prstGeom>
              <a:noFill/>
            </p:spPr>
            <p:txBody>
              <a:bodyPr wrap="square">
                <a:spAutoFit/>
              </a:bodyPr>
              <a:lstStyle/>
              <a:p>
                <a:r>
                  <a:rPr lang="en-AU" sz="1800" b="1" noProof="0" dirty="0">
                    <a:solidFill>
                      <a:schemeClr val="accent3"/>
                    </a:solidFill>
                  </a:rPr>
                  <a:t>&lt;&lt; </a:t>
                </a:r>
                <a:endParaRPr lang="en-AU" noProof="0" dirty="0"/>
              </a:p>
            </p:txBody>
          </p:sp>
        </p:grpSp>
        <p:pic>
          <p:nvPicPr>
            <p:cNvPr id="1087" name="Picture 1086" descr="A person with different symbols&#10;&#10;AI-generated content may be incorrect.">
              <a:extLst>
                <a:ext uri="{FF2B5EF4-FFF2-40B4-BE49-F238E27FC236}">
                  <a16:creationId xmlns:a16="http://schemas.microsoft.com/office/drawing/2014/main" id="{175838A4-F859-4B5F-C8F1-CCC6B01B049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61187" y="5492109"/>
              <a:ext cx="774700" cy="774700"/>
            </a:xfrm>
            <a:prstGeom prst="rect">
              <a:avLst/>
            </a:prstGeom>
          </p:spPr>
        </p:pic>
      </p:grpSp>
      <p:grpSp>
        <p:nvGrpSpPr>
          <p:cNvPr id="5" name="Group 4">
            <a:extLst>
              <a:ext uri="{FF2B5EF4-FFF2-40B4-BE49-F238E27FC236}">
                <a16:creationId xmlns:a16="http://schemas.microsoft.com/office/drawing/2014/main" id="{651CDBEF-01D3-89CA-20CA-66774E0E6A41}"/>
              </a:ext>
            </a:extLst>
          </p:cNvPr>
          <p:cNvGrpSpPr/>
          <p:nvPr/>
        </p:nvGrpSpPr>
        <p:grpSpPr>
          <a:xfrm>
            <a:off x="5001128" y="3867485"/>
            <a:ext cx="2061848" cy="2604129"/>
            <a:chOff x="4918059" y="3867485"/>
            <a:chExt cx="2061848" cy="2604129"/>
          </a:xfrm>
        </p:grpSpPr>
        <p:grpSp>
          <p:nvGrpSpPr>
            <p:cNvPr id="1055" name="Group 1054">
              <a:extLst>
                <a:ext uri="{FF2B5EF4-FFF2-40B4-BE49-F238E27FC236}">
                  <a16:creationId xmlns:a16="http://schemas.microsoft.com/office/drawing/2014/main" id="{1B9E786B-964C-4011-D701-AAFF03CA823E}"/>
                </a:ext>
              </a:extLst>
            </p:cNvPr>
            <p:cNvGrpSpPr/>
            <p:nvPr/>
          </p:nvGrpSpPr>
          <p:grpSpPr>
            <a:xfrm>
              <a:off x="4918059" y="3867485"/>
              <a:ext cx="2061848" cy="2604129"/>
              <a:chOff x="989495" y="658141"/>
              <a:chExt cx="2061848" cy="2604129"/>
            </a:xfrm>
            <a:solidFill>
              <a:schemeClr val="accent4">
                <a:lumMod val="20000"/>
                <a:lumOff val="80000"/>
              </a:schemeClr>
            </a:solidFill>
          </p:grpSpPr>
          <p:sp>
            <p:nvSpPr>
              <p:cNvPr id="1056" name="Text Placeholder 2">
                <a:extLst>
                  <a:ext uri="{FF2B5EF4-FFF2-40B4-BE49-F238E27FC236}">
                    <a16:creationId xmlns:a16="http://schemas.microsoft.com/office/drawing/2014/main" id="{9F04C505-B777-04D5-2ACF-FFDB1F8649CB}"/>
                  </a:ext>
                </a:extLst>
              </p:cNvPr>
              <p:cNvSpPr txBox="1">
                <a:spLocks/>
              </p:cNvSpPr>
              <p:nvPr/>
            </p:nvSpPr>
            <p:spPr>
              <a:xfrm>
                <a:off x="989495" y="658141"/>
                <a:ext cx="2028803" cy="2604129"/>
              </a:xfrm>
              <a:prstGeom prst="rect">
                <a:avLst/>
              </a:prstGeom>
              <a:grp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Professional Advancement Pathways</a:t>
                </a:r>
              </a:p>
              <a:p>
                <a:pPr>
                  <a:lnSpc>
                    <a:spcPct val="100000"/>
                  </a:lnSpc>
                  <a:spcBef>
                    <a:spcPts val="500"/>
                  </a:spcBef>
                </a:pPr>
                <a:r>
                  <a:rPr lang="en-AU" sz="900" noProof="0"/>
                  <a:t>This is about your future at work. You’ll discover opportunities to learn new skills, take on more responsibility, or move into different roles. It’s how you grow and develop in your working life.</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7" name="TextBox 1056">
                <a:extLst>
                  <a:ext uri="{FF2B5EF4-FFF2-40B4-BE49-F238E27FC236}">
                    <a16:creationId xmlns:a16="http://schemas.microsoft.com/office/drawing/2014/main" id="{FEA2AFBA-D451-8634-0F9D-A25CD539B78D}"/>
                  </a:ext>
                </a:extLst>
              </p:cNvPr>
              <p:cNvSpPr txBox="1"/>
              <p:nvPr/>
            </p:nvSpPr>
            <p:spPr>
              <a:xfrm>
                <a:off x="2463222" y="893847"/>
                <a:ext cx="588121" cy="369332"/>
              </a:xfrm>
              <a:prstGeom prst="rect">
                <a:avLst/>
              </a:prstGeom>
              <a:noFill/>
            </p:spPr>
            <p:txBody>
              <a:bodyPr wrap="square">
                <a:spAutoFit/>
              </a:bodyPr>
              <a:lstStyle/>
              <a:p>
                <a:r>
                  <a:rPr lang="en-AU" sz="1800" b="1" noProof="0" dirty="0">
                    <a:solidFill>
                      <a:schemeClr val="accent3"/>
                    </a:solidFill>
                  </a:rPr>
                  <a:t>&lt;&lt; </a:t>
                </a:r>
                <a:endParaRPr lang="en-AU" noProof="0" dirty="0"/>
              </a:p>
            </p:txBody>
          </p:sp>
        </p:grpSp>
        <p:pic>
          <p:nvPicPr>
            <p:cNvPr id="1088" name="Picture 1087" descr="A star drawn on a blue circle&#10;&#10;AI-generated content may be incorrect.">
              <a:extLst>
                <a:ext uri="{FF2B5EF4-FFF2-40B4-BE49-F238E27FC236}">
                  <a16:creationId xmlns:a16="http://schemas.microsoft.com/office/drawing/2014/main" id="{7948A013-E02D-88BB-3C5E-F3610E360EC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17086" y="5492109"/>
              <a:ext cx="774700" cy="774700"/>
            </a:xfrm>
            <a:prstGeom prst="rect">
              <a:avLst/>
            </a:prstGeom>
          </p:spPr>
        </p:pic>
      </p:grpSp>
      <p:grpSp>
        <p:nvGrpSpPr>
          <p:cNvPr id="7" name="Group 6">
            <a:extLst>
              <a:ext uri="{FF2B5EF4-FFF2-40B4-BE49-F238E27FC236}">
                <a16:creationId xmlns:a16="http://schemas.microsoft.com/office/drawing/2014/main" id="{E52146D1-424C-210F-F871-18A59B692CC3}"/>
              </a:ext>
            </a:extLst>
          </p:cNvPr>
          <p:cNvGrpSpPr/>
          <p:nvPr/>
        </p:nvGrpSpPr>
        <p:grpSpPr>
          <a:xfrm>
            <a:off x="2755331" y="3867485"/>
            <a:ext cx="2031154" cy="2576942"/>
            <a:chOff x="7118061" y="3867485"/>
            <a:chExt cx="2031154" cy="2576942"/>
          </a:xfrm>
        </p:grpSpPr>
        <p:grpSp>
          <p:nvGrpSpPr>
            <p:cNvPr id="1049" name="Group 1048">
              <a:extLst>
                <a:ext uri="{FF2B5EF4-FFF2-40B4-BE49-F238E27FC236}">
                  <a16:creationId xmlns:a16="http://schemas.microsoft.com/office/drawing/2014/main" id="{159753EB-D397-B8E6-71B4-BAEF95C9A334}"/>
                </a:ext>
              </a:extLst>
            </p:cNvPr>
            <p:cNvGrpSpPr/>
            <p:nvPr/>
          </p:nvGrpSpPr>
          <p:grpSpPr>
            <a:xfrm>
              <a:off x="7118061" y="3867485"/>
              <a:ext cx="2031154" cy="2576942"/>
              <a:chOff x="1001070" y="658141"/>
              <a:chExt cx="2031154" cy="2576942"/>
            </a:xfrm>
            <a:solidFill>
              <a:schemeClr val="accent4">
                <a:lumMod val="20000"/>
                <a:lumOff val="80000"/>
              </a:schemeClr>
            </a:solidFill>
          </p:grpSpPr>
          <p:sp>
            <p:nvSpPr>
              <p:cNvPr id="1050" name="Text Placeholder 2">
                <a:extLst>
                  <a:ext uri="{FF2B5EF4-FFF2-40B4-BE49-F238E27FC236}">
                    <a16:creationId xmlns:a16="http://schemas.microsoft.com/office/drawing/2014/main" id="{EA9FAA30-548F-9024-977E-EF03580972ED}"/>
                  </a:ext>
                </a:extLst>
              </p:cNvPr>
              <p:cNvSpPr txBox="1">
                <a:spLocks/>
              </p:cNvSpPr>
              <p:nvPr/>
            </p:nvSpPr>
            <p:spPr>
              <a:xfrm>
                <a:off x="1001070" y="658141"/>
                <a:ext cx="2028803" cy="2576942"/>
              </a:xfrm>
              <a:prstGeom prst="rect">
                <a:avLst/>
              </a:prstGeom>
              <a:grp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500"/>
                  </a:spcBef>
                </a:pPr>
                <a:r>
                  <a:rPr lang="en-AU" sz="1200" b="1" noProof="0">
                    <a:solidFill>
                      <a:schemeClr val="tx1"/>
                    </a:solidFill>
                  </a:rPr>
                  <a:t>Service Recognition</a:t>
                </a:r>
                <a:br>
                  <a:rPr lang="en-AU" sz="1200" b="1" noProof="0">
                    <a:solidFill>
                      <a:schemeClr val="tx1"/>
                    </a:solidFill>
                  </a:rPr>
                </a:br>
                <a:r>
                  <a:rPr lang="en-AU" sz="1200" b="1" noProof="0">
                    <a:solidFill>
                      <a:schemeClr val="tx1"/>
                    </a:solidFill>
                  </a:rPr>
                  <a:t>Moments</a:t>
                </a:r>
              </a:p>
              <a:p>
                <a:pPr>
                  <a:lnSpc>
                    <a:spcPct val="100000"/>
                  </a:lnSpc>
                  <a:spcBef>
                    <a:spcPts val="500"/>
                  </a:spcBef>
                </a:pPr>
                <a:r>
                  <a:rPr lang="en-AU" sz="900" noProof="0"/>
                  <a:t>When you’ve been somewhere for a while—six months, a year, or longer—most workplaces will acknowledge this milestone. It might be a small celebration or a special mention that makes you feel valued for sticking around.</a:t>
                </a:r>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a:p>
                <a:pPr>
                  <a:lnSpc>
                    <a:spcPct val="100000"/>
                  </a:lnSpc>
                  <a:spcBef>
                    <a:spcPts val="500"/>
                  </a:spcBef>
                </a:pPr>
                <a:endParaRPr lang="en-AU" sz="900" noProof="0"/>
              </a:p>
            </p:txBody>
          </p:sp>
          <p:sp>
            <p:nvSpPr>
              <p:cNvPr id="1051" name="TextBox 1050">
                <a:extLst>
                  <a:ext uri="{FF2B5EF4-FFF2-40B4-BE49-F238E27FC236}">
                    <a16:creationId xmlns:a16="http://schemas.microsoft.com/office/drawing/2014/main" id="{8015A43A-A231-6E17-9CAF-690B1597FB57}"/>
                  </a:ext>
                </a:extLst>
              </p:cNvPr>
              <p:cNvSpPr txBox="1"/>
              <p:nvPr/>
            </p:nvSpPr>
            <p:spPr>
              <a:xfrm>
                <a:off x="2444103" y="922408"/>
                <a:ext cx="588121" cy="369332"/>
              </a:xfrm>
              <a:prstGeom prst="rect">
                <a:avLst/>
              </a:prstGeom>
              <a:noFill/>
            </p:spPr>
            <p:txBody>
              <a:bodyPr wrap="square">
                <a:spAutoFit/>
              </a:bodyPr>
              <a:lstStyle/>
              <a:p>
                <a:r>
                  <a:rPr lang="en-AU" sz="1800" b="1" noProof="0" dirty="0">
                    <a:solidFill>
                      <a:schemeClr val="accent3"/>
                    </a:solidFill>
                  </a:rPr>
                  <a:t>&lt;&lt; </a:t>
                </a:r>
                <a:endParaRPr lang="en-AU" noProof="0" dirty="0"/>
              </a:p>
            </p:txBody>
          </p:sp>
        </p:grpSp>
        <p:pic>
          <p:nvPicPr>
            <p:cNvPr id="1089" name="Picture 1088" descr="A drawing of a mountain with a flag on top&#10;&#10;AI-generated content may be incorrect.">
              <a:extLst>
                <a:ext uri="{FF2B5EF4-FFF2-40B4-BE49-F238E27FC236}">
                  <a16:creationId xmlns:a16="http://schemas.microsoft.com/office/drawing/2014/main" id="{A7D20DEE-D8D2-F8E4-87FD-D8088A1ED18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45112" y="5492109"/>
              <a:ext cx="774700" cy="774700"/>
            </a:xfrm>
            <a:prstGeom prst="rect">
              <a:avLst/>
            </a:prstGeom>
          </p:spPr>
        </p:pic>
      </p:grpSp>
      <p:grpSp>
        <p:nvGrpSpPr>
          <p:cNvPr id="2" name="Group 1">
            <a:extLst>
              <a:ext uri="{FF2B5EF4-FFF2-40B4-BE49-F238E27FC236}">
                <a16:creationId xmlns:a16="http://schemas.microsoft.com/office/drawing/2014/main" id="{681BF091-78F0-40AD-4094-A07A816145A6}"/>
              </a:ext>
            </a:extLst>
          </p:cNvPr>
          <p:cNvGrpSpPr/>
          <p:nvPr/>
        </p:nvGrpSpPr>
        <p:grpSpPr>
          <a:xfrm>
            <a:off x="506518" y="3855429"/>
            <a:ext cx="2093294" cy="2502563"/>
            <a:chOff x="9348030" y="3855429"/>
            <a:chExt cx="2093294" cy="2502563"/>
          </a:xfrm>
        </p:grpSpPr>
        <p:grpSp>
          <p:nvGrpSpPr>
            <p:cNvPr id="1052" name="Group 1051">
              <a:extLst>
                <a:ext uri="{FF2B5EF4-FFF2-40B4-BE49-F238E27FC236}">
                  <a16:creationId xmlns:a16="http://schemas.microsoft.com/office/drawing/2014/main" id="{EA43F83A-5367-9D8D-24AB-F2CBA9F989FC}"/>
                </a:ext>
              </a:extLst>
            </p:cNvPr>
            <p:cNvGrpSpPr/>
            <p:nvPr/>
          </p:nvGrpSpPr>
          <p:grpSpPr>
            <a:xfrm>
              <a:off x="9348030" y="3855429"/>
              <a:ext cx="2093294" cy="2502563"/>
              <a:chOff x="989495" y="658141"/>
              <a:chExt cx="2093294" cy="2502563"/>
            </a:xfrm>
          </p:grpSpPr>
          <p:sp>
            <p:nvSpPr>
              <p:cNvPr id="1053" name="Text Placeholder 2">
                <a:extLst>
                  <a:ext uri="{FF2B5EF4-FFF2-40B4-BE49-F238E27FC236}">
                    <a16:creationId xmlns:a16="http://schemas.microsoft.com/office/drawing/2014/main" id="{58C62987-9856-A17E-9683-9A41798CE4E1}"/>
                  </a:ext>
                </a:extLst>
              </p:cNvPr>
              <p:cNvSpPr txBox="1">
                <a:spLocks/>
              </p:cNvSpPr>
              <p:nvPr/>
            </p:nvSpPr>
            <p:spPr>
              <a:xfrm>
                <a:off x="989495" y="658141"/>
                <a:ext cx="2028803" cy="2502563"/>
              </a:xfrm>
              <a:prstGeom prst="rect">
                <a:avLst/>
              </a:prstGeom>
              <a:solidFill>
                <a:schemeClr val="bg2"/>
              </a:solidFill>
              <a:ln w="25400">
                <a:solidFill>
                  <a:schemeClr val="tx1"/>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spcBef>
                    <a:spcPts val="0"/>
                  </a:spcBef>
                </a:pPr>
                <a:r>
                  <a:rPr lang="en-AU" sz="1200" b="1" noProof="0" dirty="0">
                    <a:solidFill>
                      <a:schemeClr val="tx1"/>
                    </a:solidFill>
                  </a:rPr>
                  <a:t>Transition &amp;</a:t>
                </a:r>
              </a:p>
              <a:p>
                <a:pPr>
                  <a:lnSpc>
                    <a:spcPct val="100000"/>
                  </a:lnSpc>
                  <a:spcBef>
                    <a:spcPts val="0"/>
                  </a:spcBef>
                </a:pPr>
                <a:r>
                  <a:rPr lang="en-AU" sz="1200" b="1" noProof="0" dirty="0">
                    <a:solidFill>
                      <a:schemeClr val="tx1"/>
                    </a:solidFill>
                  </a:rPr>
                  <a:t>Departure</a:t>
                </a:r>
              </a:p>
              <a:p>
                <a:pPr>
                  <a:lnSpc>
                    <a:spcPct val="100000"/>
                  </a:lnSpc>
                  <a:spcBef>
                    <a:spcPts val="500"/>
                  </a:spcBef>
                </a:pPr>
                <a:r>
                  <a:rPr lang="en-AU" sz="900" noProof="0" dirty="0"/>
                  <a:t>Jobs end for many reasons, either by choice or by business needs. What matters is how you leave. A proper farewell and handover honours your contribution.</a:t>
                </a:r>
              </a:p>
              <a:p>
                <a:pPr>
                  <a:lnSpc>
                    <a:spcPct val="100000"/>
                  </a:lnSpc>
                  <a:spcBef>
                    <a:spcPts val="500"/>
                  </a:spcBef>
                </a:pPr>
                <a:endParaRPr lang="en-AU" sz="900" noProof="0" dirty="0"/>
              </a:p>
              <a:p>
                <a:pPr>
                  <a:lnSpc>
                    <a:spcPct val="100000"/>
                  </a:lnSpc>
                  <a:spcBef>
                    <a:spcPts val="500"/>
                  </a:spcBef>
                </a:pPr>
                <a:endParaRPr lang="en-AU" sz="900" noProof="0" dirty="0"/>
              </a:p>
              <a:p>
                <a:pPr>
                  <a:lnSpc>
                    <a:spcPct val="100000"/>
                  </a:lnSpc>
                  <a:spcBef>
                    <a:spcPts val="500"/>
                  </a:spcBef>
                </a:pPr>
                <a:endParaRPr lang="en-AU" sz="900" noProof="0" dirty="0"/>
              </a:p>
              <a:p>
                <a:pPr>
                  <a:lnSpc>
                    <a:spcPct val="100000"/>
                  </a:lnSpc>
                  <a:spcBef>
                    <a:spcPts val="500"/>
                  </a:spcBef>
                </a:pPr>
                <a:endParaRPr lang="en-AU" sz="900" noProof="0" dirty="0"/>
              </a:p>
            </p:txBody>
          </p:sp>
          <p:sp>
            <p:nvSpPr>
              <p:cNvPr id="1054" name="TextBox 1053">
                <a:extLst>
                  <a:ext uri="{FF2B5EF4-FFF2-40B4-BE49-F238E27FC236}">
                    <a16:creationId xmlns:a16="http://schemas.microsoft.com/office/drawing/2014/main" id="{D4EC0CE0-28D8-E81D-4E32-87CA38AC05B3}"/>
                  </a:ext>
                </a:extLst>
              </p:cNvPr>
              <p:cNvSpPr txBox="1"/>
              <p:nvPr/>
            </p:nvSpPr>
            <p:spPr>
              <a:xfrm>
                <a:off x="2494668" y="931955"/>
                <a:ext cx="588121" cy="369332"/>
              </a:xfrm>
              <a:prstGeom prst="rect">
                <a:avLst/>
              </a:prstGeom>
              <a:noFill/>
            </p:spPr>
            <p:txBody>
              <a:bodyPr wrap="square">
                <a:spAutoFit/>
              </a:bodyPr>
              <a:lstStyle/>
              <a:p>
                <a:r>
                  <a:rPr lang="en-AU" sz="1800" b="1" noProof="0" dirty="0">
                    <a:solidFill>
                      <a:schemeClr val="accent3"/>
                    </a:solidFill>
                  </a:rPr>
                  <a:t>&lt;&lt; </a:t>
                </a:r>
                <a:endParaRPr lang="en-AU" noProof="0" dirty="0"/>
              </a:p>
            </p:txBody>
          </p:sp>
        </p:grpSp>
        <p:pic>
          <p:nvPicPr>
            <p:cNvPr id="1090" name="Picture 1089" descr="A blue circle with a white card with blue text&#10;&#10;AI-generated content may be incorrect.">
              <a:extLst>
                <a:ext uri="{FF2B5EF4-FFF2-40B4-BE49-F238E27FC236}">
                  <a16:creationId xmlns:a16="http://schemas.microsoft.com/office/drawing/2014/main" id="{119279CF-96F0-3056-6551-E26C0CC4CBB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14420" y="5492109"/>
              <a:ext cx="774700" cy="774700"/>
            </a:xfrm>
            <a:prstGeom prst="rect">
              <a:avLst/>
            </a:prstGeom>
          </p:spPr>
        </p:pic>
      </p:grpSp>
      <p:sp>
        <p:nvSpPr>
          <p:cNvPr id="6" name="Title 4">
            <a:extLst>
              <a:ext uri="{FF2B5EF4-FFF2-40B4-BE49-F238E27FC236}">
                <a16:creationId xmlns:a16="http://schemas.microsoft.com/office/drawing/2014/main" id="{51D04C06-F7B3-50F6-5345-7CA6BF1C0349}"/>
              </a:ext>
            </a:extLst>
          </p:cNvPr>
          <p:cNvSpPr>
            <a:spLocks noGrp="1"/>
          </p:cNvSpPr>
          <p:nvPr>
            <p:ph type="title"/>
          </p:nvPr>
        </p:nvSpPr>
        <p:spPr>
          <a:xfrm>
            <a:off x="514862" y="347909"/>
            <a:ext cx="6599092" cy="496853"/>
          </a:xfrm>
        </p:spPr>
        <p:txBody>
          <a:bodyPr/>
          <a:lstStyle/>
          <a:p>
            <a:r>
              <a:rPr lang="en-AU" sz="2800" noProof="0" dirty="0">
                <a:solidFill>
                  <a:schemeClr val="bg1"/>
                </a:solidFill>
              </a:rPr>
              <a:t>10 Touchpoints in your work journey</a:t>
            </a:r>
          </a:p>
        </p:txBody>
      </p:sp>
      <p:pic>
        <p:nvPicPr>
          <p:cNvPr id="8" name="Picture 7" descr="A rectangular white frame with black background&#10;&#10;AI-generated content may be incorrect.">
            <a:extLst>
              <a:ext uri="{FF2B5EF4-FFF2-40B4-BE49-F238E27FC236}">
                <a16:creationId xmlns:a16="http://schemas.microsoft.com/office/drawing/2014/main" id="{5CC03981-1CEB-A616-74C5-FBB260AA5F20}"/>
              </a:ext>
            </a:extLst>
          </p:cNvPr>
          <p:cNvPicPr>
            <a:picLocks noChangeAspect="1"/>
          </p:cNvPicPr>
          <p:nvPr/>
        </p:nvPicPr>
        <p:blipFill>
          <a:blip r:embed="rId13">
            <a:extLst>
              <a:ext uri="{28A0092B-C50C-407E-A947-70E740481C1C}">
                <a14:useLocalDpi xmlns:a14="http://schemas.microsoft.com/office/drawing/2010/main" val="0"/>
              </a:ext>
            </a:extLst>
          </a:blip>
          <a:srcRect l="17857" r="1" b="28753"/>
          <a:stretch>
            <a:fillRect/>
          </a:stretch>
        </p:blipFill>
        <p:spPr>
          <a:xfrm>
            <a:off x="-159024" y="2685397"/>
            <a:ext cx="12252960" cy="4425187"/>
          </a:xfrm>
          <a:prstGeom prst="rect">
            <a:avLst/>
          </a:prstGeom>
        </p:spPr>
      </p:pic>
    </p:spTree>
    <p:extLst>
      <p:ext uri="{BB962C8B-B14F-4D97-AF65-F5344CB8AC3E}">
        <p14:creationId xmlns:p14="http://schemas.microsoft.com/office/powerpoint/2010/main" val="304930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48B21B8-2663-E567-4AD3-B30297037794}"/>
              </a:ext>
            </a:extLst>
          </p:cNvPr>
          <p:cNvSpPr>
            <a:spLocks noGrp="1"/>
          </p:cNvSpPr>
          <p:nvPr>
            <p:ph type="body" idx="1"/>
          </p:nvPr>
        </p:nvSpPr>
        <p:spPr>
          <a:xfrm>
            <a:off x="1055688" y="1583497"/>
            <a:ext cx="3203576" cy="1437042"/>
          </a:xfrm>
        </p:spPr>
        <p:txBody>
          <a:bodyPr anchor="ctr"/>
          <a:lstStyle/>
          <a:p>
            <a:r>
              <a:rPr lang="en-AU" sz="1200" noProof="0" dirty="0">
                <a:solidFill>
                  <a:schemeClr val="accent6"/>
                </a:solidFill>
              </a:rPr>
              <a:t>Understanding yourself is foundational to career success. When you recognise your unique combination of attributes, skills, and strengths, you can make more informed career decisions that align with who you are. </a:t>
            </a:r>
          </a:p>
          <a:p>
            <a:r>
              <a:rPr lang="en-AU" sz="1200" noProof="0" dirty="0">
                <a:solidFill>
                  <a:schemeClr val="accent6"/>
                </a:solidFill>
              </a:rPr>
              <a:t>Employers seek candidates who fit their organisational culture and work environment. </a:t>
            </a:r>
          </a:p>
        </p:txBody>
      </p:sp>
      <p:sp>
        <p:nvSpPr>
          <p:cNvPr id="5" name="Title 4">
            <a:extLst>
              <a:ext uri="{FF2B5EF4-FFF2-40B4-BE49-F238E27FC236}">
                <a16:creationId xmlns:a16="http://schemas.microsoft.com/office/drawing/2014/main" id="{22EDDF2E-4909-0E32-6524-CA7D1B7E1589}"/>
              </a:ext>
            </a:extLst>
          </p:cNvPr>
          <p:cNvSpPr>
            <a:spLocks noGrp="1"/>
          </p:cNvSpPr>
          <p:nvPr>
            <p:ph type="title"/>
          </p:nvPr>
        </p:nvSpPr>
        <p:spPr>
          <a:xfrm>
            <a:off x="1055941" y="873125"/>
            <a:ext cx="8454856" cy="524553"/>
          </a:xfrm>
        </p:spPr>
        <p:txBody>
          <a:bodyPr/>
          <a:lstStyle/>
          <a:p>
            <a:r>
              <a:rPr lang="en-AU" noProof="0" dirty="0"/>
              <a:t>Career changes: a natural part of working life</a:t>
            </a:r>
          </a:p>
        </p:txBody>
      </p:sp>
      <p:sp>
        <p:nvSpPr>
          <p:cNvPr id="10" name="Text Placeholder 9">
            <a:extLst>
              <a:ext uri="{FF2B5EF4-FFF2-40B4-BE49-F238E27FC236}">
                <a16:creationId xmlns:a16="http://schemas.microsoft.com/office/drawing/2014/main" id="{6A5CCF01-C6E8-DFB9-D428-93F07F2B561A}"/>
              </a:ext>
            </a:extLst>
          </p:cNvPr>
          <p:cNvSpPr>
            <a:spLocks noGrp="1"/>
          </p:cNvSpPr>
          <p:nvPr>
            <p:ph type="body" sz="quarter" idx="20"/>
          </p:nvPr>
        </p:nvSpPr>
        <p:spPr>
          <a:xfrm>
            <a:off x="1055688" y="624947"/>
            <a:ext cx="3223172" cy="247554"/>
          </a:xfrm>
        </p:spPr>
        <p:txBody>
          <a:bodyPr/>
          <a:lstStyle/>
          <a:p>
            <a:r>
              <a:rPr lang="en-AU" noProof="0" dirty="0"/>
              <a:t>LIFELONG LEARNING AND PROGRESSION</a:t>
            </a:r>
          </a:p>
        </p:txBody>
      </p:sp>
      <p:sp>
        <p:nvSpPr>
          <p:cNvPr id="7" name="Text Placeholder 2">
            <a:extLst>
              <a:ext uri="{FF2B5EF4-FFF2-40B4-BE49-F238E27FC236}">
                <a16:creationId xmlns:a16="http://schemas.microsoft.com/office/drawing/2014/main" id="{5A0CFA2B-2C16-4AB1-0CD8-E6133B778AB7}"/>
              </a:ext>
            </a:extLst>
          </p:cNvPr>
          <p:cNvSpPr txBox="1">
            <a:spLocks/>
          </p:cNvSpPr>
          <p:nvPr/>
        </p:nvSpPr>
        <p:spPr>
          <a:xfrm>
            <a:off x="1055941" y="3429000"/>
            <a:ext cx="3203576" cy="2448189"/>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dirty="0">
                <a:solidFill>
                  <a:schemeClr val="tx2"/>
                </a:solidFill>
              </a:rPr>
              <a:t>Which manufacturing category – research, production, maintenance, or business – matches your interests and strengths? Why?</a:t>
            </a:r>
          </a:p>
          <a:p>
            <a:pPr marL="285750" indent="-285750">
              <a:buClr>
                <a:schemeClr val="accent3"/>
              </a:buClr>
              <a:buFont typeface="Arial" panose="020B0604020202020204" pitchFamily="34" charset="0"/>
              <a:buChar char="•"/>
            </a:pPr>
            <a:r>
              <a:rPr lang="en-AU" sz="1200" noProof="0" dirty="0">
                <a:solidFill>
                  <a:schemeClr val="tx2"/>
                </a:solidFill>
              </a:rPr>
              <a:t>Manufacturing links to many industries. How does this make career paths stronger than in specialised fields?</a:t>
            </a:r>
          </a:p>
          <a:p>
            <a:pPr marL="285750" indent="-285750">
              <a:buClr>
                <a:schemeClr val="accent3"/>
              </a:buClr>
              <a:buFont typeface="Arial" panose="020B0604020202020204" pitchFamily="34" charset="0"/>
              <a:buChar char="•"/>
            </a:pPr>
            <a:r>
              <a:rPr lang="en-AU" sz="1200" noProof="0" dirty="0">
                <a:solidFill>
                  <a:schemeClr val="tx2"/>
                </a:solidFill>
              </a:rPr>
              <a:t>Pick a product you use daily. What careers are involved in researching, designing, making, and delivering it?</a:t>
            </a:r>
          </a:p>
        </p:txBody>
      </p:sp>
      <p:sp>
        <p:nvSpPr>
          <p:cNvPr id="8" name="Text Placeholder 14">
            <a:extLst>
              <a:ext uri="{FF2B5EF4-FFF2-40B4-BE49-F238E27FC236}">
                <a16:creationId xmlns:a16="http://schemas.microsoft.com/office/drawing/2014/main" id="{05CBBB55-4D00-8EE2-739C-859B796FDDDB}"/>
              </a:ext>
            </a:extLst>
          </p:cNvPr>
          <p:cNvSpPr txBox="1">
            <a:spLocks/>
          </p:cNvSpPr>
          <p:nvPr/>
        </p:nvSpPr>
        <p:spPr>
          <a:xfrm>
            <a:off x="1041516" y="318329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3" name="TextBox 3">
            <a:extLst>
              <a:ext uri="{FF2B5EF4-FFF2-40B4-BE49-F238E27FC236}">
                <a16:creationId xmlns:a16="http://schemas.microsoft.com/office/drawing/2014/main" id="{FFE50C9E-1F5A-985F-EFEA-E498B878646A}"/>
              </a:ext>
            </a:extLst>
          </p:cNvPr>
          <p:cNvSpPr txBox="1"/>
          <p:nvPr/>
        </p:nvSpPr>
        <p:spPr>
          <a:xfrm>
            <a:off x="4514850" y="5902461"/>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US" sz="1200" b="1" i="0" dirty="0">
                <a:solidFill>
                  <a:srgbClr val="0F0F0F"/>
                </a:solidFill>
                <a:effectLst/>
                <a:latin typeface="+mj-lt"/>
              </a:rPr>
              <a:t>Career changes</a:t>
            </a:r>
          </a:p>
        </p:txBody>
      </p:sp>
      <p:pic>
        <p:nvPicPr>
          <p:cNvPr id="11" name="Online Media 10" title="MSQ_Video_Career-Changes">
            <a:hlinkClick r:id="" action="ppaction://media"/>
            <a:extLst>
              <a:ext uri="{FF2B5EF4-FFF2-40B4-BE49-F238E27FC236}">
                <a16:creationId xmlns:a16="http://schemas.microsoft.com/office/drawing/2014/main" id="{165F137D-536A-2247-73B4-D4C6E1B15240}"/>
              </a:ext>
            </a:extLst>
          </p:cNvPr>
          <p:cNvPicPr>
            <a:picLocks noGrp="1" noRot="1" noChangeAspect="1"/>
          </p:cNvPicPr>
          <p:nvPr>
            <p:ph type="media" sz="quarter" idx="19"/>
            <a:videoFile r:link="rId1"/>
          </p:nvPr>
        </p:nvPicPr>
        <p:blipFill>
          <a:blip r:embed="rId4"/>
          <a:stretch>
            <a:fillRect/>
          </a:stretch>
        </p:blipFill>
        <p:spPr>
          <a:xfrm>
            <a:off x="4514850" y="1727200"/>
            <a:ext cx="7161213" cy="4033838"/>
          </a:xfrm>
          <a:prstGeom prst="rect">
            <a:avLst/>
          </a:prstGeom>
        </p:spPr>
      </p:pic>
    </p:spTree>
    <p:extLst>
      <p:ext uri="{BB962C8B-B14F-4D97-AF65-F5344CB8AC3E}">
        <p14:creationId xmlns:p14="http://schemas.microsoft.com/office/powerpoint/2010/main" val="3982518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0838E51-C30F-F16C-0AC3-FE699AC3B178}"/>
              </a:ext>
            </a:extLst>
          </p:cNvPr>
          <p:cNvSpPr>
            <a:spLocks noGrp="1"/>
          </p:cNvSpPr>
          <p:nvPr>
            <p:ph type="body" sz="quarter" idx="20"/>
          </p:nvPr>
        </p:nvSpPr>
        <p:spPr>
          <a:xfrm>
            <a:off x="1055688" y="624947"/>
            <a:ext cx="3223172" cy="247554"/>
          </a:xfrm>
        </p:spPr>
        <p:txBody>
          <a:bodyPr/>
          <a:lstStyle/>
          <a:p>
            <a:r>
              <a:rPr lang="en-AU" noProof="0" dirty="0"/>
              <a:t>LIFELONG LEARNING AND PROGRESSION</a:t>
            </a:r>
          </a:p>
        </p:txBody>
      </p:sp>
      <p:sp>
        <p:nvSpPr>
          <p:cNvPr id="15" name="Text Placeholder 14">
            <a:extLst>
              <a:ext uri="{FF2B5EF4-FFF2-40B4-BE49-F238E27FC236}">
                <a16:creationId xmlns:a16="http://schemas.microsoft.com/office/drawing/2014/main" id="{9E4784B1-1573-DED7-18CD-E4A1B1EACD25}"/>
              </a:ext>
            </a:extLst>
          </p:cNvPr>
          <p:cNvSpPr>
            <a:spLocks noGrp="1"/>
          </p:cNvSpPr>
          <p:nvPr>
            <p:ph type="body" idx="1"/>
          </p:nvPr>
        </p:nvSpPr>
        <p:spPr>
          <a:xfrm>
            <a:off x="7562334" y="1804015"/>
            <a:ext cx="3978276" cy="3795636"/>
          </a:xfrm>
        </p:spPr>
        <p:txBody>
          <a:bodyPr/>
          <a:lstStyle/>
          <a:p>
            <a:r>
              <a:rPr lang="en-AU" b="1" noProof="0" dirty="0">
                <a:solidFill>
                  <a:schemeClr val="accent6"/>
                </a:solidFill>
              </a:rPr>
              <a:t>Five benefits of maximising your work:</a:t>
            </a:r>
          </a:p>
          <a:p>
            <a:pPr marL="342900" indent="-342900">
              <a:buClr>
                <a:schemeClr val="tx2"/>
              </a:buClr>
              <a:buSzPct val="90000"/>
              <a:buFont typeface="+mj-lt"/>
              <a:buAutoNum type="arabicPeriod"/>
            </a:pPr>
            <a:r>
              <a:rPr lang="en-AU" noProof="0" dirty="0">
                <a:solidFill>
                  <a:schemeClr val="accent6"/>
                </a:solidFill>
              </a:rPr>
              <a:t>Develop </a:t>
            </a:r>
            <a:r>
              <a:rPr lang="en-AU" b="1" noProof="0" dirty="0">
                <a:solidFill>
                  <a:schemeClr val="accent6"/>
                </a:solidFill>
              </a:rPr>
              <a:t>transferable skills </a:t>
            </a:r>
            <a:r>
              <a:rPr lang="en-AU" noProof="0" dirty="0">
                <a:solidFill>
                  <a:schemeClr val="accent6"/>
                </a:solidFill>
              </a:rPr>
              <a:t>that open doors to future opportunities</a:t>
            </a:r>
          </a:p>
          <a:p>
            <a:pPr marL="342900" indent="-342900">
              <a:buClr>
                <a:schemeClr val="tx2"/>
              </a:buClr>
              <a:buSzPct val="90000"/>
              <a:buFont typeface="+mj-lt"/>
              <a:buAutoNum type="arabicPeriod"/>
            </a:pPr>
            <a:r>
              <a:rPr lang="en-AU" noProof="0" dirty="0">
                <a:solidFill>
                  <a:schemeClr val="accent6"/>
                </a:solidFill>
              </a:rPr>
              <a:t>Build </a:t>
            </a:r>
            <a:r>
              <a:rPr lang="en-AU" b="1" noProof="0" dirty="0">
                <a:solidFill>
                  <a:schemeClr val="accent6"/>
                </a:solidFill>
              </a:rPr>
              <a:t>meaningful professional relationships </a:t>
            </a:r>
            <a:r>
              <a:rPr lang="en-AU" noProof="0" dirty="0">
                <a:solidFill>
                  <a:schemeClr val="accent6"/>
                </a:solidFill>
              </a:rPr>
              <a:t>and networks</a:t>
            </a:r>
          </a:p>
          <a:p>
            <a:pPr marL="342900" indent="-342900">
              <a:buClr>
                <a:schemeClr val="tx2"/>
              </a:buClr>
              <a:buSzPct val="90000"/>
              <a:buFont typeface="+mj-lt"/>
              <a:buAutoNum type="arabicPeriod"/>
            </a:pPr>
            <a:r>
              <a:rPr lang="en-AU" noProof="0" dirty="0">
                <a:solidFill>
                  <a:schemeClr val="accent6"/>
                </a:solidFill>
              </a:rPr>
              <a:t>Discover your </a:t>
            </a:r>
            <a:r>
              <a:rPr lang="en-AU" b="1" noProof="0" dirty="0">
                <a:solidFill>
                  <a:schemeClr val="accent6"/>
                </a:solidFill>
              </a:rPr>
              <a:t>strengths and interests </a:t>
            </a:r>
            <a:r>
              <a:rPr lang="en-AU" noProof="0" dirty="0">
                <a:solidFill>
                  <a:schemeClr val="accent6"/>
                </a:solidFill>
              </a:rPr>
              <a:t>to guide career decisions</a:t>
            </a:r>
          </a:p>
          <a:p>
            <a:pPr marL="342900" indent="-342900">
              <a:buClr>
                <a:schemeClr val="tx2"/>
              </a:buClr>
              <a:buSzPct val="90000"/>
              <a:buFont typeface="+mj-lt"/>
              <a:buAutoNum type="arabicPeriod"/>
            </a:pPr>
            <a:r>
              <a:rPr lang="en-AU" noProof="0" dirty="0">
                <a:solidFill>
                  <a:schemeClr val="accent6"/>
                </a:solidFill>
              </a:rPr>
              <a:t>Stand out with strong references and </a:t>
            </a:r>
            <a:r>
              <a:rPr lang="en-AU" b="1" noProof="0" dirty="0">
                <a:solidFill>
                  <a:schemeClr val="accent6"/>
                </a:solidFill>
              </a:rPr>
              <a:t>real achievements</a:t>
            </a:r>
          </a:p>
          <a:p>
            <a:pPr marL="342900" indent="-342900">
              <a:buClr>
                <a:schemeClr val="tx2"/>
              </a:buClr>
              <a:buSzPct val="90000"/>
              <a:buFont typeface="+mj-lt"/>
              <a:buAutoNum type="arabicPeriod"/>
            </a:pPr>
            <a:r>
              <a:rPr lang="en-AU" noProof="0" dirty="0">
                <a:solidFill>
                  <a:schemeClr val="accent6"/>
                </a:solidFill>
              </a:rPr>
              <a:t>Create a foundation for long-term career growth and </a:t>
            </a:r>
            <a:r>
              <a:rPr lang="en-AU" b="1" noProof="0" dirty="0">
                <a:solidFill>
                  <a:schemeClr val="accent6"/>
                </a:solidFill>
              </a:rPr>
              <a:t>satisfaction</a:t>
            </a:r>
          </a:p>
          <a:p>
            <a:pPr marL="342900" indent="-342900">
              <a:buClr>
                <a:schemeClr val="tx2"/>
              </a:buClr>
              <a:buSzPct val="90000"/>
              <a:buFont typeface="+mj-lt"/>
              <a:buAutoNum type="arabicPeriod"/>
            </a:pPr>
            <a:r>
              <a:rPr lang="en-AU" noProof="0" dirty="0">
                <a:solidFill>
                  <a:schemeClr val="accent6"/>
                </a:solidFill>
              </a:rPr>
              <a:t>Understand how </a:t>
            </a:r>
            <a:r>
              <a:rPr lang="en-AU" b="1" noProof="0" dirty="0">
                <a:solidFill>
                  <a:schemeClr val="accent6"/>
                </a:solidFill>
              </a:rPr>
              <a:t>lifelong learning </a:t>
            </a:r>
            <a:r>
              <a:rPr lang="en-AU" noProof="0" dirty="0">
                <a:solidFill>
                  <a:schemeClr val="accent6"/>
                </a:solidFill>
              </a:rPr>
              <a:t>can support a full career</a:t>
            </a:r>
          </a:p>
        </p:txBody>
      </p:sp>
      <p:sp>
        <p:nvSpPr>
          <p:cNvPr id="3" name="Text Placeholder 2">
            <a:extLst>
              <a:ext uri="{FF2B5EF4-FFF2-40B4-BE49-F238E27FC236}">
                <a16:creationId xmlns:a16="http://schemas.microsoft.com/office/drawing/2014/main" id="{C466710A-C4CF-373C-7C05-99EC4AA3440A}"/>
              </a:ext>
            </a:extLst>
          </p:cNvPr>
          <p:cNvSpPr>
            <a:spLocks noGrp="1"/>
          </p:cNvSpPr>
          <p:nvPr>
            <p:ph type="body" idx="21"/>
          </p:nvPr>
        </p:nvSpPr>
        <p:spPr>
          <a:xfrm>
            <a:off x="1055688" y="1614010"/>
            <a:ext cx="5202237" cy="3848984"/>
          </a:xfrm>
        </p:spPr>
        <p:txBody>
          <a:bodyPr/>
          <a:lstStyle/>
          <a:p>
            <a:pPr>
              <a:lnSpc>
                <a:spcPct val="100000"/>
              </a:lnSpc>
            </a:pPr>
            <a:r>
              <a:rPr lang="en-AU" noProof="0" dirty="0"/>
              <a:t>Maximising your employment experience means actively engaging with your job to gain more than your wage. It’s about developing skills, building relationships, seeking opportunities, and contributing meaningfully while maintaining a healthy work-life balance.</a:t>
            </a:r>
          </a:p>
          <a:p>
            <a:pPr>
              <a:lnSpc>
                <a:spcPct val="100000"/>
              </a:lnSpc>
            </a:pPr>
            <a:r>
              <a:rPr lang="en-AU" noProof="0" dirty="0"/>
              <a:t>When you approach work strategically, even entry-level positions become powerful steppingstones toward your long-term goals. Every workplace offers hidden learning opportunities, connections, and chances to demonstrate your capabilities.</a:t>
            </a:r>
          </a:p>
          <a:p>
            <a:pPr>
              <a:lnSpc>
                <a:spcPct val="100000"/>
              </a:lnSpc>
            </a:pPr>
            <a:r>
              <a:rPr lang="en-AU" noProof="0" dirty="0"/>
              <a:t>Understanding how to get the most from your employment helps you build valuable skills, references, and experiences that will benefit you throughout your entire career journey, regardless of where you start.</a:t>
            </a:r>
          </a:p>
        </p:txBody>
      </p:sp>
      <p:sp>
        <p:nvSpPr>
          <p:cNvPr id="6" name="Title 5">
            <a:extLst>
              <a:ext uri="{FF2B5EF4-FFF2-40B4-BE49-F238E27FC236}">
                <a16:creationId xmlns:a16="http://schemas.microsoft.com/office/drawing/2014/main" id="{1C780FC2-6B42-0F81-0673-6845B15BA403}"/>
              </a:ext>
            </a:extLst>
          </p:cNvPr>
          <p:cNvSpPr>
            <a:spLocks noGrp="1"/>
          </p:cNvSpPr>
          <p:nvPr>
            <p:ph type="title"/>
          </p:nvPr>
        </p:nvSpPr>
        <p:spPr>
          <a:xfrm>
            <a:off x="1055941" y="873125"/>
            <a:ext cx="7704651" cy="524553"/>
          </a:xfrm>
        </p:spPr>
        <p:txBody>
          <a:bodyPr/>
          <a:lstStyle/>
          <a:p>
            <a:r>
              <a:rPr lang="en-AU" noProof="0" dirty="0"/>
              <a:t>Maximising your employment experience</a:t>
            </a:r>
          </a:p>
        </p:txBody>
      </p:sp>
    </p:spTree>
    <p:extLst>
      <p:ext uri="{BB962C8B-B14F-4D97-AF65-F5344CB8AC3E}">
        <p14:creationId xmlns:p14="http://schemas.microsoft.com/office/powerpoint/2010/main" val="3176196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C37F0-03BD-9B3D-1FA9-9460E31657E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456D4F8-B528-B0EC-6930-50FB4F582F6D}"/>
              </a:ext>
            </a:extLst>
          </p:cNvPr>
          <p:cNvSpPr>
            <a:spLocks noGrp="1"/>
          </p:cNvSpPr>
          <p:nvPr>
            <p:ph type="body" sz="quarter" idx="20"/>
          </p:nvPr>
        </p:nvSpPr>
        <p:spPr>
          <a:xfrm>
            <a:off x="1055688" y="624947"/>
            <a:ext cx="3223172" cy="247554"/>
          </a:xfrm>
        </p:spPr>
        <p:txBody>
          <a:bodyPr/>
          <a:lstStyle/>
          <a:p>
            <a:r>
              <a:rPr lang="en-AU" noProof="0" dirty="0"/>
              <a:t>LIFELONG LEARNING AND PROGRESSION</a:t>
            </a:r>
          </a:p>
        </p:txBody>
      </p:sp>
      <p:sp>
        <p:nvSpPr>
          <p:cNvPr id="4" name="Text Placeholder 2">
            <a:extLst>
              <a:ext uri="{FF2B5EF4-FFF2-40B4-BE49-F238E27FC236}">
                <a16:creationId xmlns:a16="http://schemas.microsoft.com/office/drawing/2014/main" id="{545ABB0A-146C-BD11-4120-503B607349EB}"/>
              </a:ext>
            </a:extLst>
          </p:cNvPr>
          <p:cNvSpPr txBox="1">
            <a:spLocks/>
          </p:cNvSpPr>
          <p:nvPr/>
        </p:nvSpPr>
        <p:spPr>
          <a:xfrm>
            <a:off x="1055687" y="1700212"/>
            <a:ext cx="5491992" cy="457868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sz="1400" noProof="0" dirty="0">
                <a:solidFill>
                  <a:schemeClr val="accent6"/>
                </a:solidFill>
              </a:rPr>
              <a:t>Work means different things to different people, and your relationship with work will likely change throughout your life. Understanding your personal motivations helps you make mindful choices about your career path.</a:t>
            </a:r>
          </a:p>
          <a:p>
            <a:r>
              <a:rPr lang="en-AU" sz="1400" b="1" noProof="0" dirty="0">
                <a:solidFill>
                  <a:schemeClr val="accent6"/>
                </a:solidFill>
              </a:rPr>
              <a:t>Different work approaches</a:t>
            </a:r>
            <a:endParaRPr lang="en-AU" sz="1400" noProof="0" dirty="0">
              <a:solidFill>
                <a:schemeClr val="accent6"/>
              </a:solidFill>
            </a:endParaRPr>
          </a:p>
          <a:p>
            <a:pPr marL="171450" indent="-171450">
              <a:buClr>
                <a:schemeClr val="tx2"/>
              </a:buClr>
              <a:buSzPct val="90000"/>
              <a:buFont typeface="Arial" panose="020B0604020202020204" pitchFamily="34" charset="0"/>
              <a:buChar char="•"/>
            </a:pPr>
            <a:r>
              <a:rPr lang="en-AU" sz="1400" noProof="0" dirty="0">
                <a:solidFill>
                  <a:schemeClr val="accent6"/>
                </a:solidFill>
              </a:rPr>
              <a:t>Some people prefer a clear boundary between work and personal life (9-to-5)</a:t>
            </a:r>
          </a:p>
          <a:p>
            <a:pPr marL="171450" indent="-171450">
              <a:buClr>
                <a:schemeClr val="tx2"/>
              </a:buClr>
              <a:buSzPct val="90000"/>
              <a:buFont typeface="Arial" panose="020B0604020202020204" pitchFamily="34" charset="0"/>
              <a:buChar char="•"/>
            </a:pPr>
            <a:r>
              <a:rPr lang="en-AU" sz="1400" noProof="0" dirty="0">
                <a:solidFill>
                  <a:schemeClr val="accent6"/>
                </a:solidFill>
              </a:rPr>
              <a:t>Others may integrate work deeply into their identity (career-focused)</a:t>
            </a:r>
          </a:p>
          <a:p>
            <a:pPr marL="171450" indent="-171450">
              <a:buClr>
                <a:schemeClr val="tx2"/>
              </a:buClr>
              <a:buSzPct val="90000"/>
              <a:buFont typeface="Arial" panose="020B0604020202020204" pitchFamily="34" charset="0"/>
              <a:buChar char="•"/>
            </a:pPr>
            <a:r>
              <a:rPr lang="en-AU" sz="1400" noProof="0" dirty="0">
                <a:solidFill>
                  <a:schemeClr val="accent6"/>
                </a:solidFill>
              </a:rPr>
              <a:t>Many shift between these approaches during different life stages</a:t>
            </a:r>
          </a:p>
          <a:p>
            <a:pPr marL="171450" indent="-171450">
              <a:buClr>
                <a:schemeClr val="tx2"/>
              </a:buClr>
              <a:buSzPct val="90000"/>
              <a:buFont typeface="Arial" panose="020B0604020202020204" pitchFamily="34" charset="0"/>
              <a:buChar char="•"/>
            </a:pPr>
            <a:r>
              <a:rPr lang="en-AU" sz="1400" noProof="0" dirty="0">
                <a:solidFill>
                  <a:schemeClr val="accent6"/>
                </a:solidFill>
              </a:rPr>
              <a:t>No single approach is universally “right” or “wrong”</a:t>
            </a:r>
          </a:p>
          <a:p>
            <a:r>
              <a:rPr lang="en-AU" sz="1400" b="1" noProof="0" dirty="0">
                <a:solidFill>
                  <a:schemeClr val="accent6"/>
                </a:solidFill>
              </a:rPr>
              <a:t>The power of choice</a:t>
            </a:r>
            <a:endParaRPr lang="en-AU" sz="1400" noProof="0" dirty="0">
              <a:solidFill>
                <a:schemeClr val="accent6"/>
              </a:solidFill>
            </a:endParaRPr>
          </a:p>
          <a:p>
            <a:pPr marL="171450" indent="-171450">
              <a:buClr>
                <a:schemeClr val="tx2"/>
              </a:buClr>
              <a:buSzPct val="90000"/>
              <a:buFont typeface="Arial" panose="020B0604020202020204" pitchFamily="34" charset="0"/>
              <a:buChar char="•"/>
            </a:pPr>
            <a:r>
              <a:rPr lang="en-AU" sz="1400" noProof="0" dirty="0">
                <a:solidFill>
                  <a:schemeClr val="accent6"/>
                </a:solidFill>
              </a:rPr>
              <a:t>You get to decide how work fits into your life priorities</a:t>
            </a:r>
          </a:p>
          <a:p>
            <a:pPr marL="171450" indent="-171450">
              <a:buClr>
                <a:schemeClr val="tx2"/>
              </a:buClr>
              <a:buSzPct val="90000"/>
              <a:buFont typeface="Arial" panose="020B0604020202020204" pitchFamily="34" charset="0"/>
              <a:buChar char="•"/>
            </a:pPr>
            <a:r>
              <a:rPr lang="en-AU" sz="1400" noProof="0" dirty="0">
                <a:solidFill>
                  <a:schemeClr val="accent6"/>
                </a:solidFill>
              </a:rPr>
              <a:t>You can change your approach as your circumstances evolve</a:t>
            </a:r>
          </a:p>
          <a:p>
            <a:pPr marL="171450" indent="-171450">
              <a:buClr>
                <a:schemeClr val="tx2"/>
              </a:buClr>
              <a:buSzPct val="90000"/>
              <a:buFont typeface="Arial" panose="020B0604020202020204" pitchFamily="34" charset="0"/>
              <a:buChar char="•"/>
            </a:pPr>
            <a:r>
              <a:rPr lang="en-AU" sz="1400" noProof="0" dirty="0">
                <a:solidFill>
                  <a:schemeClr val="accent6"/>
                </a:solidFill>
              </a:rPr>
              <a:t>Being intentional about these choices leads to greater satisfaction</a:t>
            </a:r>
          </a:p>
          <a:p>
            <a:pPr marL="171450" indent="-171450">
              <a:buClr>
                <a:schemeClr val="tx2"/>
              </a:buClr>
              <a:buSzPct val="90000"/>
              <a:buFont typeface="Arial" panose="020B0604020202020204" pitchFamily="34" charset="0"/>
              <a:buChar char="•"/>
            </a:pPr>
            <a:r>
              <a:rPr lang="en-AU" sz="1400" noProof="0" dirty="0">
                <a:solidFill>
                  <a:schemeClr val="accent6"/>
                </a:solidFill>
              </a:rPr>
              <a:t>Recognising when a role no longer aligns with your values is important</a:t>
            </a:r>
          </a:p>
        </p:txBody>
      </p:sp>
      <p:sp>
        <p:nvSpPr>
          <p:cNvPr id="10" name="Text Placeholder 2">
            <a:extLst>
              <a:ext uri="{FF2B5EF4-FFF2-40B4-BE49-F238E27FC236}">
                <a16:creationId xmlns:a16="http://schemas.microsoft.com/office/drawing/2014/main" id="{0EEDFA69-A378-23A9-7533-D91A4909D7C4}"/>
              </a:ext>
            </a:extLst>
          </p:cNvPr>
          <p:cNvSpPr txBox="1">
            <a:spLocks/>
          </p:cNvSpPr>
          <p:nvPr/>
        </p:nvSpPr>
        <p:spPr>
          <a:xfrm>
            <a:off x="7228646" y="1700212"/>
            <a:ext cx="4622870" cy="33178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WHY WE WORK</a:t>
            </a:r>
            <a:endParaRPr lang="en-AU" noProof="0" dirty="0">
              <a:solidFill>
                <a:schemeClr val="accent6"/>
              </a:solidFill>
            </a:endParaRPr>
          </a:p>
          <a:p>
            <a:pPr marL="285750" indent="-285750">
              <a:buClr>
                <a:schemeClr val="tx2"/>
              </a:buClr>
              <a:buSzPct val="90000"/>
              <a:buFont typeface="Arial" panose="020B0604020202020204" pitchFamily="34" charset="0"/>
              <a:buChar char="•"/>
            </a:pPr>
            <a:r>
              <a:rPr lang="en-AU" sz="1400" b="1" noProof="0" dirty="0">
                <a:solidFill>
                  <a:schemeClr val="accent6"/>
                </a:solidFill>
              </a:rPr>
              <a:t>Financial security</a:t>
            </a:r>
            <a:r>
              <a:rPr lang="en-AU" sz="1400" noProof="0" dirty="0">
                <a:solidFill>
                  <a:schemeClr val="accent6"/>
                </a:solidFill>
              </a:rPr>
              <a:t> – Meeting basic needs and achieving goals</a:t>
            </a:r>
          </a:p>
          <a:p>
            <a:pPr marL="285750" indent="-285750">
              <a:buClr>
                <a:schemeClr val="tx2"/>
              </a:buClr>
              <a:buSzPct val="90000"/>
              <a:buFont typeface="Arial" panose="020B0604020202020204" pitchFamily="34" charset="0"/>
              <a:buChar char="•"/>
            </a:pPr>
            <a:r>
              <a:rPr lang="en-AU" sz="1400" b="1" noProof="0" dirty="0">
                <a:solidFill>
                  <a:schemeClr val="accent6"/>
                </a:solidFill>
              </a:rPr>
              <a:t>Personal fulfillment</a:t>
            </a:r>
            <a:r>
              <a:rPr lang="en-AU" sz="1400" noProof="0" dirty="0">
                <a:solidFill>
                  <a:schemeClr val="accent6"/>
                </a:solidFill>
              </a:rPr>
              <a:t> – Using talents and abilities meaningfully</a:t>
            </a:r>
          </a:p>
          <a:p>
            <a:pPr marL="285750" indent="-285750">
              <a:buClr>
                <a:schemeClr val="tx2"/>
              </a:buClr>
              <a:buSzPct val="90000"/>
              <a:buFont typeface="Arial" panose="020B0604020202020204" pitchFamily="34" charset="0"/>
              <a:buChar char="•"/>
            </a:pPr>
            <a:r>
              <a:rPr lang="en-AU" sz="1400" b="1" noProof="0" dirty="0">
                <a:solidFill>
                  <a:schemeClr val="accent6"/>
                </a:solidFill>
              </a:rPr>
              <a:t>Social connection</a:t>
            </a:r>
            <a:r>
              <a:rPr lang="en-AU" sz="1400" noProof="0" dirty="0">
                <a:solidFill>
                  <a:schemeClr val="accent6"/>
                </a:solidFill>
              </a:rPr>
              <a:t> – Building relationships and community</a:t>
            </a:r>
          </a:p>
          <a:p>
            <a:pPr marL="285750" indent="-285750">
              <a:buClr>
                <a:schemeClr val="tx2"/>
              </a:buClr>
              <a:buSzPct val="90000"/>
              <a:buFont typeface="Arial" panose="020B0604020202020204" pitchFamily="34" charset="0"/>
              <a:buChar char="•"/>
            </a:pPr>
            <a:r>
              <a:rPr lang="en-AU" sz="1400" b="1" noProof="0" dirty="0">
                <a:solidFill>
                  <a:schemeClr val="accent6"/>
                </a:solidFill>
              </a:rPr>
              <a:t>Identity and purpose</a:t>
            </a:r>
            <a:r>
              <a:rPr lang="en-AU" sz="1400" noProof="0" dirty="0">
                <a:solidFill>
                  <a:schemeClr val="accent6"/>
                </a:solidFill>
              </a:rPr>
              <a:t> – Contributing to something larger than ourselves</a:t>
            </a:r>
          </a:p>
          <a:p>
            <a:pPr marL="285750" indent="-285750">
              <a:buClr>
                <a:schemeClr val="tx2"/>
              </a:buClr>
              <a:buSzPct val="90000"/>
              <a:buFont typeface="Arial" panose="020B0604020202020204" pitchFamily="34" charset="0"/>
              <a:buChar char="•"/>
            </a:pPr>
            <a:r>
              <a:rPr lang="en-AU" sz="1400" b="1" noProof="0" dirty="0">
                <a:solidFill>
                  <a:schemeClr val="accent6"/>
                </a:solidFill>
              </a:rPr>
              <a:t>Learning and growth</a:t>
            </a:r>
            <a:r>
              <a:rPr lang="en-AU" sz="1400" noProof="0" dirty="0">
                <a:solidFill>
                  <a:schemeClr val="accent6"/>
                </a:solidFill>
              </a:rPr>
              <a:t> – Developing skills and expanding capabilities</a:t>
            </a:r>
          </a:p>
          <a:p>
            <a:pPr marL="285750" indent="-285750">
              <a:buClr>
                <a:schemeClr val="tx2"/>
              </a:buClr>
              <a:buSzPct val="90000"/>
              <a:buFont typeface="Arial" panose="020B0604020202020204" pitchFamily="34" charset="0"/>
              <a:buChar char="•"/>
            </a:pPr>
            <a:r>
              <a:rPr lang="en-AU" sz="1400" b="1" noProof="0" dirty="0">
                <a:solidFill>
                  <a:schemeClr val="accent6"/>
                </a:solidFill>
              </a:rPr>
              <a:t>Structure and routine</a:t>
            </a:r>
            <a:r>
              <a:rPr lang="en-AU" sz="1400" noProof="0" dirty="0">
                <a:solidFill>
                  <a:schemeClr val="accent6"/>
                </a:solidFill>
              </a:rPr>
              <a:t> – Creating stability and organisation in life</a:t>
            </a:r>
          </a:p>
        </p:txBody>
      </p:sp>
      <p:sp>
        <p:nvSpPr>
          <p:cNvPr id="13" name="Title 12">
            <a:extLst>
              <a:ext uri="{FF2B5EF4-FFF2-40B4-BE49-F238E27FC236}">
                <a16:creationId xmlns:a16="http://schemas.microsoft.com/office/drawing/2014/main" id="{B1116022-D3D4-4FFB-9D0F-BCCEB8188E7D}"/>
              </a:ext>
            </a:extLst>
          </p:cNvPr>
          <p:cNvSpPr>
            <a:spLocks noGrp="1"/>
          </p:cNvSpPr>
          <p:nvPr>
            <p:ph type="title"/>
          </p:nvPr>
        </p:nvSpPr>
        <p:spPr>
          <a:xfrm>
            <a:off x="1055941" y="873125"/>
            <a:ext cx="2619926" cy="524553"/>
          </a:xfrm>
        </p:spPr>
        <p:txBody>
          <a:bodyPr/>
          <a:lstStyle/>
          <a:p>
            <a:r>
              <a:rPr lang="en-AU" noProof="0" dirty="0"/>
              <a:t>Why we work</a:t>
            </a:r>
          </a:p>
        </p:txBody>
      </p:sp>
      <p:pic>
        <p:nvPicPr>
          <p:cNvPr id="5" name="Picture 4">
            <a:extLst>
              <a:ext uri="{FF2B5EF4-FFF2-40B4-BE49-F238E27FC236}">
                <a16:creationId xmlns:a16="http://schemas.microsoft.com/office/drawing/2014/main" id="{AE9D24F1-7944-C6A1-EF7F-AE1773EA64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10799" y="4905230"/>
            <a:ext cx="1540717" cy="1552568"/>
          </a:xfrm>
          <a:prstGeom prst="rect">
            <a:avLst/>
          </a:prstGeom>
        </p:spPr>
      </p:pic>
    </p:spTree>
    <p:extLst>
      <p:ext uri="{BB962C8B-B14F-4D97-AF65-F5344CB8AC3E}">
        <p14:creationId xmlns:p14="http://schemas.microsoft.com/office/powerpoint/2010/main" val="1902467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73EE070F-7B69-F063-03A8-2C2AE12ECFC8}"/>
              </a:ext>
            </a:extLst>
          </p:cNvPr>
          <p:cNvSpPr>
            <a:spLocks noGrp="1"/>
          </p:cNvSpPr>
          <p:nvPr>
            <p:ph type="body" idx="1"/>
          </p:nvPr>
        </p:nvSpPr>
        <p:spPr/>
        <p:txBody>
          <a:bodyPr/>
          <a:lstStyle/>
          <a:p>
            <a:r>
              <a:rPr lang="en-AU" noProof="0" dirty="0"/>
              <a:t>THRIVING AT WORK</a:t>
            </a:r>
          </a:p>
        </p:txBody>
      </p:sp>
      <p:sp>
        <p:nvSpPr>
          <p:cNvPr id="9" name="Text Placeholder 8">
            <a:extLst>
              <a:ext uri="{FF2B5EF4-FFF2-40B4-BE49-F238E27FC236}">
                <a16:creationId xmlns:a16="http://schemas.microsoft.com/office/drawing/2014/main" id="{0109C96C-66E0-1492-6485-C2A8A88CE997}"/>
              </a:ext>
            </a:extLst>
          </p:cNvPr>
          <p:cNvSpPr>
            <a:spLocks noGrp="1"/>
          </p:cNvSpPr>
          <p:nvPr>
            <p:ph type="body" sz="quarter" idx="15"/>
          </p:nvPr>
        </p:nvSpPr>
        <p:spPr>
          <a:xfrm>
            <a:off x="1055688" y="624947"/>
            <a:ext cx="3223172" cy="247554"/>
          </a:xfrm>
        </p:spPr>
        <p:txBody>
          <a:bodyPr/>
          <a:lstStyle/>
          <a:p>
            <a:r>
              <a:rPr lang="en-AU" noProof="0" dirty="0"/>
              <a:t>LIFELONG LEARNING AND PROGRESSION</a:t>
            </a:r>
          </a:p>
        </p:txBody>
      </p:sp>
      <p:graphicFrame>
        <p:nvGraphicFramePr>
          <p:cNvPr id="6" name="Table 5">
            <a:extLst>
              <a:ext uri="{FF2B5EF4-FFF2-40B4-BE49-F238E27FC236}">
                <a16:creationId xmlns:a16="http://schemas.microsoft.com/office/drawing/2014/main" id="{3176E5E8-8A83-8176-1426-D8F75D56FA89}"/>
              </a:ext>
            </a:extLst>
          </p:cNvPr>
          <p:cNvGraphicFramePr>
            <a:graphicFrameLocks noGrp="1"/>
          </p:cNvGraphicFramePr>
          <p:nvPr>
            <p:extLst>
              <p:ext uri="{D42A27DB-BD31-4B8C-83A1-F6EECF244321}">
                <p14:modId xmlns:p14="http://schemas.microsoft.com/office/powerpoint/2010/main" val="2020917023"/>
              </p:ext>
            </p:extLst>
          </p:nvPr>
        </p:nvGraphicFramePr>
        <p:xfrm>
          <a:off x="1078031" y="1854200"/>
          <a:ext cx="10145710" cy="3840922"/>
        </p:xfrm>
        <a:graphic>
          <a:graphicData uri="http://schemas.openxmlformats.org/drawingml/2006/table">
            <a:tbl>
              <a:tblPr>
                <a:tableStyleId>{B301B821-A1FF-4177-AEE7-76D212191A09}</a:tableStyleId>
              </a:tblPr>
              <a:tblGrid>
                <a:gridCol w="2029142">
                  <a:extLst>
                    <a:ext uri="{9D8B030D-6E8A-4147-A177-3AD203B41FA5}">
                      <a16:colId xmlns:a16="http://schemas.microsoft.com/office/drawing/2014/main" val="828275014"/>
                    </a:ext>
                  </a:extLst>
                </a:gridCol>
                <a:gridCol w="2029142">
                  <a:extLst>
                    <a:ext uri="{9D8B030D-6E8A-4147-A177-3AD203B41FA5}">
                      <a16:colId xmlns:a16="http://schemas.microsoft.com/office/drawing/2014/main" val="3871765507"/>
                    </a:ext>
                  </a:extLst>
                </a:gridCol>
                <a:gridCol w="2029142">
                  <a:extLst>
                    <a:ext uri="{9D8B030D-6E8A-4147-A177-3AD203B41FA5}">
                      <a16:colId xmlns:a16="http://schemas.microsoft.com/office/drawing/2014/main" val="1527954385"/>
                    </a:ext>
                  </a:extLst>
                </a:gridCol>
                <a:gridCol w="2029142">
                  <a:extLst>
                    <a:ext uri="{9D8B030D-6E8A-4147-A177-3AD203B41FA5}">
                      <a16:colId xmlns:a16="http://schemas.microsoft.com/office/drawing/2014/main" val="4050613484"/>
                    </a:ext>
                  </a:extLst>
                </a:gridCol>
                <a:gridCol w="2029142">
                  <a:extLst>
                    <a:ext uri="{9D8B030D-6E8A-4147-A177-3AD203B41FA5}">
                      <a16:colId xmlns:a16="http://schemas.microsoft.com/office/drawing/2014/main" val="828426803"/>
                    </a:ext>
                  </a:extLst>
                </a:gridCol>
              </a:tblGrid>
              <a:tr h="585324">
                <a:tc>
                  <a:txBody>
                    <a:bodyPr/>
                    <a:lstStyle/>
                    <a:p>
                      <a:pPr algn="ctr">
                        <a:buNone/>
                      </a:pPr>
                      <a:r>
                        <a:rPr lang="en-AU" sz="1400" b="1" noProof="0" dirty="0">
                          <a:solidFill>
                            <a:schemeClr val="bg2"/>
                          </a:solidFill>
                        </a:rPr>
                        <a:t>Master the basics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400" b="1" kern="1200" noProof="0" dirty="0">
                          <a:solidFill>
                            <a:schemeClr val="bg2"/>
                          </a:solidFill>
                          <a:latin typeface="+mn-lt"/>
                          <a:ea typeface="+mn-ea"/>
                          <a:cs typeface="+mn-cs"/>
                        </a:rPr>
                        <a:t>Build workplace relationships</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400" b="1" kern="1200" noProof="0" dirty="0">
                          <a:solidFill>
                            <a:schemeClr val="bg2"/>
                          </a:solidFill>
                          <a:latin typeface="+mn-lt"/>
                          <a:ea typeface="+mn-ea"/>
                          <a:cs typeface="+mn-cs"/>
                        </a:rPr>
                        <a:t>Seek feedback and development</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400" b="1" kern="1200" noProof="0" dirty="0">
                          <a:solidFill>
                            <a:schemeClr val="bg2"/>
                          </a:solidFill>
                          <a:latin typeface="+mn-lt"/>
                          <a:ea typeface="+mn-ea"/>
                          <a:cs typeface="+mn-cs"/>
                        </a:rPr>
                        <a:t>Show initiative</a:t>
                      </a:r>
                    </a:p>
                  </a:txBody>
                  <a:tcPr marL="34476" marR="34476" marT="17238" marB="17238" anchor="ctr">
                    <a:solidFill>
                      <a:schemeClr val="tx1">
                        <a:lumMod val="40000"/>
                        <a:lumOff val="60000"/>
                      </a:schemeClr>
                    </a:solidFill>
                  </a:tcPr>
                </a:tc>
                <a:tc>
                  <a:txBody>
                    <a:bodyPr/>
                    <a:lstStyle/>
                    <a:p>
                      <a:pPr marL="0" algn="ctr" defTabSz="914400" rtl="0" eaLnBrk="1" latinLnBrk="0" hangingPunct="1">
                        <a:buNone/>
                      </a:pPr>
                      <a:r>
                        <a:rPr lang="en-AU" sz="1400" b="1" kern="1200" noProof="0" dirty="0">
                          <a:solidFill>
                            <a:schemeClr val="bg2"/>
                          </a:solidFill>
                          <a:latin typeface="+mn-lt"/>
                          <a:ea typeface="+mn-ea"/>
                          <a:cs typeface="+mn-cs"/>
                        </a:rPr>
                        <a:t>Maintain work-life balance</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1812210484"/>
                  </a:ext>
                </a:extLst>
              </a:tr>
              <a:tr h="3255598">
                <a:tc>
                  <a:txBody>
                    <a:bodyPr/>
                    <a:lstStyle/>
                    <a:p>
                      <a:pPr marL="285750" indent="-285750" algn="l">
                        <a:buFont typeface="Arial" panose="020B0604020202020204" pitchFamily="34" charset="0"/>
                        <a:buChar char="•"/>
                      </a:pPr>
                      <a:r>
                        <a:rPr lang="en-AU" sz="1400" noProof="0" dirty="0"/>
                        <a:t>Understand your role and responsibilities thoroughly</a:t>
                      </a:r>
                    </a:p>
                    <a:p>
                      <a:pPr marL="285750" indent="-285750" algn="l">
                        <a:buFont typeface="Arial" panose="020B0604020202020204" pitchFamily="34" charset="0"/>
                        <a:buChar char="•"/>
                      </a:pPr>
                      <a:r>
                        <a:rPr lang="en-AU" sz="1400" noProof="0" dirty="0"/>
                        <a:t>Learn company procedures and policies</a:t>
                      </a:r>
                    </a:p>
                    <a:p>
                      <a:pPr marL="285750" indent="-285750" algn="l">
                        <a:buFont typeface="Arial" panose="020B0604020202020204" pitchFamily="34" charset="0"/>
                        <a:buChar char="•"/>
                      </a:pPr>
                      <a:r>
                        <a:rPr lang="en-AU" sz="1400" noProof="0" dirty="0"/>
                        <a:t>Be punctual and reliable</a:t>
                      </a:r>
                    </a:p>
                    <a:p>
                      <a:pPr marL="285750" indent="-285750" algn="l">
                        <a:buFont typeface="Arial" panose="020B0604020202020204" pitchFamily="34" charset="0"/>
                        <a:buChar char="•"/>
                      </a:pPr>
                      <a:r>
                        <a:rPr lang="en-AU" sz="1400" noProof="0" dirty="0"/>
                        <a:t>Meet or exceed expected standards</a:t>
                      </a:r>
                    </a:p>
                    <a:p>
                      <a:pPr marL="285750" indent="-285750" algn="l">
                        <a:buFont typeface="Arial" panose="020B0604020202020204" pitchFamily="34" charset="0"/>
                        <a:buChar char="•"/>
                      </a:pPr>
                      <a:r>
                        <a:rPr lang="en-AU" sz="1400" noProof="0" dirty="0"/>
                        <a:t>Ask questions when unsure</a:t>
                      </a:r>
                    </a:p>
                  </a:txBody>
                  <a:tcPr marL="108000" marR="108000" marT="17238" marB="17238"/>
                </a:tc>
                <a:tc>
                  <a:txBody>
                    <a:bodyPr/>
                    <a:lstStyle/>
                    <a:p>
                      <a:pPr marL="285750" indent="-285750" algn="l">
                        <a:buClr>
                          <a:schemeClr val="tx2"/>
                        </a:buClr>
                        <a:buSzPct val="90000"/>
                        <a:buFont typeface="Arial" panose="020B0604020202020204" pitchFamily="34" charset="0"/>
                        <a:buChar char="•"/>
                      </a:pPr>
                      <a:r>
                        <a:rPr lang="en-AU" sz="1400" noProof="0" dirty="0"/>
                        <a:t>Develop positive relationships with colleagues</a:t>
                      </a:r>
                    </a:p>
                    <a:p>
                      <a:pPr marL="285750" indent="-285750" algn="l">
                        <a:buClr>
                          <a:schemeClr val="tx2"/>
                        </a:buClr>
                        <a:buSzPct val="90000"/>
                        <a:buFont typeface="Arial" panose="020B0604020202020204" pitchFamily="34" charset="0"/>
                        <a:buChar char="•"/>
                      </a:pPr>
                      <a:r>
                        <a:rPr lang="en-AU" sz="1400" noProof="0" dirty="0"/>
                        <a:t>Identify potential mentors within the organisation</a:t>
                      </a:r>
                    </a:p>
                    <a:p>
                      <a:pPr marL="285750" indent="-285750" algn="l">
                        <a:buClr>
                          <a:schemeClr val="tx2"/>
                        </a:buClr>
                        <a:buSzPct val="90000"/>
                        <a:buFont typeface="Arial" panose="020B0604020202020204" pitchFamily="34" charset="0"/>
                        <a:buChar char="•"/>
                      </a:pPr>
                      <a:r>
                        <a:rPr lang="en-AU" sz="1400" noProof="0" dirty="0"/>
                        <a:t>Network across departments when appropriate</a:t>
                      </a:r>
                    </a:p>
                    <a:p>
                      <a:pPr marL="285750" indent="-285750" algn="l">
                        <a:buClr>
                          <a:schemeClr val="tx2"/>
                        </a:buClr>
                        <a:buSzPct val="90000"/>
                        <a:buFont typeface="Arial" panose="020B0604020202020204" pitchFamily="34" charset="0"/>
                        <a:buChar char="•"/>
                      </a:pPr>
                      <a:r>
                        <a:rPr lang="en-AU" sz="1400" noProof="0" dirty="0"/>
                        <a:t>Communicate professionally with all team members</a:t>
                      </a:r>
                    </a:p>
                    <a:p>
                      <a:pPr marL="285750" indent="-285750" algn="l">
                        <a:buClr>
                          <a:schemeClr val="tx2"/>
                        </a:buClr>
                        <a:buSzPct val="90000"/>
                        <a:buFont typeface="Arial" panose="020B0604020202020204" pitchFamily="34" charset="0"/>
                        <a:buChar char="•"/>
                      </a:pPr>
                      <a:r>
                        <a:rPr lang="en-AU" sz="1400" noProof="0" dirty="0"/>
                        <a:t>Support your coworkers</a:t>
                      </a:r>
                    </a:p>
                  </a:txBody>
                  <a:tcPr marL="108000" marR="108000" marT="17238" marB="17238"/>
                </a:tc>
                <a:tc>
                  <a:txBody>
                    <a:bodyPr/>
                    <a:lstStyle/>
                    <a:p>
                      <a:pPr marL="285750" indent="-285750" algn="l">
                        <a:buClr>
                          <a:schemeClr val="tx2"/>
                        </a:buClr>
                        <a:buSzPct val="90000"/>
                        <a:buFont typeface="Arial" panose="020B0604020202020204" pitchFamily="34" charset="0"/>
                        <a:buChar char="•"/>
                      </a:pPr>
                      <a:r>
                        <a:rPr lang="en-AU" sz="1400" noProof="0" dirty="0"/>
                        <a:t>Request regular feedback on your performance</a:t>
                      </a:r>
                    </a:p>
                    <a:p>
                      <a:pPr marL="285750" indent="-285750" algn="l">
                        <a:buClr>
                          <a:schemeClr val="tx2"/>
                        </a:buClr>
                        <a:buSzPct val="90000"/>
                        <a:buFont typeface="Arial" panose="020B0604020202020204" pitchFamily="34" charset="0"/>
                        <a:buChar char="•"/>
                      </a:pPr>
                      <a:r>
                        <a:rPr lang="en-AU" sz="1400" noProof="0" dirty="0"/>
                        <a:t>Apply constructive criticism to improve</a:t>
                      </a:r>
                    </a:p>
                    <a:p>
                      <a:pPr marL="285750" indent="-285750" algn="l">
                        <a:buClr>
                          <a:schemeClr val="tx2"/>
                        </a:buClr>
                        <a:buSzPct val="90000"/>
                        <a:buFont typeface="Arial" panose="020B0604020202020204" pitchFamily="34" charset="0"/>
                        <a:buChar char="•"/>
                      </a:pPr>
                      <a:r>
                        <a:rPr lang="en-AU" sz="1400" noProof="0" dirty="0"/>
                        <a:t>Identify skills gaps and learning opportunities</a:t>
                      </a:r>
                    </a:p>
                    <a:p>
                      <a:pPr marL="285750" indent="-285750" algn="l">
                        <a:buClr>
                          <a:schemeClr val="tx2"/>
                        </a:buClr>
                        <a:buSzPct val="90000"/>
                        <a:buFont typeface="Arial" panose="020B0604020202020204" pitchFamily="34" charset="0"/>
                        <a:buChar char="•"/>
                      </a:pPr>
                      <a:r>
                        <a:rPr lang="en-AU" sz="1400" noProof="0" dirty="0"/>
                        <a:t>Take advantage of training programs</a:t>
                      </a:r>
                    </a:p>
                    <a:p>
                      <a:pPr marL="285750" indent="-285750" algn="l">
                        <a:buClr>
                          <a:schemeClr val="tx2"/>
                        </a:buClr>
                        <a:buSzPct val="90000"/>
                        <a:buFont typeface="Arial" panose="020B0604020202020204" pitchFamily="34" charset="0"/>
                        <a:buChar char="•"/>
                      </a:pPr>
                      <a:r>
                        <a:rPr lang="en-AU" sz="1400" noProof="0" dirty="0"/>
                        <a:t>Set personal development goals</a:t>
                      </a:r>
                    </a:p>
                  </a:txBody>
                  <a:tcPr marL="108000" marR="108000" marT="17238" marB="17238"/>
                </a:tc>
                <a:tc>
                  <a:txBody>
                    <a:bodyPr/>
                    <a:lstStyle/>
                    <a:p>
                      <a:pPr marL="285750" indent="-285750" algn="l">
                        <a:buClr>
                          <a:schemeClr val="tx2"/>
                        </a:buClr>
                        <a:buSzPct val="90000"/>
                        <a:buFont typeface="Arial" panose="020B0604020202020204" pitchFamily="34" charset="0"/>
                        <a:buChar char="•"/>
                      </a:pPr>
                      <a:r>
                        <a:rPr lang="en-AU" sz="1400" noProof="0" dirty="0"/>
                        <a:t>Volunteer for new responsibilities</a:t>
                      </a:r>
                    </a:p>
                    <a:p>
                      <a:pPr marL="285750" indent="-285750" algn="l">
                        <a:buClr>
                          <a:schemeClr val="tx2"/>
                        </a:buClr>
                        <a:buSzPct val="90000"/>
                        <a:buFont typeface="Arial" panose="020B0604020202020204" pitchFamily="34" charset="0"/>
                        <a:buChar char="•"/>
                      </a:pPr>
                      <a:r>
                        <a:rPr lang="en-AU" sz="1400" noProof="0" dirty="0"/>
                        <a:t>Suggest improvements to processes</a:t>
                      </a:r>
                    </a:p>
                    <a:p>
                      <a:pPr marL="285750" indent="-285750" algn="l">
                        <a:buClr>
                          <a:schemeClr val="tx2"/>
                        </a:buClr>
                        <a:buSzPct val="90000"/>
                        <a:buFont typeface="Arial" panose="020B0604020202020204" pitchFamily="34" charset="0"/>
                        <a:buChar char="•"/>
                      </a:pPr>
                      <a:r>
                        <a:rPr lang="en-AU" sz="1400" noProof="0" dirty="0"/>
                        <a:t>Solve problems proactively</a:t>
                      </a:r>
                    </a:p>
                    <a:p>
                      <a:pPr marL="285750" indent="-285750" algn="l">
                        <a:buClr>
                          <a:schemeClr val="tx2"/>
                        </a:buClr>
                        <a:buSzPct val="90000"/>
                        <a:buFont typeface="Arial" panose="020B0604020202020204" pitchFamily="34" charset="0"/>
                        <a:buChar char="•"/>
                      </a:pPr>
                      <a:r>
                        <a:rPr lang="en-AU" sz="1400" noProof="0" dirty="0"/>
                        <a:t>Complete tasks without constant supervision</a:t>
                      </a:r>
                    </a:p>
                    <a:p>
                      <a:pPr marL="285750" indent="-285750" algn="l">
                        <a:buClr>
                          <a:schemeClr val="tx2"/>
                        </a:buClr>
                        <a:buSzPct val="90000"/>
                        <a:buFont typeface="Arial" panose="020B0604020202020204" pitchFamily="34" charset="0"/>
                        <a:buChar char="•"/>
                      </a:pPr>
                      <a:r>
                        <a:rPr lang="en-AU" sz="1400" noProof="0" dirty="0"/>
                        <a:t>Look for ways to add value</a:t>
                      </a:r>
                    </a:p>
                  </a:txBody>
                  <a:tcPr marL="108000" marR="108000" marT="17238" marB="17238"/>
                </a:tc>
                <a:tc>
                  <a:txBody>
                    <a:bodyPr/>
                    <a:lstStyle/>
                    <a:p>
                      <a:pPr marL="285750" indent="-285750" algn="l">
                        <a:buClr>
                          <a:schemeClr val="tx2"/>
                        </a:buClr>
                        <a:buSzPct val="90000"/>
                        <a:buFont typeface="Arial" panose="020B0604020202020204" pitchFamily="34" charset="0"/>
                        <a:buChar char="•"/>
                      </a:pPr>
                      <a:r>
                        <a:rPr lang="en-AU" sz="1400" noProof="0" dirty="0"/>
                        <a:t>Understand and utilise your entitlements</a:t>
                      </a:r>
                    </a:p>
                    <a:p>
                      <a:pPr marL="285750" indent="-285750" algn="l">
                        <a:buClr>
                          <a:schemeClr val="tx2"/>
                        </a:buClr>
                        <a:buSzPct val="90000"/>
                        <a:buFont typeface="Arial" panose="020B0604020202020204" pitchFamily="34" charset="0"/>
                        <a:buChar char="•"/>
                      </a:pPr>
                      <a:r>
                        <a:rPr lang="en-AU" sz="1400" noProof="0" dirty="0"/>
                        <a:t>Set appropriate boundaries</a:t>
                      </a:r>
                    </a:p>
                    <a:p>
                      <a:pPr marL="285750" indent="-285750" algn="l">
                        <a:buClr>
                          <a:schemeClr val="tx2"/>
                        </a:buClr>
                        <a:buSzPct val="90000"/>
                        <a:buFont typeface="Arial" panose="020B0604020202020204" pitchFamily="34" charset="0"/>
                        <a:buChar char="•"/>
                      </a:pPr>
                      <a:r>
                        <a:rPr lang="en-AU" sz="1400" noProof="0" dirty="0"/>
                        <a:t>Manage stress effectively</a:t>
                      </a:r>
                    </a:p>
                    <a:p>
                      <a:pPr marL="285750" indent="-285750" algn="l">
                        <a:buClr>
                          <a:schemeClr val="tx2"/>
                        </a:buClr>
                        <a:buSzPct val="90000"/>
                        <a:buFont typeface="Arial" panose="020B0604020202020204" pitchFamily="34" charset="0"/>
                        <a:buChar char="•"/>
                      </a:pPr>
                      <a:r>
                        <a:rPr lang="en-AU" sz="1400" noProof="0" dirty="0"/>
                        <a:t>Practice self-care</a:t>
                      </a:r>
                    </a:p>
                    <a:p>
                      <a:pPr marL="285750" indent="-285750" algn="l">
                        <a:buClr>
                          <a:schemeClr val="tx2"/>
                        </a:buClr>
                        <a:buSzPct val="90000"/>
                        <a:buFont typeface="Arial" panose="020B0604020202020204" pitchFamily="34" charset="0"/>
                        <a:buChar char="•"/>
                      </a:pPr>
                      <a:r>
                        <a:rPr lang="en-AU" sz="1400" noProof="0" dirty="0"/>
                        <a:t>Recognise signs of burnout</a:t>
                      </a:r>
                    </a:p>
                  </a:txBody>
                  <a:tcPr marL="108000" marR="108000" marT="17238" marB="17238"/>
                </a:tc>
                <a:extLst>
                  <a:ext uri="{0D108BD9-81ED-4DB2-BD59-A6C34878D82A}">
                    <a16:rowId xmlns:a16="http://schemas.microsoft.com/office/drawing/2014/main" val="1039994189"/>
                  </a:ext>
                </a:extLst>
              </a:tr>
            </a:tbl>
          </a:graphicData>
        </a:graphic>
      </p:graphicFrame>
      <p:sp>
        <p:nvSpPr>
          <p:cNvPr id="13" name="Title 12">
            <a:extLst>
              <a:ext uri="{FF2B5EF4-FFF2-40B4-BE49-F238E27FC236}">
                <a16:creationId xmlns:a16="http://schemas.microsoft.com/office/drawing/2014/main" id="{67CB87D2-7D16-DC82-9C19-82ED1315292F}"/>
              </a:ext>
            </a:extLst>
          </p:cNvPr>
          <p:cNvSpPr>
            <a:spLocks noGrp="1"/>
          </p:cNvSpPr>
          <p:nvPr>
            <p:ph type="title"/>
          </p:nvPr>
        </p:nvSpPr>
        <p:spPr>
          <a:xfrm>
            <a:off x="1055941" y="873125"/>
            <a:ext cx="2807477" cy="524553"/>
          </a:xfrm>
        </p:spPr>
        <p:txBody>
          <a:bodyPr/>
          <a:lstStyle/>
          <a:p>
            <a:r>
              <a:rPr lang="en-AU" noProof="0" dirty="0"/>
              <a:t>Key strategies</a:t>
            </a:r>
          </a:p>
        </p:txBody>
      </p:sp>
      <p:pic>
        <p:nvPicPr>
          <p:cNvPr id="3" name="Picture 2">
            <a:extLst>
              <a:ext uri="{FF2B5EF4-FFF2-40B4-BE49-F238E27FC236}">
                <a16:creationId xmlns:a16="http://schemas.microsoft.com/office/drawing/2014/main" id="{480645EE-4CDD-67EC-DB84-4FC77EE250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1698" y="-17850"/>
            <a:ext cx="1188722" cy="1533147"/>
          </a:xfrm>
          <a:prstGeom prst="rect">
            <a:avLst/>
          </a:prstGeom>
        </p:spPr>
      </p:pic>
    </p:spTree>
    <p:extLst>
      <p:ext uri="{BB962C8B-B14F-4D97-AF65-F5344CB8AC3E}">
        <p14:creationId xmlns:p14="http://schemas.microsoft.com/office/powerpoint/2010/main" val="2916497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734D3-720D-26D6-810F-3226679C01D8}"/>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57A3C676-2973-D99A-4B46-1EF6E829F65B}"/>
              </a:ext>
            </a:extLst>
          </p:cNvPr>
          <p:cNvSpPr>
            <a:spLocks noGrp="1"/>
          </p:cNvSpPr>
          <p:nvPr>
            <p:ph type="body" sz="quarter" idx="20"/>
          </p:nvPr>
        </p:nvSpPr>
        <p:spPr>
          <a:xfrm>
            <a:off x="1055688" y="624947"/>
            <a:ext cx="3223172" cy="247554"/>
          </a:xfrm>
        </p:spPr>
        <p:txBody>
          <a:bodyPr/>
          <a:lstStyle/>
          <a:p>
            <a:r>
              <a:rPr lang="en-AU" noProof="0" dirty="0"/>
              <a:t>LIFELONG LEARNING AND PROGRESSION</a:t>
            </a:r>
          </a:p>
        </p:txBody>
      </p:sp>
      <p:sp>
        <p:nvSpPr>
          <p:cNvPr id="13" name="Text Placeholder 2">
            <a:extLst>
              <a:ext uri="{FF2B5EF4-FFF2-40B4-BE49-F238E27FC236}">
                <a16:creationId xmlns:a16="http://schemas.microsoft.com/office/drawing/2014/main" id="{1A568E48-DD0D-C8C3-D9C3-98E75DB50223}"/>
              </a:ext>
            </a:extLst>
          </p:cNvPr>
          <p:cNvSpPr txBox="1">
            <a:spLocks/>
          </p:cNvSpPr>
          <p:nvPr/>
        </p:nvSpPr>
        <p:spPr>
          <a:xfrm>
            <a:off x="1055687" y="1700212"/>
            <a:ext cx="5491992" cy="22508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dirty="0">
                <a:solidFill>
                  <a:schemeClr val="accent6"/>
                </a:solidFill>
              </a:rPr>
              <a:t>Performance reviews are a valuable opportunity for growth and development in your career. </a:t>
            </a:r>
          </a:p>
          <a:p>
            <a:r>
              <a:rPr lang="en-AU" noProof="0" dirty="0">
                <a:solidFill>
                  <a:schemeClr val="accent6"/>
                </a:solidFill>
              </a:rPr>
              <a:t>These structured conversations between you and your supervisor provide a chance to receive feedback, highlight your achievements, and plan your professional development. </a:t>
            </a:r>
          </a:p>
          <a:p>
            <a:r>
              <a:rPr lang="en-AU" noProof="0" dirty="0">
                <a:solidFill>
                  <a:schemeClr val="accent6"/>
                </a:solidFill>
              </a:rPr>
              <a:t>Understanding how performance reviews work, even in your first job, helps you transform what could be a nerve-wracking experience into a powerful tool for advancing your career and improving your workplace skills.</a:t>
            </a:r>
            <a:endParaRPr lang="en-AU" sz="1400" noProof="0" dirty="0">
              <a:solidFill>
                <a:schemeClr val="accent6"/>
              </a:solidFill>
            </a:endParaRPr>
          </a:p>
        </p:txBody>
      </p:sp>
      <p:sp>
        <p:nvSpPr>
          <p:cNvPr id="14" name="Text Placeholder 2">
            <a:extLst>
              <a:ext uri="{FF2B5EF4-FFF2-40B4-BE49-F238E27FC236}">
                <a16:creationId xmlns:a16="http://schemas.microsoft.com/office/drawing/2014/main" id="{A784F05E-5914-ABF0-B249-F63A2F885FFD}"/>
              </a:ext>
            </a:extLst>
          </p:cNvPr>
          <p:cNvSpPr txBox="1">
            <a:spLocks/>
          </p:cNvSpPr>
          <p:nvPr/>
        </p:nvSpPr>
        <p:spPr>
          <a:xfrm>
            <a:off x="7229742" y="1700213"/>
            <a:ext cx="3906571" cy="307879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dirty="0">
                <a:solidFill>
                  <a:schemeClr val="accent6"/>
                </a:solidFill>
              </a:rPr>
              <a:t>What are performance reviews?</a:t>
            </a:r>
            <a:endParaRPr lang="en-AU" noProof="0" dirty="0">
              <a:solidFill>
                <a:schemeClr val="accent6"/>
              </a:solidFill>
            </a:endParaRPr>
          </a:p>
          <a:p>
            <a:pPr marL="285750" indent="-285750">
              <a:buClr>
                <a:schemeClr val="tx2"/>
              </a:buClr>
              <a:buSzPct val="90000"/>
              <a:buFont typeface="Arial" panose="020B0604020202020204" pitchFamily="34" charset="0"/>
              <a:buChar char="•"/>
            </a:pPr>
            <a:r>
              <a:rPr lang="en-AU" noProof="0" dirty="0">
                <a:solidFill>
                  <a:schemeClr val="accent6"/>
                </a:solidFill>
              </a:rPr>
              <a:t>Formal assessments of your work performance</a:t>
            </a:r>
          </a:p>
          <a:p>
            <a:pPr marL="285750" indent="-285750">
              <a:buClr>
                <a:schemeClr val="tx2"/>
              </a:buClr>
              <a:buSzPct val="90000"/>
              <a:buFont typeface="Arial" panose="020B0604020202020204" pitchFamily="34" charset="0"/>
              <a:buChar char="•"/>
            </a:pPr>
            <a:r>
              <a:rPr lang="en-AU" noProof="0" dirty="0">
                <a:solidFill>
                  <a:schemeClr val="accent6"/>
                </a:solidFill>
              </a:rPr>
              <a:t>Usually conducted at regular intervals (3, 6, or 12 months)</a:t>
            </a:r>
          </a:p>
          <a:p>
            <a:pPr marL="285750" indent="-285750">
              <a:buClr>
                <a:schemeClr val="tx2"/>
              </a:buClr>
              <a:buSzPct val="90000"/>
              <a:buFont typeface="Arial" panose="020B0604020202020204" pitchFamily="34" charset="0"/>
              <a:buChar char="•"/>
            </a:pPr>
            <a:r>
              <a:rPr lang="en-AU" noProof="0" dirty="0">
                <a:solidFill>
                  <a:schemeClr val="accent6"/>
                </a:solidFill>
              </a:rPr>
              <a:t>Two-way conversation between you and your supervisor</a:t>
            </a:r>
          </a:p>
          <a:p>
            <a:pPr marL="285750" indent="-285750">
              <a:buClr>
                <a:schemeClr val="tx2"/>
              </a:buClr>
              <a:buSzPct val="90000"/>
              <a:buFont typeface="Arial" panose="020B0604020202020204" pitchFamily="34" charset="0"/>
              <a:buChar char="•"/>
            </a:pPr>
            <a:r>
              <a:rPr lang="en-AU" noProof="0" dirty="0">
                <a:solidFill>
                  <a:schemeClr val="accent6"/>
                </a:solidFill>
              </a:rPr>
              <a:t>Opportunity to receive feedback and discuss career goals</a:t>
            </a:r>
          </a:p>
          <a:p>
            <a:pPr marL="285750" indent="-285750">
              <a:buClr>
                <a:schemeClr val="tx2"/>
              </a:buClr>
              <a:buSzPct val="90000"/>
              <a:buFont typeface="Arial" panose="020B0604020202020204" pitchFamily="34" charset="0"/>
              <a:buChar char="•"/>
            </a:pPr>
            <a:r>
              <a:rPr lang="en-AU" noProof="0" dirty="0">
                <a:solidFill>
                  <a:schemeClr val="accent6"/>
                </a:solidFill>
              </a:rPr>
              <a:t>Often linked to advancement opportunities or pay increases</a:t>
            </a:r>
          </a:p>
        </p:txBody>
      </p:sp>
      <p:sp>
        <p:nvSpPr>
          <p:cNvPr id="17" name="Title 16">
            <a:extLst>
              <a:ext uri="{FF2B5EF4-FFF2-40B4-BE49-F238E27FC236}">
                <a16:creationId xmlns:a16="http://schemas.microsoft.com/office/drawing/2014/main" id="{FC6F7056-D239-45A7-D9CA-67D7E5228627}"/>
              </a:ext>
            </a:extLst>
          </p:cNvPr>
          <p:cNvSpPr>
            <a:spLocks noGrp="1"/>
          </p:cNvSpPr>
          <p:nvPr>
            <p:ph type="title"/>
          </p:nvPr>
        </p:nvSpPr>
        <p:spPr>
          <a:xfrm>
            <a:off x="1055941" y="873125"/>
            <a:ext cx="6185004" cy="524553"/>
          </a:xfrm>
        </p:spPr>
        <p:txBody>
          <a:bodyPr/>
          <a:lstStyle/>
          <a:p>
            <a:r>
              <a:rPr lang="en-AU" noProof="0" dirty="0"/>
              <a:t>The performance review process</a:t>
            </a:r>
          </a:p>
        </p:txBody>
      </p:sp>
    </p:spTree>
    <p:extLst>
      <p:ext uri="{BB962C8B-B14F-4D97-AF65-F5344CB8AC3E}">
        <p14:creationId xmlns:p14="http://schemas.microsoft.com/office/powerpoint/2010/main" val="2312090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42F9B-CB63-776A-5505-41440661A342}"/>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762E4418-5285-15DE-3C1D-4B24B13B0053}"/>
              </a:ext>
            </a:extLst>
          </p:cNvPr>
          <p:cNvSpPr txBox="1"/>
          <p:nvPr/>
        </p:nvSpPr>
        <p:spPr>
          <a:xfrm>
            <a:off x="985583" y="2993965"/>
            <a:ext cx="1955394" cy="276999"/>
          </a:xfrm>
          <a:prstGeom prst="rect">
            <a:avLst/>
          </a:prstGeom>
          <a:noFill/>
        </p:spPr>
        <p:txBody>
          <a:bodyPr wrap="square">
            <a:spAutoFit/>
          </a:bodyPr>
          <a:lstStyle/>
          <a:p>
            <a:pPr algn="ctr"/>
            <a:r>
              <a:rPr lang="en-AU" sz="1200" b="1" noProof="0" dirty="0"/>
              <a:t>Unclear expectations</a:t>
            </a:r>
            <a:endParaRPr lang="en-AU" sz="1200" noProof="0" dirty="0"/>
          </a:p>
        </p:txBody>
      </p:sp>
      <p:sp>
        <p:nvSpPr>
          <p:cNvPr id="10" name="Oval 9">
            <a:extLst>
              <a:ext uri="{FF2B5EF4-FFF2-40B4-BE49-F238E27FC236}">
                <a16:creationId xmlns:a16="http://schemas.microsoft.com/office/drawing/2014/main" id="{2464B429-CF92-C90B-B6B4-D95790011EAC}"/>
              </a:ext>
            </a:extLst>
          </p:cNvPr>
          <p:cNvSpPr/>
          <p:nvPr/>
        </p:nvSpPr>
        <p:spPr>
          <a:xfrm>
            <a:off x="1489374" y="1933424"/>
            <a:ext cx="947811" cy="947811"/>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2" name="TextBox 1">
            <a:extLst>
              <a:ext uri="{FF2B5EF4-FFF2-40B4-BE49-F238E27FC236}">
                <a16:creationId xmlns:a16="http://schemas.microsoft.com/office/drawing/2014/main" id="{D3026452-2C54-28CD-A5C0-142BB0D207A5}"/>
              </a:ext>
            </a:extLst>
          </p:cNvPr>
          <p:cNvSpPr txBox="1"/>
          <p:nvPr/>
        </p:nvSpPr>
        <p:spPr>
          <a:xfrm>
            <a:off x="985583" y="3383694"/>
            <a:ext cx="1955394" cy="1938992"/>
          </a:xfrm>
          <a:prstGeom prst="rect">
            <a:avLst/>
          </a:prstGeom>
          <a:noFill/>
        </p:spPr>
        <p:txBody>
          <a:bodyPr wrap="square">
            <a:spAutoFit/>
          </a:bodyPr>
          <a:lstStyle/>
          <a:p>
            <a:r>
              <a:rPr lang="en-AU" sz="1200" b="1" noProof="0" dirty="0"/>
              <a:t>Solution:</a:t>
            </a:r>
            <a:r>
              <a:rPr lang="en-AU" sz="1200" noProof="0" dirty="0"/>
              <a:t> Request clarification from supervisor</a:t>
            </a:r>
          </a:p>
          <a:p>
            <a:endParaRPr lang="en-AU" sz="1200" b="1" noProof="0" dirty="0"/>
          </a:p>
          <a:p>
            <a:r>
              <a:rPr lang="en-AU" sz="1200" b="1" noProof="0" dirty="0"/>
              <a:t>Approach:</a:t>
            </a:r>
            <a:r>
              <a:rPr lang="en-AU" sz="1200" noProof="0" dirty="0"/>
              <a:t> “I want to make sure I’m meeting expectations. Could you help me understand exactly what success looks like for this task?”</a:t>
            </a:r>
          </a:p>
        </p:txBody>
      </p:sp>
      <p:sp>
        <p:nvSpPr>
          <p:cNvPr id="4" name="TextBox 3">
            <a:extLst>
              <a:ext uri="{FF2B5EF4-FFF2-40B4-BE49-F238E27FC236}">
                <a16:creationId xmlns:a16="http://schemas.microsoft.com/office/drawing/2014/main" id="{D038109B-7F76-4B44-7F3E-E6051AAC37BA}"/>
              </a:ext>
            </a:extLst>
          </p:cNvPr>
          <p:cNvSpPr txBox="1"/>
          <p:nvPr/>
        </p:nvSpPr>
        <p:spPr>
          <a:xfrm>
            <a:off x="3071605" y="2993965"/>
            <a:ext cx="1955394" cy="276999"/>
          </a:xfrm>
          <a:prstGeom prst="rect">
            <a:avLst/>
          </a:prstGeom>
          <a:noFill/>
        </p:spPr>
        <p:txBody>
          <a:bodyPr wrap="square">
            <a:spAutoFit/>
          </a:bodyPr>
          <a:lstStyle/>
          <a:p>
            <a:r>
              <a:rPr lang="en-AU" sz="1200" b="1" noProof="0" dirty="0"/>
              <a:t>Conflict with coworkers</a:t>
            </a:r>
            <a:endParaRPr lang="en-AU" sz="1200" noProof="0" dirty="0"/>
          </a:p>
        </p:txBody>
      </p:sp>
      <p:sp>
        <p:nvSpPr>
          <p:cNvPr id="5" name="Oval 4">
            <a:extLst>
              <a:ext uri="{FF2B5EF4-FFF2-40B4-BE49-F238E27FC236}">
                <a16:creationId xmlns:a16="http://schemas.microsoft.com/office/drawing/2014/main" id="{0420334F-57D6-F3EF-B0E6-311F996F9958}"/>
              </a:ext>
            </a:extLst>
          </p:cNvPr>
          <p:cNvSpPr/>
          <p:nvPr/>
        </p:nvSpPr>
        <p:spPr>
          <a:xfrm>
            <a:off x="3575396" y="1933424"/>
            <a:ext cx="947811" cy="947811"/>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7" name="TextBox 6">
            <a:extLst>
              <a:ext uri="{FF2B5EF4-FFF2-40B4-BE49-F238E27FC236}">
                <a16:creationId xmlns:a16="http://schemas.microsoft.com/office/drawing/2014/main" id="{EED603F2-50F9-5545-0393-0E10752B85D6}"/>
              </a:ext>
            </a:extLst>
          </p:cNvPr>
          <p:cNvSpPr txBox="1"/>
          <p:nvPr/>
        </p:nvSpPr>
        <p:spPr>
          <a:xfrm>
            <a:off x="3071605" y="3383694"/>
            <a:ext cx="1955394" cy="1754326"/>
          </a:xfrm>
          <a:prstGeom prst="rect">
            <a:avLst/>
          </a:prstGeom>
          <a:noFill/>
        </p:spPr>
        <p:txBody>
          <a:bodyPr wrap="square">
            <a:spAutoFit/>
          </a:bodyPr>
          <a:lstStyle/>
          <a:p>
            <a:r>
              <a:rPr lang="en-AU" sz="1200" b="1" noProof="0" dirty="0"/>
              <a:t>Solution:</a:t>
            </a:r>
            <a:r>
              <a:rPr lang="en-AU" sz="1200" noProof="0" dirty="0"/>
              <a:t> Address issues directly but respectfully</a:t>
            </a:r>
          </a:p>
          <a:p>
            <a:endParaRPr lang="en-AU" sz="1200" b="1" noProof="0" dirty="0"/>
          </a:p>
          <a:p>
            <a:r>
              <a:rPr lang="en-AU" sz="1200" b="1" noProof="0" dirty="0"/>
              <a:t>Approach:</a:t>
            </a:r>
            <a:r>
              <a:rPr lang="en-AU" sz="1200" noProof="0" dirty="0"/>
              <a:t> “I’ve noticed there’s some tension when we work together. Can we talk about how we might better collaborate?”</a:t>
            </a:r>
          </a:p>
        </p:txBody>
      </p:sp>
      <p:sp>
        <p:nvSpPr>
          <p:cNvPr id="9" name="TextBox 8">
            <a:extLst>
              <a:ext uri="{FF2B5EF4-FFF2-40B4-BE49-F238E27FC236}">
                <a16:creationId xmlns:a16="http://schemas.microsoft.com/office/drawing/2014/main" id="{DB0E3B4F-4FB8-947B-2500-FCA43E24A9A7}"/>
              </a:ext>
            </a:extLst>
          </p:cNvPr>
          <p:cNvSpPr txBox="1"/>
          <p:nvPr/>
        </p:nvSpPr>
        <p:spPr>
          <a:xfrm>
            <a:off x="5264502" y="2993965"/>
            <a:ext cx="1955394" cy="276999"/>
          </a:xfrm>
          <a:prstGeom prst="rect">
            <a:avLst/>
          </a:prstGeom>
          <a:noFill/>
        </p:spPr>
        <p:txBody>
          <a:bodyPr wrap="square">
            <a:spAutoFit/>
          </a:bodyPr>
          <a:lstStyle/>
          <a:p>
            <a:pPr algn="ctr"/>
            <a:r>
              <a:rPr lang="en-AU" sz="1200" b="1" noProof="0" dirty="0"/>
              <a:t>Feeling underutilised</a:t>
            </a:r>
            <a:endParaRPr lang="en-AU" sz="1200" noProof="0" dirty="0"/>
          </a:p>
        </p:txBody>
      </p:sp>
      <p:sp>
        <p:nvSpPr>
          <p:cNvPr id="14" name="Oval 13">
            <a:extLst>
              <a:ext uri="{FF2B5EF4-FFF2-40B4-BE49-F238E27FC236}">
                <a16:creationId xmlns:a16="http://schemas.microsoft.com/office/drawing/2014/main" id="{61258114-BDEC-852F-15B0-095AFB98205F}"/>
              </a:ext>
            </a:extLst>
          </p:cNvPr>
          <p:cNvSpPr/>
          <p:nvPr/>
        </p:nvSpPr>
        <p:spPr>
          <a:xfrm>
            <a:off x="5768293" y="1933424"/>
            <a:ext cx="947811" cy="947811"/>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16" name="TextBox 15">
            <a:extLst>
              <a:ext uri="{FF2B5EF4-FFF2-40B4-BE49-F238E27FC236}">
                <a16:creationId xmlns:a16="http://schemas.microsoft.com/office/drawing/2014/main" id="{1FE82BE1-77BB-E1DB-082A-006A784B9F9C}"/>
              </a:ext>
            </a:extLst>
          </p:cNvPr>
          <p:cNvSpPr txBox="1"/>
          <p:nvPr/>
        </p:nvSpPr>
        <p:spPr>
          <a:xfrm>
            <a:off x="5264502" y="3383694"/>
            <a:ext cx="1955394" cy="1569660"/>
          </a:xfrm>
          <a:prstGeom prst="rect">
            <a:avLst/>
          </a:prstGeom>
          <a:noFill/>
        </p:spPr>
        <p:txBody>
          <a:bodyPr wrap="square">
            <a:spAutoFit/>
          </a:bodyPr>
          <a:lstStyle/>
          <a:p>
            <a:r>
              <a:rPr lang="en-AU" sz="1200" b="1" noProof="0" dirty="0"/>
              <a:t>Solution:</a:t>
            </a:r>
            <a:r>
              <a:rPr lang="en-AU" sz="1200" noProof="0" dirty="0"/>
              <a:t> Seek additional responsibilities</a:t>
            </a:r>
          </a:p>
          <a:p>
            <a:endParaRPr lang="en-AU" sz="1200" b="1" noProof="0" dirty="0"/>
          </a:p>
          <a:p>
            <a:r>
              <a:rPr lang="en-AU" sz="1200" b="1" noProof="0" dirty="0"/>
              <a:t>Approach:</a:t>
            </a:r>
            <a:r>
              <a:rPr lang="en-AU" sz="1200" noProof="0" dirty="0"/>
              <a:t> “I’ve mastered my current tasks and have some extra capacity. Are there other areas where I could contribute?”</a:t>
            </a:r>
          </a:p>
        </p:txBody>
      </p:sp>
      <p:sp>
        <p:nvSpPr>
          <p:cNvPr id="17" name="TextBox 16">
            <a:extLst>
              <a:ext uri="{FF2B5EF4-FFF2-40B4-BE49-F238E27FC236}">
                <a16:creationId xmlns:a16="http://schemas.microsoft.com/office/drawing/2014/main" id="{D30B129B-DC98-E361-8A7A-7283C638F4C4}"/>
              </a:ext>
            </a:extLst>
          </p:cNvPr>
          <p:cNvSpPr txBox="1"/>
          <p:nvPr/>
        </p:nvSpPr>
        <p:spPr>
          <a:xfrm>
            <a:off x="7362401" y="2993965"/>
            <a:ext cx="1955394" cy="276999"/>
          </a:xfrm>
          <a:prstGeom prst="rect">
            <a:avLst/>
          </a:prstGeom>
          <a:noFill/>
        </p:spPr>
        <p:txBody>
          <a:bodyPr wrap="square">
            <a:spAutoFit/>
          </a:bodyPr>
          <a:lstStyle/>
          <a:p>
            <a:pPr algn="ctr"/>
            <a:r>
              <a:rPr lang="en-AU" sz="1200" b="1" noProof="0" dirty="0"/>
              <a:t>Receiving criticism</a:t>
            </a:r>
            <a:endParaRPr lang="en-AU" sz="1200" noProof="0" dirty="0"/>
          </a:p>
        </p:txBody>
      </p:sp>
      <p:sp>
        <p:nvSpPr>
          <p:cNvPr id="18" name="Oval 17">
            <a:extLst>
              <a:ext uri="{FF2B5EF4-FFF2-40B4-BE49-F238E27FC236}">
                <a16:creationId xmlns:a16="http://schemas.microsoft.com/office/drawing/2014/main" id="{CF1F76F0-612B-36E7-6AD4-531E8566260D}"/>
              </a:ext>
            </a:extLst>
          </p:cNvPr>
          <p:cNvSpPr/>
          <p:nvPr/>
        </p:nvSpPr>
        <p:spPr>
          <a:xfrm>
            <a:off x="7866192" y="1933424"/>
            <a:ext cx="947811" cy="947811"/>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19" name="TextBox 18">
            <a:extLst>
              <a:ext uri="{FF2B5EF4-FFF2-40B4-BE49-F238E27FC236}">
                <a16:creationId xmlns:a16="http://schemas.microsoft.com/office/drawing/2014/main" id="{FF6E8D33-363B-192D-3E0A-F22178236B42}"/>
              </a:ext>
            </a:extLst>
          </p:cNvPr>
          <p:cNvSpPr txBox="1"/>
          <p:nvPr/>
        </p:nvSpPr>
        <p:spPr>
          <a:xfrm>
            <a:off x="7362401" y="3383694"/>
            <a:ext cx="1955394" cy="1754326"/>
          </a:xfrm>
          <a:prstGeom prst="rect">
            <a:avLst/>
          </a:prstGeom>
          <a:noFill/>
        </p:spPr>
        <p:txBody>
          <a:bodyPr wrap="square">
            <a:spAutoFit/>
          </a:bodyPr>
          <a:lstStyle/>
          <a:p>
            <a:r>
              <a:rPr lang="en-AU" sz="1200" b="1" noProof="0" dirty="0"/>
              <a:t>Solution:</a:t>
            </a:r>
            <a:r>
              <a:rPr lang="en-AU" sz="1200" noProof="0" dirty="0"/>
              <a:t> View feedback as an opportunity to improve</a:t>
            </a:r>
          </a:p>
          <a:p>
            <a:endParaRPr lang="en-AU" sz="1200" b="1" noProof="0" dirty="0"/>
          </a:p>
          <a:p>
            <a:r>
              <a:rPr lang="en-AU" sz="1200" b="1" noProof="0" dirty="0"/>
              <a:t>Approach:</a:t>
            </a:r>
            <a:r>
              <a:rPr lang="en-AU" sz="1200" noProof="0" dirty="0"/>
              <a:t> “Thank you for that feedback. Could you suggest specific ways I might improve in this area?”</a:t>
            </a:r>
          </a:p>
        </p:txBody>
      </p:sp>
      <p:sp>
        <p:nvSpPr>
          <p:cNvPr id="20" name="TextBox 19">
            <a:extLst>
              <a:ext uri="{FF2B5EF4-FFF2-40B4-BE49-F238E27FC236}">
                <a16:creationId xmlns:a16="http://schemas.microsoft.com/office/drawing/2014/main" id="{539E4A96-2873-479B-4D6E-31FBD22363E1}"/>
              </a:ext>
            </a:extLst>
          </p:cNvPr>
          <p:cNvSpPr txBox="1"/>
          <p:nvPr/>
        </p:nvSpPr>
        <p:spPr>
          <a:xfrm>
            <a:off x="9436547" y="2993965"/>
            <a:ext cx="1955394" cy="276999"/>
          </a:xfrm>
          <a:prstGeom prst="rect">
            <a:avLst/>
          </a:prstGeom>
          <a:noFill/>
        </p:spPr>
        <p:txBody>
          <a:bodyPr wrap="square">
            <a:spAutoFit/>
          </a:bodyPr>
          <a:lstStyle/>
          <a:p>
            <a:pPr algn="ctr"/>
            <a:r>
              <a:rPr lang="en-AU" sz="1200" b="1" noProof="0" dirty="0"/>
              <a:t>Work-life balance</a:t>
            </a:r>
            <a:endParaRPr lang="en-AU" sz="1200" noProof="0" dirty="0"/>
          </a:p>
        </p:txBody>
      </p:sp>
      <p:sp>
        <p:nvSpPr>
          <p:cNvPr id="21" name="Oval 20">
            <a:extLst>
              <a:ext uri="{FF2B5EF4-FFF2-40B4-BE49-F238E27FC236}">
                <a16:creationId xmlns:a16="http://schemas.microsoft.com/office/drawing/2014/main" id="{5DC61A02-D2B5-74E1-9BBF-7F0F52793A1C}"/>
              </a:ext>
            </a:extLst>
          </p:cNvPr>
          <p:cNvSpPr/>
          <p:nvPr/>
        </p:nvSpPr>
        <p:spPr>
          <a:xfrm>
            <a:off x="9940338" y="1933424"/>
            <a:ext cx="947811" cy="947811"/>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dirty="0"/>
          </a:p>
        </p:txBody>
      </p:sp>
      <p:sp>
        <p:nvSpPr>
          <p:cNvPr id="22" name="TextBox 21">
            <a:extLst>
              <a:ext uri="{FF2B5EF4-FFF2-40B4-BE49-F238E27FC236}">
                <a16:creationId xmlns:a16="http://schemas.microsoft.com/office/drawing/2014/main" id="{85817575-637F-B61D-1759-048276C72B36}"/>
              </a:ext>
            </a:extLst>
          </p:cNvPr>
          <p:cNvSpPr txBox="1"/>
          <p:nvPr/>
        </p:nvSpPr>
        <p:spPr>
          <a:xfrm>
            <a:off x="9436547" y="3383694"/>
            <a:ext cx="1955394" cy="1938992"/>
          </a:xfrm>
          <a:prstGeom prst="rect">
            <a:avLst/>
          </a:prstGeom>
          <a:noFill/>
        </p:spPr>
        <p:txBody>
          <a:bodyPr wrap="square">
            <a:spAutoFit/>
          </a:bodyPr>
          <a:lstStyle/>
          <a:p>
            <a:r>
              <a:rPr lang="en-AU" sz="1200" b="1" noProof="0" dirty="0"/>
              <a:t>Solution:</a:t>
            </a:r>
            <a:r>
              <a:rPr lang="en-AU" sz="1200" noProof="0" dirty="0"/>
              <a:t> Establish boundaries and communicate needs</a:t>
            </a:r>
          </a:p>
          <a:p>
            <a:endParaRPr lang="en-AU" sz="1200" b="1" noProof="0" dirty="0"/>
          </a:p>
          <a:p>
            <a:r>
              <a:rPr lang="en-AU" sz="1200" b="1" noProof="0" dirty="0"/>
              <a:t>Approach:</a:t>
            </a:r>
            <a:r>
              <a:rPr lang="en-AU" sz="1200" noProof="0" dirty="0"/>
              <a:t> “I’m committed to doing excellent work during my shifts, but I need to prioritise my studies on these specific days.”</a:t>
            </a:r>
          </a:p>
        </p:txBody>
      </p:sp>
      <p:sp>
        <p:nvSpPr>
          <p:cNvPr id="26" name="Title 25">
            <a:extLst>
              <a:ext uri="{FF2B5EF4-FFF2-40B4-BE49-F238E27FC236}">
                <a16:creationId xmlns:a16="http://schemas.microsoft.com/office/drawing/2014/main" id="{279C7F64-7A68-69DB-0C40-951B60A16177}"/>
              </a:ext>
            </a:extLst>
          </p:cNvPr>
          <p:cNvSpPr>
            <a:spLocks noGrp="1"/>
          </p:cNvSpPr>
          <p:nvPr>
            <p:ph type="title"/>
          </p:nvPr>
        </p:nvSpPr>
        <p:spPr>
          <a:xfrm>
            <a:off x="1055941" y="873125"/>
            <a:ext cx="5572657" cy="524553"/>
          </a:xfrm>
        </p:spPr>
        <p:txBody>
          <a:bodyPr/>
          <a:lstStyle/>
          <a:p>
            <a:r>
              <a:rPr lang="en-AU" dirty="0"/>
              <a:t>Navigating difficult situations</a:t>
            </a:r>
          </a:p>
        </p:txBody>
      </p:sp>
      <p:sp>
        <p:nvSpPr>
          <p:cNvPr id="28" name="Text Placeholder 27">
            <a:extLst>
              <a:ext uri="{FF2B5EF4-FFF2-40B4-BE49-F238E27FC236}">
                <a16:creationId xmlns:a16="http://schemas.microsoft.com/office/drawing/2014/main" id="{22A84BD9-6FF8-8C88-23B5-674BD8D52613}"/>
              </a:ext>
            </a:extLst>
          </p:cNvPr>
          <p:cNvSpPr>
            <a:spLocks noGrp="1"/>
          </p:cNvSpPr>
          <p:nvPr>
            <p:ph type="body" sz="quarter" idx="20"/>
          </p:nvPr>
        </p:nvSpPr>
        <p:spPr>
          <a:xfrm>
            <a:off x="1055688" y="624947"/>
            <a:ext cx="1612154" cy="247554"/>
          </a:xfrm>
        </p:spPr>
        <p:txBody>
          <a:bodyPr/>
          <a:lstStyle/>
          <a:p>
            <a:r>
              <a:rPr lang="en-AU" dirty="0"/>
              <a:t>THRIVING AT WORK</a:t>
            </a:r>
          </a:p>
        </p:txBody>
      </p:sp>
      <p:pic>
        <p:nvPicPr>
          <p:cNvPr id="11" name="Graphic 10" descr="Bar chart outline">
            <a:extLst>
              <a:ext uri="{FF2B5EF4-FFF2-40B4-BE49-F238E27FC236}">
                <a16:creationId xmlns:a16="http://schemas.microsoft.com/office/drawing/2014/main" id="{97AFCD79-5BFD-9B0D-9E04-16210F264D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48625" y="2076032"/>
            <a:ext cx="629308" cy="629308"/>
          </a:xfrm>
          <a:prstGeom prst="rect">
            <a:avLst/>
          </a:prstGeom>
        </p:spPr>
      </p:pic>
      <p:pic>
        <p:nvPicPr>
          <p:cNvPr id="13" name="Graphic 12" descr="Users outline">
            <a:extLst>
              <a:ext uri="{FF2B5EF4-FFF2-40B4-BE49-F238E27FC236}">
                <a16:creationId xmlns:a16="http://schemas.microsoft.com/office/drawing/2014/main" id="{348F0A82-A847-1476-351D-95068A7642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76712" y="2076032"/>
            <a:ext cx="745177" cy="745177"/>
          </a:xfrm>
          <a:prstGeom prst="rect">
            <a:avLst/>
          </a:prstGeom>
        </p:spPr>
      </p:pic>
      <p:pic>
        <p:nvPicPr>
          <p:cNvPr id="23" name="Graphic 22" descr="Empty battery with solid fill">
            <a:extLst>
              <a:ext uri="{FF2B5EF4-FFF2-40B4-BE49-F238E27FC236}">
                <a16:creationId xmlns:a16="http://schemas.microsoft.com/office/drawing/2014/main" id="{4852CECA-4492-0CD5-79D6-6022C46E694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896824" y="2076032"/>
            <a:ext cx="690748" cy="690748"/>
          </a:xfrm>
          <a:prstGeom prst="rect">
            <a:avLst/>
          </a:prstGeom>
        </p:spPr>
      </p:pic>
      <p:pic>
        <p:nvPicPr>
          <p:cNvPr id="25" name="Graphic 24" descr="Gavel outline">
            <a:extLst>
              <a:ext uri="{FF2B5EF4-FFF2-40B4-BE49-F238E27FC236}">
                <a16:creationId xmlns:a16="http://schemas.microsoft.com/office/drawing/2014/main" id="{C5C0B4FA-F6D1-8F18-8063-4EE5066B6EC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961190" y="2033436"/>
            <a:ext cx="714499" cy="714499"/>
          </a:xfrm>
          <a:prstGeom prst="rect">
            <a:avLst/>
          </a:prstGeom>
        </p:spPr>
      </p:pic>
      <p:pic>
        <p:nvPicPr>
          <p:cNvPr id="29" name="Graphic 28" descr="Clock outline">
            <a:extLst>
              <a:ext uri="{FF2B5EF4-FFF2-40B4-BE49-F238E27FC236}">
                <a16:creationId xmlns:a16="http://schemas.microsoft.com/office/drawing/2014/main" id="{3EA59A54-94AE-9EBB-1A43-0CBDF7F708B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056993" y="2052281"/>
            <a:ext cx="714499" cy="714499"/>
          </a:xfrm>
          <a:prstGeom prst="rect">
            <a:avLst/>
          </a:prstGeom>
        </p:spPr>
      </p:pic>
    </p:spTree>
    <p:extLst>
      <p:ext uri="{BB962C8B-B14F-4D97-AF65-F5344CB8AC3E}">
        <p14:creationId xmlns:p14="http://schemas.microsoft.com/office/powerpoint/2010/main" val="2564109550"/>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10F9D31-ECBD-4E20-A173-78D36A5E15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3.xml><?xml version="1.0" encoding="utf-8"?>
<ds:datastoreItem xmlns:ds="http://schemas.openxmlformats.org/officeDocument/2006/customXml" ds:itemID="{B3648B47-1534-4EF0-96AB-CA02326F693B}">
  <ds:schemaRefs>
    <ds:schemaRef ds:uri="http://purl.org/dc/terms/"/>
    <ds:schemaRef ds:uri="http://schemas.microsoft.com/office/2006/documentManagement/types"/>
    <ds:schemaRef ds:uri="http://purl.org/dc/elements/1.1/"/>
    <ds:schemaRef ds:uri="http://schemas.openxmlformats.org/package/2006/metadata/core-properties"/>
    <ds:schemaRef ds:uri="http://purl.org/dc/dcmitype/"/>
    <ds:schemaRef ds:uri="http://schemas.microsoft.com/office/2006/metadata/properties"/>
    <ds:schemaRef ds:uri="ef15ea92-d665-4eb4-91e3-7ae34e5e038a"/>
    <ds:schemaRef ds:uri="b695005b-d803-47f4-974f-abac8cfe93b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2644</TotalTime>
  <Words>2310</Words>
  <Application>Microsoft Office PowerPoint</Application>
  <PresentationFormat>Widescreen</PresentationFormat>
  <Paragraphs>267</Paragraphs>
  <Slides>16</Slides>
  <Notes>10</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Calibri</vt:lpstr>
      <vt:lpstr>Arial</vt:lpstr>
      <vt:lpstr>Aptos</vt:lpstr>
      <vt:lpstr>Wingdings</vt:lpstr>
      <vt:lpstr>1_Office Theme</vt:lpstr>
      <vt:lpstr>Acrobat Document</vt:lpstr>
      <vt:lpstr>and progression</vt:lpstr>
      <vt:lpstr>Learning objectives</vt:lpstr>
      <vt:lpstr>10 Touchpoints in your work journey</vt:lpstr>
      <vt:lpstr>Career changes: a natural part of working life</vt:lpstr>
      <vt:lpstr>Maximising your employment experience</vt:lpstr>
      <vt:lpstr>Why we work</vt:lpstr>
      <vt:lpstr>Key strategies</vt:lpstr>
      <vt:lpstr>The performance review process</vt:lpstr>
      <vt:lpstr>Navigating difficult situations</vt:lpstr>
      <vt:lpstr>Lifelong learning</vt:lpstr>
      <vt:lpstr>Lifelong learning</vt:lpstr>
      <vt:lpstr>Lifelong learning</vt:lpstr>
      <vt:lpstr>It all starts now</vt:lpstr>
      <vt:lpstr>Your learning ladder</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19</cp:revision>
  <dcterms:created xsi:type="dcterms:W3CDTF">2025-09-04T22:35:20Z</dcterms:created>
  <dcterms:modified xsi:type="dcterms:W3CDTF">2026-01-23T00:11:38Z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