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69" r:id="rId4"/>
  </p:sldMasterIdLst>
  <p:notesMasterIdLst>
    <p:notesMasterId r:id="rId21"/>
  </p:notesMasterIdLst>
  <p:handoutMasterIdLst>
    <p:handoutMasterId r:id="rId22"/>
  </p:handoutMasterIdLst>
  <p:sldIdLst>
    <p:sldId id="401" r:id="rId5"/>
    <p:sldId id="305" r:id="rId6"/>
    <p:sldId id="346" r:id="rId7"/>
    <p:sldId id="400" r:id="rId8"/>
    <p:sldId id="402" r:id="rId9"/>
    <p:sldId id="405" r:id="rId10"/>
    <p:sldId id="403" r:id="rId11"/>
    <p:sldId id="391" r:id="rId12"/>
    <p:sldId id="350" r:id="rId13"/>
    <p:sldId id="393" r:id="rId14"/>
    <p:sldId id="385" r:id="rId15"/>
    <p:sldId id="387" r:id="rId16"/>
    <p:sldId id="406" r:id="rId17"/>
    <p:sldId id="375" r:id="rId18"/>
    <p:sldId id="404" r:id="rId19"/>
    <p:sldId id="430"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CE292"/>
    <a:srgbClr val="E7E8E4"/>
    <a:srgbClr val="D7D2CB"/>
    <a:srgbClr val="F1EFED"/>
    <a:srgbClr val="8A0008"/>
    <a:srgbClr val="E31B23"/>
    <a:srgbClr val="FC545C"/>
    <a:srgbClr val="373234"/>
    <a:srgbClr val="696567"/>
    <a:srgbClr val="FFFFFF"/>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0AFCF3E-EC84-4167-856F-BD38A91A1DFF}" v="7" dt="2026-01-23T00:21:12.788"/>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92" autoAdjust="0"/>
    <p:restoredTop sz="95157" autoAdjust="0"/>
  </p:normalViewPr>
  <p:slideViewPr>
    <p:cSldViewPr snapToGrid="0">
      <p:cViewPr varScale="1">
        <p:scale>
          <a:sx n="101" d="100"/>
          <a:sy n="101" d="100"/>
        </p:scale>
        <p:origin x="1314" y="11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han Edwards" userId="S::nathan.edwards@msq.org.au::4f1aa8b7-5741-4991-b3ff-2e43d7114403" providerId="AD" clId="Web-{49E107EF-D953-F05D-DDFB-71F82009CADC}"/>
    <pc:docChg chg="modSld">
      <pc:chgData name="Nathan Edwards" userId="S::nathan.edwards@msq.org.au::4f1aa8b7-5741-4991-b3ff-2e43d7114403" providerId="AD" clId="Web-{49E107EF-D953-F05D-DDFB-71F82009CADC}" dt="2026-01-11T23:39:26.022" v="27"/>
      <pc:docMkLst>
        <pc:docMk/>
      </pc:docMkLst>
      <pc:sldChg chg="modSp">
        <pc:chgData name="Nathan Edwards" userId="S::nathan.edwards@msq.org.au::4f1aa8b7-5741-4991-b3ff-2e43d7114403" providerId="AD" clId="Web-{49E107EF-D953-F05D-DDFB-71F82009CADC}" dt="2026-01-11T23:39:26.022" v="27"/>
        <pc:sldMkLst>
          <pc:docMk/>
          <pc:sldMk cId="360495759" sldId="375"/>
        </pc:sldMkLst>
        <pc:graphicFrameChg chg="mod modGraphic">
          <ac:chgData name="Nathan Edwards" userId="S::nathan.edwards@msq.org.au::4f1aa8b7-5741-4991-b3ff-2e43d7114403" providerId="AD" clId="Web-{49E107EF-D953-F05D-DDFB-71F82009CADC}" dt="2026-01-11T23:39:26.022" v="27"/>
          <ac:graphicFrameMkLst>
            <pc:docMk/>
            <pc:sldMk cId="360495759" sldId="375"/>
            <ac:graphicFrameMk id="14" creationId="{3A1120A0-67ED-40B6-F286-9C812C2F4D8C}"/>
          </ac:graphicFrameMkLst>
        </pc:graphicFrameChg>
      </pc:sldChg>
    </pc:docChg>
  </pc:docChgLst>
  <pc:docChgLst>
    <pc:chgData name="Renee Dickens" userId="41aaf39a-ae07-4d0c-94a4-8c4aca9d6d4f" providerId="ADAL" clId="{001D7FCF-CFD3-4FF0-947F-DD9E67F864D7}"/>
    <pc:docChg chg="undo custSel modSld">
      <pc:chgData name="Renee Dickens" userId="41aaf39a-ae07-4d0c-94a4-8c4aca9d6d4f" providerId="ADAL" clId="{001D7FCF-CFD3-4FF0-947F-DD9E67F864D7}" dt="2026-01-09T04:46:32.490" v="83"/>
      <pc:docMkLst>
        <pc:docMk/>
      </pc:docMkLst>
      <pc:sldChg chg="modSp mod">
        <pc:chgData name="Renee Dickens" userId="41aaf39a-ae07-4d0c-94a4-8c4aca9d6d4f" providerId="ADAL" clId="{001D7FCF-CFD3-4FF0-947F-DD9E67F864D7}" dt="2026-01-09T04:23:55.486" v="2" actId="207"/>
        <pc:sldMkLst>
          <pc:docMk/>
          <pc:sldMk cId="3176196804" sldId="346"/>
        </pc:sldMkLst>
        <pc:spChg chg="mod">
          <ac:chgData name="Renee Dickens" userId="41aaf39a-ae07-4d0c-94a4-8c4aca9d6d4f" providerId="ADAL" clId="{001D7FCF-CFD3-4FF0-947F-DD9E67F864D7}" dt="2026-01-09T04:23:53.305" v="1" actId="207"/>
          <ac:spMkLst>
            <pc:docMk/>
            <pc:sldMk cId="3176196804" sldId="346"/>
            <ac:spMk id="4" creationId="{5943523C-1D67-D9EE-64DA-C2D7BC34B1AF}"/>
          </ac:spMkLst>
        </pc:spChg>
        <pc:spChg chg="mod">
          <ac:chgData name="Renee Dickens" userId="41aaf39a-ae07-4d0c-94a4-8c4aca9d6d4f" providerId="ADAL" clId="{001D7FCF-CFD3-4FF0-947F-DD9E67F864D7}" dt="2026-01-09T04:23:55.486" v="2" actId="207"/>
          <ac:spMkLst>
            <pc:docMk/>
            <pc:sldMk cId="3176196804" sldId="346"/>
            <ac:spMk id="11" creationId="{F8A1CDB8-78C1-96CA-87A6-EDD67DD99040}"/>
          </ac:spMkLst>
        </pc:spChg>
      </pc:sldChg>
      <pc:sldChg chg="modSp mod">
        <pc:chgData name="Renee Dickens" userId="41aaf39a-ae07-4d0c-94a4-8c4aca9d6d4f" providerId="ADAL" clId="{001D7FCF-CFD3-4FF0-947F-DD9E67F864D7}" dt="2026-01-09T04:39:00.356" v="23" actId="1035"/>
        <pc:sldMkLst>
          <pc:docMk/>
          <pc:sldMk cId="2916497552" sldId="350"/>
        </pc:sldMkLst>
        <pc:spChg chg="mod">
          <ac:chgData name="Renee Dickens" userId="41aaf39a-ae07-4d0c-94a4-8c4aca9d6d4f" providerId="ADAL" clId="{001D7FCF-CFD3-4FF0-947F-DD9E67F864D7}" dt="2026-01-09T04:39:00.356" v="23" actId="1035"/>
          <ac:spMkLst>
            <pc:docMk/>
            <pc:sldMk cId="2916497552" sldId="350"/>
            <ac:spMk id="3" creationId="{FD06E187-483D-3D4F-D95C-38B00BD89B8E}"/>
          </ac:spMkLst>
        </pc:spChg>
      </pc:sldChg>
      <pc:sldChg chg="modSp mod">
        <pc:chgData name="Renee Dickens" userId="41aaf39a-ae07-4d0c-94a4-8c4aca9d6d4f" providerId="ADAL" clId="{001D7FCF-CFD3-4FF0-947F-DD9E67F864D7}" dt="2026-01-09T04:45:15.784" v="82" actId="207"/>
        <pc:sldMkLst>
          <pc:docMk/>
          <pc:sldMk cId="360495759" sldId="375"/>
        </pc:sldMkLst>
        <pc:spChg chg="mod">
          <ac:chgData name="Renee Dickens" userId="41aaf39a-ae07-4d0c-94a4-8c4aca9d6d4f" providerId="ADAL" clId="{001D7FCF-CFD3-4FF0-947F-DD9E67F864D7}" dt="2026-01-09T04:45:15.784" v="82" actId="207"/>
          <ac:spMkLst>
            <pc:docMk/>
            <pc:sldMk cId="360495759" sldId="375"/>
            <ac:spMk id="8" creationId="{40EC79C9-A9B1-6A2E-5335-257CD5AA4446}"/>
          </ac:spMkLst>
        </pc:spChg>
        <pc:spChg chg="mod">
          <ac:chgData name="Renee Dickens" userId="41aaf39a-ae07-4d0c-94a4-8c4aca9d6d4f" providerId="ADAL" clId="{001D7FCF-CFD3-4FF0-947F-DD9E67F864D7}" dt="2026-01-09T04:44:52.254" v="79" actId="20577"/>
          <ac:spMkLst>
            <pc:docMk/>
            <pc:sldMk cId="360495759" sldId="375"/>
            <ac:spMk id="18" creationId="{78B22DD5-3B71-E9FE-C63B-F23DE79B4F0C}"/>
          </ac:spMkLst>
        </pc:spChg>
        <pc:graphicFrameChg chg="modGraphic">
          <ac:chgData name="Renee Dickens" userId="41aaf39a-ae07-4d0c-94a4-8c4aca9d6d4f" providerId="ADAL" clId="{001D7FCF-CFD3-4FF0-947F-DD9E67F864D7}" dt="2026-01-09T04:45:03.074" v="81" actId="14734"/>
          <ac:graphicFrameMkLst>
            <pc:docMk/>
            <pc:sldMk cId="360495759" sldId="375"/>
            <ac:graphicFrameMk id="14" creationId="{3A1120A0-67ED-40B6-F286-9C812C2F4D8C}"/>
          </ac:graphicFrameMkLst>
        </pc:graphicFrameChg>
      </pc:sldChg>
      <pc:sldChg chg="modSp mod setBg">
        <pc:chgData name="Renee Dickens" userId="41aaf39a-ae07-4d0c-94a4-8c4aca9d6d4f" providerId="ADAL" clId="{001D7FCF-CFD3-4FF0-947F-DD9E67F864D7}" dt="2026-01-09T04:40:35.064" v="30" actId="14100"/>
        <pc:sldMkLst>
          <pc:docMk/>
          <pc:sldMk cId="2312090236" sldId="385"/>
        </pc:sldMkLst>
        <pc:spChg chg="mod">
          <ac:chgData name="Renee Dickens" userId="41aaf39a-ae07-4d0c-94a4-8c4aca9d6d4f" providerId="ADAL" clId="{001D7FCF-CFD3-4FF0-947F-DD9E67F864D7}" dt="2026-01-09T04:40:26.828" v="29" actId="207"/>
          <ac:spMkLst>
            <pc:docMk/>
            <pc:sldMk cId="2312090236" sldId="385"/>
            <ac:spMk id="9" creationId="{A784F05E-5914-ABF0-B249-F63A2F885FFD}"/>
          </ac:spMkLst>
        </pc:spChg>
        <pc:spChg chg="mod">
          <ac:chgData name="Renee Dickens" userId="41aaf39a-ae07-4d0c-94a4-8c4aca9d6d4f" providerId="ADAL" clId="{001D7FCF-CFD3-4FF0-947F-DD9E67F864D7}" dt="2026-01-09T04:40:35.064" v="30" actId="14100"/>
          <ac:spMkLst>
            <pc:docMk/>
            <pc:sldMk cId="2312090236" sldId="385"/>
            <ac:spMk id="11" creationId="{1A568E48-DD0D-C8C3-D9C3-98E75DB50223}"/>
          </ac:spMkLst>
        </pc:spChg>
        <pc:picChg chg="mod">
          <ac:chgData name="Renee Dickens" userId="41aaf39a-ae07-4d0c-94a4-8c4aca9d6d4f" providerId="ADAL" clId="{001D7FCF-CFD3-4FF0-947F-DD9E67F864D7}" dt="2026-01-09T04:40:14.625" v="26" actId="1076"/>
          <ac:picMkLst>
            <pc:docMk/>
            <pc:sldMk cId="2312090236" sldId="385"/>
            <ac:picMk id="17" creationId="{2C60CB9E-53C6-8363-EA6F-FA23D083D6C1}"/>
          </ac:picMkLst>
        </pc:picChg>
      </pc:sldChg>
      <pc:sldChg chg="modSp mod">
        <pc:chgData name="Renee Dickens" userId="41aaf39a-ae07-4d0c-94a4-8c4aca9d6d4f" providerId="ADAL" clId="{001D7FCF-CFD3-4FF0-947F-DD9E67F864D7}" dt="2026-01-09T04:43:48.023" v="65" actId="1076"/>
        <pc:sldMkLst>
          <pc:docMk/>
          <pc:sldMk cId="3584618725" sldId="387"/>
        </pc:sldMkLst>
        <pc:spChg chg="mod">
          <ac:chgData name="Renee Dickens" userId="41aaf39a-ae07-4d0c-94a4-8c4aca9d6d4f" providerId="ADAL" clId="{001D7FCF-CFD3-4FF0-947F-DD9E67F864D7}" dt="2026-01-09T04:43:17.017" v="62" actId="207"/>
          <ac:spMkLst>
            <pc:docMk/>
            <pc:sldMk cId="3584618725" sldId="387"/>
            <ac:spMk id="3" creationId="{6F0470B7-62EF-8ED7-D796-2406B65D13EE}"/>
          </ac:spMkLst>
        </pc:spChg>
        <pc:spChg chg="mod">
          <ac:chgData name="Renee Dickens" userId="41aaf39a-ae07-4d0c-94a4-8c4aca9d6d4f" providerId="ADAL" clId="{001D7FCF-CFD3-4FF0-947F-DD9E67F864D7}" dt="2026-01-09T04:43:27.327" v="63" actId="207"/>
          <ac:spMkLst>
            <pc:docMk/>
            <pc:sldMk cId="3584618725" sldId="387"/>
            <ac:spMk id="4" creationId="{8E62664C-9232-32C2-7083-8959AA2DC3D5}"/>
          </ac:spMkLst>
        </pc:spChg>
        <pc:spChg chg="mod">
          <ac:chgData name="Renee Dickens" userId="41aaf39a-ae07-4d0c-94a4-8c4aca9d6d4f" providerId="ADAL" clId="{001D7FCF-CFD3-4FF0-947F-DD9E67F864D7}" dt="2026-01-09T04:41:59.470" v="45" actId="14100"/>
          <ac:spMkLst>
            <pc:docMk/>
            <pc:sldMk cId="3584618725" sldId="387"/>
            <ac:spMk id="8" creationId="{7B1287AD-F4B8-7B78-FE78-8D9A38342E3C}"/>
          </ac:spMkLst>
        </pc:spChg>
        <pc:spChg chg="mod">
          <ac:chgData name="Renee Dickens" userId="41aaf39a-ae07-4d0c-94a4-8c4aca9d6d4f" providerId="ADAL" clId="{001D7FCF-CFD3-4FF0-947F-DD9E67F864D7}" dt="2026-01-09T04:41:59.470" v="45" actId="14100"/>
          <ac:spMkLst>
            <pc:docMk/>
            <pc:sldMk cId="3584618725" sldId="387"/>
            <ac:spMk id="10" creationId="{270ECA75-9BD9-9965-46F6-BF6FFA66A30A}"/>
          </ac:spMkLst>
        </pc:spChg>
        <pc:spChg chg="mod">
          <ac:chgData name="Renee Dickens" userId="41aaf39a-ae07-4d0c-94a4-8c4aca9d6d4f" providerId="ADAL" clId="{001D7FCF-CFD3-4FF0-947F-DD9E67F864D7}" dt="2026-01-09T04:41:59.470" v="45" actId="14100"/>
          <ac:spMkLst>
            <pc:docMk/>
            <pc:sldMk cId="3584618725" sldId="387"/>
            <ac:spMk id="12" creationId="{B33BC051-1B88-B65C-8B47-7BEB70FC7803}"/>
          </ac:spMkLst>
        </pc:spChg>
        <pc:spChg chg="mod">
          <ac:chgData name="Renee Dickens" userId="41aaf39a-ae07-4d0c-94a4-8c4aca9d6d4f" providerId="ADAL" clId="{001D7FCF-CFD3-4FF0-947F-DD9E67F864D7}" dt="2026-01-09T04:43:48.023" v="65" actId="1076"/>
          <ac:spMkLst>
            <pc:docMk/>
            <pc:sldMk cId="3584618725" sldId="387"/>
            <ac:spMk id="14" creationId="{C3E87494-784F-BDAC-F954-A863706E6C30}"/>
          </ac:spMkLst>
        </pc:spChg>
        <pc:spChg chg="mod">
          <ac:chgData name="Renee Dickens" userId="41aaf39a-ae07-4d0c-94a4-8c4aca9d6d4f" providerId="ADAL" clId="{001D7FCF-CFD3-4FF0-947F-DD9E67F864D7}" dt="2026-01-09T04:42:49.190" v="59" actId="14100"/>
          <ac:spMkLst>
            <pc:docMk/>
            <pc:sldMk cId="3584618725" sldId="387"/>
            <ac:spMk id="17" creationId="{76FDBCD3-ABF6-DE90-B39B-17E620D0FD9C}"/>
          </ac:spMkLst>
        </pc:spChg>
        <pc:spChg chg="mod">
          <ac:chgData name="Renee Dickens" userId="41aaf39a-ae07-4d0c-94a4-8c4aca9d6d4f" providerId="ADAL" clId="{001D7FCF-CFD3-4FF0-947F-DD9E67F864D7}" dt="2026-01-09T04:42:39.833" v="56" actId="207"/>
          <ac:spMkLst>
            <pc:docMk/>
            <pc:sldMk cId="3584618725" sldId="387"/>
            <ac:spMk id="19" creationId="{31A36DF7-CAF9-09DF-54F8-15865D6E9049}"/>
          </ac:spMkLst>
        </pc:spChg>
        <pc:spChg chg="mod">
          <ac:chgData name="Renee Dickens" userId="41aaf39a-ae07-4d0c-94a4-8c4aca9d6d4f" providerId="ADAL" clId="{001D7FCF-CFD3-4FF0-947F-DD9E67F864D7}" dt="2026-01-09T04:42:16.500" v="51" actId="14100"/>
          <ac:spMkLst>
            <pc:docMk/>
            <pc:sldMk cId="3584618725" sldId="387"/>
            <ac:spMk id="21" creationId="{9159BF4C-6AED-9F71-0EF7-9A59B4D4CF16}"/>
          </ac:spMkLst>
        </pc:spChg>
        <pc:spChg chg="mod">
          <ac:chgData name="Renee Dickens" userId="41aaf39a-ae07-4d0c-94a4-8c4aca9d6d4f" providerId="ADAL" clId="{001D7FCF-CFD3-4FF0-947F-DD9E67F864D7}" dt="2026-01-09T04:43:44.900" v="64" actId="1076"/>
          <ac:spMkLst>
            <pc:docMk/>
            <pc:sldMk cId="3584618725" sldId="387"/>
            <ac:spMk id="23" creationId="{9FD3EB36-BE45-5530-9DD8-5683D0EFB110}"/>
          </ac:spMkLst>
        </pc:spChg>
        <pc:spChg chg="mod">
          <ac:chgData name="Renee Dickens" userId="41aaf39a-ae07-4d0c-94a4-8c4aca9d6d4f" providerId="ADAL" clId="{001D7FCF-CFD3-4FF0-947F-DD9E67F864D7}" dt="2026-01-09T04:42:46.029" v="57" actId="1076"/>
          <ac:spMkLst>
            <pc:docMk/>
            <pc:sldMk cId="3584618725" sldId="387"/>
            <ac:spMk id="45" creationId="{FD626940-0F68-858B-2472-92435A6FB292}"/>
          </ac:spMkLst>
        </pc:spChg>
        <pc:spChg chg="mod">
          <ac:chgData name="Renee Dickens" userId="41aaf39a-ae07-4d0c-94a4-8c4aca9d6d4f" providerId="ADAL" clId="{001D7FCF-CFD3-4FF0-947F-DD9E67F864D7}" dt="2026-01-09T04:42:12.315" v="49" actId="1076"/>
          <ac:spMkLst>
            <pc:docMk/>
            <pc:sldMk cId="3584618725" sldId="387"/>
            <ac:spMk id="48" creationId="{6F897DA2-F066-668D-210E-230F08D0CF25}"/>
          </ac:spMkLst>
        </pc:spChg>
        <pc:cxnChg chg="mod">
          <ac:chgData name="Renee Dickens" userId="41aaf39a-ae07-4d0c-94a4-8c4aca9d6d4f" providerId="ADAL" clId="{001D7FCF-CFD3-4FF0-947F-DD9E67F864D7}" dt="2026-01-09T04:43:02.499" v="60" actId="1582"/>
          <ac:cxnSpMkLst>
            <pc:docMk/>
            <pc:sldMk cId="3584618725" sldId="387"/>
            <ac:cxnSpMk id="50" creationId="{D340E1E8-2848-DE6E-D6D8-0B45E77445E8}"/>
          </ac:cxnSpMkLst>
        </pc:cxnChg>
        <pc:cxnChg chg="mod">
          <ac:chgData name="Renee Dickens" userId="41aaf39a-ae07-4d0c-94a4-8c4aca9d6d4f" providerId="ADAL" clId="{001D7FCF-CFD3-4FF0-947F-DD9E67F864D7}" dt="2026-01-09T04:43:06.088" v="61" actId="1582"/>
          <ac:cxnSpMkLst>
            <pc:docMk/>
            <pc:sldMk cId="3584618725" sldId="387"/>
            <ac:cxnSpMk id="51" creationId="{EEB576A6-A013-1E68-DD93-C9B7D796667C}"/>
          </ac:cxnSpMkLst>
        </pc:cxnChg>
      </pc:sldChg>
      <pc:sldChg chg="modSp mod setBg">
        <pc:chgData name="Renee Dickens" userId="41aaf39a-ae07-4d0c-94a4-8c4aca9d6d4f" providerId="ADAL" clId="{001D7FCF-CFD3-4FF0-947F-DD9E67F864D7}" dt="2026-01-09T04:31:11.099" v="16" actId="207"/>
        <pc:sldMkLst>
          <pc:docMk/>
          <pc:sldMk cId="3345783992" sldId="391"/>
        </pc:sldMkLst>
        <pc:spChg chg="mod">
          <ac:chgData name="Renee Dickens" userId="41aaf39a-ae07-4d0c-94a4-8c4aca9d6d4f" providerId="ADAL" clId="{001D7FCF-CFD3-4FF0-947F-DD9E67F864D7}" dt="2026-01-09T04:31:11.099" v="16" actId="207"/>
          <ac:spMkLst>
            <pc:docMk/>
            <pc:sldMk cId="3345783992" sldId="391"/>
            <ac:spMk id="9" creationId="{E3EE76FD-BE39-CFFC-CBEF-2F3F4F8B428B}"/>
          </ac:spMkLst>
        </pc:spChg>
        <pc:spChg chg="mod">
          <ac:chgData name="Renee Dickens" userId="41aaf39a-ae07-4d0c-94a4-8c4aca9d6d4f" providerId="ADAL" clId="{001D7FCF-CFD3-4FF0-947F-DD9E67F864D7}" dt="2026-01-09T04:31:08.909" v="15" actId="207"/>
          <ac:spMkLst>
            <pc:docMk/>
            <pc:sldMk cId="3345783992" sldId="391"/>
            <ac:spMk id="15" creationId="{D1158ECF-7FEA-95C2-AACE-965C738A532C}"/>
          </ac:spMkLst>
        </pc:spChg>
      </pc:sldChg>
      <pc:sldChg chg="modSp mod">
        <pc:chgData name="Renee Dickens" userId="41aaf39a-ae07-4d0c-94a4-8c4aca9d6d4f" providerId="ADAL" clId="{001D7FCF-CFD3-4FF0-947F-DD9E67F864D7}" dt="2026-01-09T04:39:22.850" v="24" actId="207"/>
        <pc:sldMkLst>
          <pc:docMk/>
          <pc:sldMk cId="1742748876" sldId="393"/>
        </pc:sldMkLst>
        <pc:spChg chg="mod">
          <ac:chgData name="Renee Dickens" userId="41aaf39a-ae07-4d0c-94a4-8c4aca9d6d4f" providerId="ADAL" clId="{001D7FCF-CFD3-4FF0-947F-DD9E67F864D7}" dt="2026-01-09T04:39:22.850" v="24" actId="207"/>
          <ac:spMkLst>
            <pc:docMk/>
            <pc:sldMk cId="1742748876" sldId="393"/>
            <ac:spMk id="4" creationId="{A28C4326-343D-1646-BEA0-2D8883DA9C42}"/>
          </ac:spMkLst>
        </pc:spChg>
      </pc:sldChg>
      <pc:sldChg chg="modSp mod">
        <pc:chgData name="Renee Dickens" userId="41aaf39a-ae07-4d0c-94a4-8c4aca9d6d4f" providerId="ADAL" clId="{001D7FCF-CFD3-4FF0-947F-DD9E67F864D7}" dt="2026-01-09T04:26:41.053" v="7" actId="207"/>
        <pc:sldMkLst>
          <pc:docMk/>
          <pc:sldMk cId="578275106" sldId="400"/>
        </pc:sldMkLst>
        <pc:spChg chg="mod">
          <ac:chgData name="Renee Dickens" userId="41aaf39a-ae07-4d0c-94a4-8c4aca9d6d4f" providerId="ADAL" clId="{001D7FCF-CFD3-4FF0-947F-DD9E67F864D7}" dt="2026-01-09T04:26:35.494" v="5" actId="207"/>
          <ac:spMkLst>
            <pc:docMk/>
            <pc:sldMk cId="578275106" sldId="400"/>
            <ac:spMk id="5" creationId="{E36AE4F2-665B-9BBD-BE9F-45C48D39E37B}"/>
          </ac:spMkLst>
        </pc:spChg>
        <pc:spChg chg="mod">
          <ac:chgData name="Renee Dickens" userId="41aaf39a-ae07-4d0c-94a4-8c4aca9d6d4f" providerId="ADAL" clId="{001D7FCF-CFD3-4FF0-947F-DD9E67F864D7}" dt="2026-01-09T04:26:32.566" v="4" actId="207"/>
          <ac:spMkLst>
            <pc:docMk/>
            <pc:sldMk cId="578275106" sldId="400"/>
            <ac:spMk id="9" creationId="{89498924-D6C3-5057-6A1B-D3F5C4BA0B53}"/>
          </ac:spMkLst>
        </pc:spChg>
        <pc:spChg chg="mod">
          <ac:chgData name="Renee Dickens" userId="41aaf39a-ae07-4d0c-94a4-8c4aca9d6d4f" providerId="ADAL" clId="{001D7FCF-CFD3-4FF0-947F-DD9E67F864D7}" dt="2026-01-09T04:26:29.245" v="3" actId="207"/>
          <ac:spMkLst>
            <pc:docMk/>
            <pc:sldMk cId="578275106" sldId="400"/>
            <ac:spMk id="18" creationId="{326607A1-C056-13F3-91C8-BE11576B9A4B}"/>
          </ac:spMkLst>
        </pc:spChg>
        <pc:spChg chg="mod">
          <ac:chgData name="Renee Dickens" userId="41aaf39a-ae07-4d0c-94a4-8c4aca9d6d4f" providerId="ADAL" clId="{001D7FCF-CFD3-4FF0-947F-DD9E67F864D7}" dt="2026-01-09T04:26:41.053" v="7" actId="207"/>
          <ac:spMkLst>
            <pc:docMk/>
            <pc:sldMk cId="578275106" sldId="400"/>
            <ac:spMk id="34" creationId="{B76C187D-A1C8-A80C-2F31-17944566A8DA}"/>
          </ac:spMkLst>
        </pc:spChg>
      </pc:sldChg>
      <pc:sldChg chg="setBg">
        <pc:chgData name="Renee Dickens" userId="41aaf39a-ae07-4d0c-94a4-8c4aca9d6d4f" providerId="ADAL" clId="{001D7FCF-CFD3-4FF0-947F-DD9E67F864D7}" dt="2026-01-09T04:46:32.490" v="83"/>
        <pc:sldMkLst>
          <pc:docMk/>
          <pc:sldMk cId="294690411" sldId="401"/>
        </pc:sldMkLst>
      </pc:sldChg>
      <pc:sldChg chg="modSp mod">
        <pc:chgData name="Renee Dickens" userId="41aaf39a-ae07-4d0c-94a4-8c4aca9d6d4f" providerId="ADAL" clId="{001D7FCF-CFD3-4FF0-947F-DD9E67F864D7}" dt="2026-01-09T04:28:52.123" v="8" actId="207"/>
        <pc:sldMkLst>
          <pc:docMk/>
          <pc:sldMk cId="3982518278" sldId="402"/>
        </pc:sldMkLst>
        <pc:spChg chg="mod">
          <ac:chgData name="Renee Dickens" userId="41aaf39a-ae07-4d0c-94a4-8c4aca9d6d4f" providerId="ADAL" clId="{001D7FCF-CFD3-4FF0-947F-DD9E67F864D7}" dt="2026-01-09T04:28:52.123" v="8" actId="207"/>
          <ac:spMkLst>
            <pc:docMk/>
            <pc:sldMk cId="3982518278" sldId="402"/>
            <ac:spMk id="4" creationId="{948B21B8-2663-E567-4AD3-B30297037794}"/>
          </ac:spMkLst>
        </pc:spChg>
      </pc:sldChg>
      <pc:sldChg chg="modSp mod setBg">
        <pc:chgData name="Renee Dickens" userId="41aaf39a-ae07-4d0c-94a4-8c4aca9d6d4f" providerId="ADAL" clId="{001D7FCF-CFD3-4FF0-947F-DD9E67F864D7}" dt="2026-01-09T04:37:26.469" v="17" actId="207"/>
        <pc:sldMkLst>
          <pc:docMk/>
          <pc:sldMk cId="4178861808" sldId="403"/>
        </pc:sldMkLst>
        <pc:spChg chg="mod">
          <ac:chgData name="Renee Dickens" userId="41aaf39a-ae07-4d0c-94a4-8c4aca9d6d4f" providerId="ADAL" clId="{001D7FCF-CFD3-4FF0-947F-DD9E67F864D7}" dt="2026-01-09T04:37:26.469" v="17" actId="207"/>
          <ac:spMkLst>
            <pc:docMk/>
            <pc:sldMk cId="4178861808" sldId="403"/>
            <ac:spMk id="4" creationId="{948B21B8-2663-E567-4AD3-B30297037794}"/>
          </ac:spMkLst>
        </pc:spChg>
      </pc:sldChg>
      <pc:sldChg chg="modSp mod">
        <pc:chgData name="Renee Dickens" userId="41aaf39a-ae07-4d0c-94a4-8c4aca9d6d4f" providerId="ADAL" clId="{001D7FCF-CFD3-4FF0-947F-DD9E67F864D7}" dt="2026-01-09T04:29:30.126" v="11" actId="207"/>
        <pc:sldMkLst>
          <pc:docMk/>
          <pc:sldMk cId="78096070" sldId="405"/>
        </pc:sldMkLst>
        <pc:spChg chg="mod">
          <ac:chgData name="Renee Dickens" userId="41aaf39a-ae07-4d0c-94a4-8c4aca9d6d4f" providerId="ADAL" clId="{001D7FCF-CFD3-4FF0-947F-DD9E67F864D7}" dt="2026-01-09T04:29:27.819" v="10" actId="207"/>
          <ac:spMkLst>
            <pc:docMk/>
            <pc:sldMk cId="78096070" sldId="405"/>
            <ac:spMk id="5" creationId="{0E9720BD-7AD9-B87F-B16B-CAB471AD1DB7}"/>
          </ac:spMkLst>
        </pc:spChg>
        <pc:spChg chg="mod">
          <ac:chgData name="Renee Dickens" userId="41aaf39a-ae07-4d0c-94a4-8c4aca9d6d4f" providerId="ADAL" clId="{001D7FCF-CFD3-4FF0-947F-DD9E67F864D7}" dt="2026-01-09T04:29:30.126" v="11" actId="207"/>
          <ac:spMkLst>
            <pc:docMk/>
            <pc:sldMk cId="78096070" sldId="405"/>
            <ac:spMk id="9" creationId="{BBF6FCDE-A949-6B27-9375-A7B08750E76F}"/>
          </ac:spMkLst>
        </pc:spChg>
        <pc:spChg chg="mod">
          <ac:chgData name="Renee Dickens" userId="41aaf39a-ae07-4d0c-94a4-8c4aca9d6d4f" providerId="ADAL" clId="{001D7FCF-CFD3-4FF0-947F-DD9E67F864D7}" dt="2026-01-09T04:29:24.437" v="9" actId="207"/>
          <ac:spMkLst>
            <pc:docMk/>
            <pc:sldMk cId="78096070" sldId="405"/>
            <ac:spMk id="18" creationId="{13B1B994-60C8-C739-E426-08BCD636CC0F}"/>
          </ac:spMkLst>
        </pc:spChg>
      </pc:sldChg>
      <pc:sldChg chg="modSp mod">
        <pc:chgData name="Renee Dickens" userId="41aaf39a-ae07-4d0c-94a4-8c4aca9d6d4f" providerId="ADAL" clId="{001D7FCF-CFD3-4FF0-947F-DD9E67F864D7}" dt="2026-01-09T04:44:00.097" v="66" actId="207"/>
        <pc:sldMkLst>
          <pc:docMk/>
          <pc:sldMk cId="1758447036" sldId="406"/>
        </pc:sldMkLst>
        <pc:spChg chg="mod">
          <ac:chgData name="Renee Dickens" userId="41aaf39a-ae07-4d0c-94a4-8c4aca9d6d4f" providerId="ADAL" clId="{001D7FCF-CFD3-4FF0-947F-DD9E67F864D7}" dt="2026-01-09T04:44:00.097" v="66" actId="207"/>
          <ac:spMkLst>
            <pc:docMk/>
            <pc:sldMk cId="1758447036" sldId="406"/>
            <ac:spMk id="4" creationId="{F390F774-7439-F1F9-5952-0424FAEEE488}"/>
          </ac:spMkLst>
        </pc:spChg>
      </pc:sldChg>
    </pc:docChg>
  </pc:docChgLst>
  <pc:docChgLst>
    <pc:chgData name="Nathan Edwards" userId="S::nathan.edwards@msq.org.au::4f1aa8b7-5741-4991-b3ff-2e43d7114403" providerId="AD" clId="Web-{635C4E99-EC75-0D15-50CF-BA615E8B1D62}"/>
    <pc:docChg chg="modSld">
      <pc:chgData name="Nathan Edwards" userId="S::nathan.edwards@msq.org.au::4f1aa8b7-5741-4991-b3ff-2e43d7114403" providerId="AD" clId="Web-{635C4E99-EC75-0D15-50CF-BA615E8B1D62}" dt="2026-01-12T23:17:57.847" v="22"/>
      <pc:docMkLst>
        <pc:docMk/>
      </pc:docMkLst>
      <pc:sldChg chg="modSp">
        <pc:chgData name="Nathan Edwards" userId="S::nathan.edwards@msq.org.au::4f1aa8b7-5741-4991-b3ff-2e43d7114403" providerId="AD" clId="Web-{635C4E99-EC75-0D15-50CF-BA615E8B1D62}" dt="2026-01-12T23:17:57.847" v="22"/>
        <pc:sldMkLst>
          <pc:docMk/>
          <pc:sldMk cId="1804649733" sldId="404"/>
        </pc:sldMkLst>
        <pc:spChg chg="mod">
          <ac:chgData name="Nathan Edwards" userId="S::nathan.edwards@msq.org.au::4f1aa8b7-5741-4991-b3ff-2e43d7114403" providerId="AD" clId="Web-{635C4E99-EC75-0D15-50CF-BA615E8B1D62}" dt="2026-01-12T23:17:50.847" v="18" actId="20577"/>
          <ac:spMkLst>
            <pc:docMk/>
            <pc:sldMk cId="1804649733" sldId="404"/>
            <ac:spMk id="5" creationId="{5366CD41-5CA0-8290-D3CA-70840AA3D8DD}"/>
          </ac:spMkLst>
        </pc:spChg>
        <pc:graphicFrameChg chg="mod modGraphic">
          <ac:chgData name="Nathan Edwards" userId="S::nathan.edwards@msq.org.au::4f1aa8b7-5741-4991-b3ff-2e43d7114403" providerId="AD" clId="Web-{635C4E99-EC75-0D15-50CF-BA615E8B1D62}" dt="2026-01-12T23:17:57.847" v="22"/>
          <ac:graphicFrameMkLst>
            <pc:docMk/>
            <pc:sldMk cId="1804649733" sldId="404"/>
            <ac:graphicFrameMk id="19" creationId="{CE09910B-D86D-DEE5-E7B1-9D834169BFA9}"/>
          </ac:graphicFrameMkLst>
        </pc:graphicFrameChg>
      </pc:sldChg>
    </pc:docChg>
  </pc:docChgLst>
  <pc:docChgLst>
    <pc:chgData name="Nathan Edwards" userId="S::nathan.edwards@msq.org.au::4f1aa8b7-5741-4991-b3ff-2e43d7114403" providerId="AD" clId="Web-{23DECDD2-4B3F-5696-56F7-E4F4C1B985A7}"/>
    <pc:docChg chg="modSld">
      <pc:chgData name="Nathan Edwards" userId="S::nathan.edwards@msq.org.au::4f1aa8b7-5741-4991-b3ff-2e43d7114403" providerId="AD" clId="Web-{23DECDD2-4B3F-5696-56F7-E4F4C1B985A7}" dt="2026-01-12T22:36:01.532" v="11" actId="20577"/>
      <pc:docMkLst>
        <pc:docMk/>
      </pc:docMkLst>
      <pc:sldChg chg="addSp delSp modSp mod modClrScheme chgLayout">
        <pc:chgData name="Nathan Edwards" userId="S::nathan.edwards@msq.org.au::4f1aa8b7-5741-4991-b3ff-2e43d7114403" providerId="AD" clId="Web-{23DECDD2-4B3F-5696-56F7-E4F4C1B985A7}" dt="2026-01-12T22:36:01.532" v="11" actId="20577"/>
        <pc:sldMkLst>
          <pc:docMk/>
          <pc:sldMk cId="3110770374" sldId="305"/>
        </pc:sldMkLst>
        <pc:spChg chg="mod ord">
          <ac:chgData name="Nathan Edwards" userId="S::nathan.edwards@msq.org.au::4f1aa8b7-5741-4991-b3ff-2e43d7114403" providerId="AD" clId="Web-{23DECDD2-4B3F-5696-56F7-E4F4C1B985A7}" dt="2026-01-12T22:33:49.829" v="0"/>
          <ac:spMkLst>
            <pc:docMk/>
            <pc:sldMk cId="3110770374" sldId="305"/>
            <ac:spMk id="12" creationId="{97DE26FA-7A4C-889A-330E-A589BBB2C0CD}"/>
          </ac:spMkLst>
        </pc:spChg>
        <pc:spChg chg="mod ord">
          <ac:chgData name="Nathan Edwards" userId="S::nathan.edwards@msq.org.au::4f1aa8b7-5741-4991-b3ff-2e43d7114403" providerId="AD" clId="Web-{23DECDD2-4B3F-5696-56F7-E4F4C1B985A7}" dt="2026-01-12T22:33:49.829" v="0"/>
          <ac:spMkLst>
            <pc:docMk/>
            <pc:sldMk cId="3110770374" sldId="305"/>
            <ac:spMk id="15" creationId="{0AA587C4-BBB3-0A21-2415-DA2930C1FB2C}"/>
          </ac:spMkLst>
        </pc:spChg>
        <pc:spChg chg="mod ord">
          <ac:chgData name="Nathan Edwards" userId="S::nathan.edwards@msq.org.au::4f1aa8b7-5741-4991-b3ff-2e43d7114403" providerId="AD" clId="Web-{23DECDD2-4B3F-5696-56F7-E4F4C1B985A7}" dt="2026-01-12T22:33:49.829" v="0"/>
          <ac:spMkLst>
            <pc:docMk/>
            <pc:sldMk cId="3110770374" sldId="305"/>
            <ac:spMk id="27" creationId="{9C8A5B2D-82A6-3B56-279F-25BEE782B594}"/>
          </ac:spMkLst>
        </pc:spChg>
        <pc:spChg chg="mod ord">
          <ac:chgData name="Nathan Edwards" userId="S::nathan.edwards@msq.org.au::4f1aa8b7-5741-4991-b3ff-2e43d7114403" providerId="AD" clId="Web-{23DECDD2-4B3F-5696-56F7-E4F4C1B985A7}" dt="2026-01-12T22:33:49.829" v="0"/>
          <ac:spMkLst>
            <pc:docMk/>
            <pc:sldMk cId="3110770374" sldId="305"/>
            <ac:spMk id="28" creationId="{64F8269F-F44F-2E4C-6520-D73CE4EAAD54}"/>
          </ac:spMkLst>
        </pc:spChg>
        <pc:spChg chg="mod">
          <ac:chgData name="Nathan Edwards" userId="S::nathan.edwards@msq.org.au::4f1aa8b7-5741-4991-b3ff-2e43d7114403" providerId="AD" clId="Web-{23DECDD2-4B3F-5696-56F7-E4F4C1B985A7}" dt="2026-01-12T22:36:01.532" v="11" actId="20577"/>
          <ac:spMkLst>
            <pc:docMk/>
            <pc:sldMk cId="3110770374" sldId="305"/>
            <ac:spMk id="30" creationId="{043F7054-8321-DBDA-E6AB-07C5F9D4578F}"/>
          </ac:spMkLst>
        </pc:spChg>
      </pc:sldChg>
    </pc:docChg>
  </pc:docChgLst>
  <pc:docChgLst>
    <pc:chgData name="Nathan Edwards" userId="4f1aa8b7-5741-4991-b3ff-2e43d7114403" providerId="ADAL" clId="{20E823E2-E6CC-4BBC-B549-F0883863C698}"/>
    <pc:docChg chg="undo custSel addSld modSld">
      <pc:chgData name="Nathan Edwards" userId="4f1aa8b7-5741-4991-b3ff-2e43d7114403" providerId="ADAL" clId="{20E823E2-E6CC-4BBC-B549-F0883863C698}" dt="2026-01-23T00:21:30.386" v="2116" actId="20577"/>
      <pc:docMkLst>
        <pc:docMk/>
      </pc:docMkLst>
      <pc:sldChg chg="delSp modSp mod">
        <pc:chgData name="Nathan Edwards" userId="4f1aa8b7-5741-4991-b3ff-2e43d7114403" providerId="ADAL" clId="{20E823E2-E6CC-4BBC-B549-F0883863C698}" dt="2026-01-07T04:45:21.702" v="164" actId="13926"/>
        <pc:sldMkLst>
          <pc:docMk/>
          <pc:sldMk cId="3110770374" sldId="305"/>
        </pc:sldMkLst>
        <pc:spChg chg="mod">
          <ac:chgData name="Nathan Edwards" userId="4f1aa8b7-5741-4991-b3ff-2e43d7114403" providerId="ADAL" clId="{20E823E2-E6CC-4BBC-B549-F0883863C698}" dt="2026-01-07T04:44:59.911" v="83" actId="13926"/>
          <ac:spMkLst>
            <pc:docMk/>
            <pc:sldMk cId="3110770374" sldId="305"/>
            <ac:spMk id="28" creationId="{64F8269F-F44F-2E4C-6520-D73CE4EAAD54}"/>
          </ac:spMkLst>
        </pc:spChg>
        <pc:spChg chg="mod">
          <ac:chgData name="Nathan Edwards" userId="4f1aa8b7-5741-4991-b3ff-2e43d7114403" providerId="ADAL" clId="{20E823E2-E6CC-4BBC-B549-F0883863C698}" dt="2026-01-07T04:45:21.702" v="164" actId="13926"/>
          <ac:spMkLst>
            <pc:docMk/>
            <pc:sldMk cId="3110770374" sldId="305"/>
            <ac:spMk id="30" creationId="{043F7054-8321-DBDA-E6AB-07C5F9D4578F}"/>
          </ac:spMkLst>
        </pc:spChg>
      </pc:sldChg>
      <pc:sldChg chg="modSp mod">
        <pc:chgData name="Nathan Edwards" userId="4f1aa8b7-5741-4991-b3ff-2e43d7114403" providerId="ADAL" clId="{20E823E2-E6CC-4BBC-B549-F0883863C698}" dt="2026-01-07T05:05:27.450" v="1190" actId="13926"/>
        <pc:sldMkLst>
          <pc:docMk/>
          <pc:sldMk cId="3176196804" sldId="346"/>
        </pc:sldMkLst>
        <pc:spChg chg="mod">
          <ac:chgData name="Nathan Edwards" userId="4f1aa8b7-5741-4991-b3ff-2e43d7114403" providerId="ADAL" clId="{20E823E2-E6CC-4BBC-B549-F0883863C698}" dt="2026-01-07T05:05:27.450" v="1190" actId="13926"/>
          <ac:spMkLst>
            <pc:docMk/>
            <pc:sldMk cId="3176196804" sldId="346"/>
            <ac:spMk id="4" creationId="{5943523C-1D67-D9EE-64DA-C2D7BC34B1AF}"/>
          </ac:spMkLst>
        </pc:spChg>
      </pc:sldChg>
      <pc:sldChg chg="modSp mod">
        <pc:chgData name="Nathan Edwards" userId="4f1aa8b7-5741-4991-b3ff-2e43d7114403" providerId="ADAL" clId="{20E823E2-E6CC-4BBC-B549-F0883863C698}" dt="2026-01-07T05:06:18.978" v="1214" actId="6549"/>
        <pc:sldMkLst>
          <pc:docMk/>
          <pc:sldMk cId="2916497552" sldId="350"/>
        </pc:sldMkLst>
        <pc:spChg chg="mod">
          <ac:chgData name="Nathan Edwards" userId="4f1aa8b7-5741-4991-b3ff-2e43d7114403" providerId="ADAL" clId="{20E823E2-E6CC-4BBC-B549-F0883863C698}" dt="2026-01-07T05:06:18.978" v="1214" actId="6549"/>
          <ac:spMkLst>
            <pc:docMk/>
            <pc:sldMk cId="2916497552" sldId="350"/>
            <ac:spMk id="13" creationId="{2D55D51C-1E18-E69B-9563-36D5E3AE1325}"/>
          </ac:spMkLst>
        </pc:spChg>
        <pc:spChg chg="mod">
          <ac:chgData name="Nathan Edwards" userId="4f1aa8b7-5741-4991-b3ff-2e43d7114403" providerId="ADAL" clId="{20E823E2-E6CC-4BBC-B549-F0883863C698}" dt="2026-01-07T05:06:10.801" v="1204" actId="20577"/>
          <ac:spMkLst>
            <pc:docMk/>
            <pc:sldMk cId="2916497552" sldId="350"/>
            <ac:spMk id="14" creationId="{D6E9B894-7391-194C-8AE6-83C47A8DEC0B}"/>
          </ac:spMkLst>
        </pc:spChg>
        <pc:spChg chg="mod">
          <ac:chgData name="Nathan Edwards" userId="4f1aa8b7-5741-4991-b3ff-2e43d7114403" providerId="ADAL" clId="{20E823E2-E6CC-4BBC-B549-F0883863C698}" dt="2026-01-07T05:06:02.780" v="1196" actId="20577"/>
          <ac:spMkLst>
            <pc:docMk/>
            <pc:sldMk cId="2916497552" sldId="350"/>
            <ac:spMk id="16" creationId="{E460303E-D013-83B3-644C-E9C5C2728564}"/>
          </ac:spMkLst>
        </pc:spChg>
      </pc:sldChg>
      <pc:sldChg chg="modSp mod">
        <pc:chgData name="Nathan Edwards" userId="4f1aa8b7-5741-4991-b3ff-2e43d7114403" providerId="ADAL" clId="{20E823E2-E6CC-4BBC-B549-F0883863C698}" dt="2026-01-07T05:10:41.567" v="1491" actId="20577"/>
        <pc:sldMkLst>
          <pc:docMk/>
          <pc:sldMk cId="360495759" sldId="375"/>
        </pc:sldMkLst>
        <pc:spChg chg="mod">
          <ac:chgData name="Nathan Edwards" userId="4f1aa8b7-5741-4991-b3ff-2e43d7114403" providerId="ADAL" clId="{20E823E2-E6CC-4BBC-B549-F0883863C698}" dt="2026-01-07T05:10:19.985" v="1414" actId="1076"/>
          <ac:spMkLst>
            <pc:docMk/>
            <pc:sldMk cId="360495759" sldId="375"/>
            <ac:spMk id="22" creationId="{BC340A2A-6CA4-9FCC-BAAE-8E9BD8828CA2}"/>
          </ac:spMkLst>
        </pc:spChg>
        <pc:graphicFrameChg chg="mod modGraphic">
          <ac:chgData name="Nathan Edwards" userId="4f1aa8b7-5741-4991-b3ff-2e43d7114403" providerId="ADAL" clId="{20E823E2-E6CC-4BBC-B549-F0883863C698}" dt="2026-01-07T05:10:41.567" v="1491" actId="20577"/>
          <ac:graphicFrameMkLst>
            <pc:docMk/>
            <pc:sldMk cId="360495759" sldId="375"/>
            <ac:graphicFrameMk id="14" creationId="{3A1120A0-67ED-40B6-F286-9C812C2F4D8C}"/>
          </ac:graphicFrameMkLst>
        </pc:graphicFrameChg>
      </pc:sldChg>
      <pc:sldChg chg="modSp mod">
        <pc:chgData name="Nathan Edwards" userId="4f1aa8b7-5741-4991-b3ff-2e43d7114403" providerId="ADAL" clId="{20E823E2-E6CC-4BBC-B549-F0883863C698}" dt="2026-01-07T03:45:06.902" v="24" actId="20577"/>
        <pc:sldMkLst>
          <pc:docMk/>
          <pc:sldMk cId="3584618725" sldId="387"/>
        </pc:sldMkLst>
        <pc:spChg chg="mod">
          <ac:chgData name="Nathan Edwards" userId="4f1aa8b7-5741-4991-b3ff-2e43d7114403" providerId="ADAL" clId="{20E823E2-E6CC-4BBC-B549-F0883863C698}" dt="2026-01-07T03:14:28.821" v="5" actId="20577"/>
          <ac:spMkLst>
            <pc:docMk/>
            <pc:sldMk cId="3584618725" sldId="387"/>
            <ac:spMk id="8" creationId="{7B1287AD-F4B8-7B78-FE78-8D9A38342E3C}"/>
          </ac:spMkLst>
        </pc:spChg>
        <pc:spChg chg="mod">
          <ac:chgData name="Nathan Edwards" userId="4f1aa8b7-5741-4991-b3ff-2e43d7114403" providerId="ADAL" clId="{20E823E2-E6CC-4BBC-B549-F0883863C698}" dt="2026-01-07T03:45:06.902" v="24" actId="20577"/>
          <ac:spMkLst>
            <pc:docMk/>
            <pc:sldMk cId="3584618725" sldId="387"/>
            <ac:spMk id="39" creationId="{CDD4CE20-8E4E-F51F-BD76-EEF553063C24}"/>
          </ac:spMkLst>
        </pc:spChg>
      </pc:sldChg>
      <pc:sldChg chg="modSp mod">
        <pc:chgData name="Nathan Edwards" userId="4f1aa8b7-5741-4991-b3ff-2e43d7114403" providerId="ADAL" clId="{20E823E2-E6CC-4BBC-B549-F0883863C698}" dt="2026-01-07T05:04:14.709" v="1171" actId="20577"/>
        <pc:sldMkLst>
          <pc:docMk/>
          <pc:sldMk cId="3345783992" sldId="391"/>
        </pc:sldMkLst>
        <pc:spChg chg="mod">
          <ac:chgData name="Nathan Edwards" userId="4f1aa8b7-5741-4991-b3ff-2e43d7114403" providerId="ADAL" clId="{20E823E2-E6CC-4BBC-B549-F0883863C698}" dt="2026-01-07T05:04:14.709" v="1171" actId="20577"/>
          <ac:spMkLst>
            <pc:docMk/>
            <pc:sldMk cId="3345783992" sldId="391"/>
            <ac:spMk id="15" creationId="{D1158ECF-7FEA-95C2-AACE-965C738A532C}"/>
          </ac:spMkLst>
        </pc:spChg>
      </pc:sldChg>
      <pc:sldChg chg="addSp delSp modSp mod delAnim modAnim">
        <pc:chgData name="Nathan Edwards" userId="4f1aa8b7-5741-4991-b3ff-2e43d7114403" providerId="ADAL" clId="{20E823E2-E6CC-4BBC-B549-F0883863C698}" dt="2026-01-16T05:47:27.264" v="2075" actId="20577"/>
        <pc:sldMkLst>
          <pc:docMk/>
          <pc:sldMk cId="3982518278" sldId="402"/>
        </pc:sldMkLst>
        <pc:spChg chg="mod">
          <ac:chgData name="Nathan Edwards" userId="4f1aa8b7-5741-4991-b3ff-2e43d7114403" providerId="ADAL" clId="{20E823E2-E6CC-4BBC-B549-F0883863C698}" dt="2026-01-07T04:57:10.178" v="715" actId="13926"/>
          <ac:spMkLst>
            <pc:docMk/>
            <pc:sldMk cId="3982518278" sldId="402"/>
            <ac:spMk id="4" creationId="{948B21B8-2663-E567-4AD3-B30297037794}"/>
          </ac:spMkLst>
        </pc:spChg>
        <pc:spChg chg="mod">
          <ac:chgData name="Nathan Edwards" userId="4f1aa8b7-5741-4991-b3ff-2e43d7114403" providerId="ADAL" clId="{20E823E2-E6CC-4BBC-B549-F0883863C698}" dt="2026-01-07T04:56:34.480" v="582" actId="13926"/>
          <ac:spMkLst>
            <pc:docMk/>
            <pc:sldMk cId="3982518278" sldId="402"/>
            <ac:spMk id="7" creationId="{5A0CFA2B-2C16-4AB1-0CD8-E6133B778AB7}"/>
          </ac:spMkLst>
        </pc:spChg>
        <pc:spChg chg="add mod">
          <ac:chgData name="Nathan Edwards" userId="4f1aa8b7-5741-4991-b3ff-2e43d7114403" providerId="ADAL" clId="{20E823E2-E6CC-4BBC-B549-F0883863C698}" dt="2026-01-16T05:47:27.264" v="2075" actId="20577"/>
          <ac:spMkLst>
            <pc:docMk/>
            <pc:sldMk cId="3982518278" sldId="402"/>
            <ac:spMk id="11" creationId="{C026ED2A-D075-2DD9-76F4-CD025E6B2498}"/>
          </ac:spMkLst>
        </pc:spChg>
        <pc:picChg chg="add mod">
          <ac:chgData name="Nathan Edwards" userId="4f1aa8b7-5741-4991-b3ff-2e43d7114403" providerId="ADAL" clId="{20E823E2-E6CC-4BBC-B549-F0883863C698}" dt="2026-01-16T05:46:11.042" v="2007"/>
          <ac:picMkLst>
            <pc:docMk/>
            <pc:sldMk cId="3982518278" sldId="402"/>
            <ac:picMk id="9" creationId="{02B9E282-85FF-D525-4148-FF4F32779A3D}"/>
          </ac:picMkLst>
        </pc:picChg>
      </pc:sldChg>
      <pc:sldChg chg="addSp delSp modSp mod delAnim modAnim">
        <pc:chgData name="Nathan Edwards" userId="4f1aa8b7-5741-4991-b3ff-2e43d7114403" providerId="ADAL" clId="{20E823E2-E6CC-4BBC-B549-F0883863C698}" dt="2026-01-16T05:47:16.551" v="2055" actId="20577"/>
        <pc:sldMkLst>
          <pc:docMk/>
          <pc:sldMk cId="4178861808" sldId="403"/>
        </pc:sldMkLst>
        <pc:spChg chg="mod">
          <ac:chgData name="Nathan Edwards" userId="4f1aa8b7-5741-4991-b3ff-2e43d7114403" providerId="ADAL" clId="{20E823E2-E6CC-4BBC-B549-F0883863C698}" dt="2026-01-07T04:58:45.240" v="917" actId="13926"/>
          <ac:spMkLst>
            <pc:docMk/>
            <pc:sldMk cId="4178861808" sldId="403"/>
            <ac:spMk id="4" creationId="{948B21B8-2663-E567-4AD3-B30297037794}"/>
          </ac:spMkLst>
        </pc:spChg>
        <pc:spChg chg="mod">
          <ac:chgData name="Nathan Edwards" userId="4f1aa8b7-5741-4991-b3ff-2e43d7114403" providerId="ADAL" clId="{20E823E2-E6CC-4BBC-B549-F0883863C698}" dt="2026-01-07T05:00:41.774" v="1159" actId="13926"/>
          <ac:spMkLst>
            <pc:docMk/>
            <pc:sldMk cId="4178861808" sldId="403"/>
            <ac:spMk id="7" creationId="{5A0CFA2B-2C16-4AB1-0CD8-E6133B778AB7}"/>
          </ac:spMkLst>
        </pc:spChg>
        <pc:spChg chg="add mod">
          <ac:chgData name="Nathan Edwards" userId="4f1aa8b7-5741-4991-b3ff-2e43d7114403" providerId="ADAL" clId="{20E823E2-E6CC-4BBC-B549-F0883863C698}" dt="2026-01-16T05:47:16.551" v="2055" actId="20577"/>
          <ac:spMkLst>
            <pc:docMk/>
            <pc:sldMk cId="4178861808" sldId="403"/>
            <ac:spMk id="12" creationId="{48375E4D-0F46-7C2D-C912-F794543C746E}"/>
          </ac:spMkLst>
        </pc:spChg>
        <pc:picChg chg="add mod">
          <ac:chgData name="Nathan Edwards" userId="4f1aa8b7-5741-4991-b3ff-2e43d7114403" providerId="ADAL" clId="{20E823E2-E6CC-4BBC-B549-F0883863C698}" dt="2026-01-16T05:46:30.919" v="2009"/>
          <ac:picMkLst>
            <pc:docMk/>
            <pc:sldMk cId="4178861808" sldId="403"/>
            <ac:picMk id="9" creationId="{D3FF1ECC-B358-563F-89C9-AFE231702FD9}"/>
          </ac:picMkLst>
        </pc:picChg>
      </pc:sldChg>
      <pc:sldChg chg="addSp delSp modSp mod">
        <pc:chgData name="Nathan Edwards" userId="4f1aa8b7-5741-4991-b3ff-2e43d7114403" providerId="ADAL" clId="{20E823E2-E6CC-4BBC-B549-F0883863C698}" dt="2026-01-07T05:14:41.946" v="2005" actId="20577"/>
        <pc:sldMkLst>
          <pc:docMk/>
          <pc:sldMk cId="1804649733" sldId="404"/>
        </pc:sldMkLst>
        <pc:spChg chg="add mod">
          <ac:chgData name="Nathan Edwards" userId="4f1aa8b7-5741-4991-b3ff-2e43d7114403" providerId="ADAL" clId="{20E823E2-E6CC-4BBC-B549-F0883863C698}" dt="2026-01-07T05:12:49.799" v="1593" actId="20577"/>
          <ac:spMkLst>
            <pc:docMk/>
            <pc:sldMk cId="1804649733" sldId="404"/>
            <ac:spMk id="5" creationId="{5366CD41-5CA0-8290-D3CA-70840AA3D8DD}"/>
          </ac:spMkLst>
        </pc:spChg>
        <pc:spChg chg="mod">
          <ac:chgData name="Nathan Edwards" userId="4f1aa8b7-5741-4991-b3ff-2e43d7114403" providerId="ADAL" clId="{20E823E2-E6CC-4BBC-B549-F0883863C698}" dt="2026-01-07T05:11:44.671" v="1503" actId="20577"/>
          <ac:spMkLst>
            <pc:docMk/>
            <pc:sldMk cId="1804649733" sldId="404"/>
            <ac:spMk id="27" creationId="{7A0D5CE5-A304-C512-CFCD-292C905C8C56}"/>
          </ac:spMkLst>
        </pc:spChg>
        <pc:graphicFrameChg chg="modGraphic">
          <ac:chgData name="Nathan Edwards" userId="4f1aa8b7-5741-4991-b3ff-2e43d7114403" providerId="ADAL" clId="{20E823E2-E6CC-4BBC-B549-F0883863C698}" dt="2026-01-07T05:14:41.946" v="2005" actId="20577"/>
          <ac:graphicFrameMkLst>
            <pc:docMk/>
            <pc:sldMk cId="1804649733" sldId="404"/>
            <ac:graphicFrameMk id="19" creationId="{CE09910B-D86D-DEE5-E7B1-9D834169BFA9}"/>
          </ac:graphicFrameMkLst>
        </pc:graphicFrameChg>
      </pc:sldChg>
      <pc:sldChg chg="modSp mod">
        <pc:chgData name="Nathan Edwards" userId="4f1aa8b7-5741-4991-b3ff-2e43d7114403" providerId="ADAL" clId="{20E823E2-E6CC-4BBC-B549-F0883863C698}" dt="2026-01-07T05:08:35.587" v="1222" actId="113"/>
        <pc:sldMkLst>
          <pc:docMk/>
          <pc:sldMk cId="1758447036" sldId="406"/>
        </pc:sldMkLst>
        <pc:graphicFrameChg chg="modGraphic">
          <ac:chgData name="Nathan Edwards" userId="4f1aa8b7-5741-4991-b3ff-2e43d7114403" providerId="ADAL" clId="{20E823E2-E6CC-4BBC-B549-F0883863C698}" dt="2026-01-07T05:08:35.587" v="1222" actId="113"/>
          <ac:graphicFrameMkLst>
            <pc:docMk/>
            <pc:sldMk cId="1758447036" sldId="406"/>
            <ac:graphicFrameMk id="3" creationId="{41CF2719-206A-E106-C0E8-79A9BF49D1CE}"/>
          </ac:graphicFrameMkLst>
        </pc:graphicFrameChg>
      </pc:sldChg>
      <pc:sldChg chg="modSp add mod">
        <pc:chgData name="Nathan Edwards" userId="4f1aa8b7-5741-4991-b3ff-2e43d7114403" providerId="ADAL" clId="{20E823E2-E6CC-4BBC-B549-F0883863C698}" dt="2026-01-23T00:21:30.386" v="2116" actId="20577"/>
        <pc:sldMkLst>
          <pc:docMk/>
          <pc:sldMk cId="1732252631" sldId="430"/>
        </pc:sldMkLst>
        <pc:spChg chg="mod">
          <ac:chgData name="Nathan Edwards" userId="4f1aa8b7-5741-4991-b3ff-2e43d7114403" providerId="ADAL" clId="{20E823E2-E6CC-4BBC-B549-F0883863C698}" dt="2026-01-23T00:21:30.386" v="2116" actId="20577"/>
          <ac:spMkLst>
            <pc:docMk/>
            <pc:sldMk cId="1732252631" sldId="430"/>
            <ac:spMk id="18" creationId="{78B22DD5-3B71-E9FE-C63B-F23DE79B4F0C}"/>
          </ac:spMkLst>
        </pc:spChg>
      </pc:sldChg>
    </pc:docChg>
  </pc:docChgLst>
  <pc:docChgLst>
    <pc:chgData name="Nathan Edwards" userId="S::nathan.edwards@msq.org.au::4f1aa8b7-5741-4991-b3ff-2e43d7114403" providerId="AD" clId="Web-{AB4469F9-2C13-7720-47C4-41981D7A4BA1}"/>
    <pc:docChg chg="modSld">
      <pc:chgData name="Nathan Edwards" userId="S::nathan.edwards@msq.org.au::4f1aa8b7-5741-4991-b3ff-2e43d7114403" providerId="AD" clId="Web-{AB4469F9-2C13-7720-47C4-41981D7A4BA1}" dt="2026-01-07T05:17:55.779" v="26"/>
      <pc:docMkLst>
        <pc:docMk/>
      </pc:docMkLst>
      <pc:sldChg chg="modSp">
        <pc:chgData name="Nathan Edwards" userId="S::nathan.edwards@msq.org.au::4f1aa8b7-5741-4991-b3ff-2e43d7114403" providerId="AD" clId="Web-{AB4469F9-2C13-7720-47C4-41981D7A4BA1}" dt="2026-01-07T05:17:55.779" v="26"/>
        <pc:sldMkLst>
          <pc:docMk/>
          <pc:sldMk cId="3110770374" sldId="305"/>
        </pc:sldMkLst>
        <pc:graphicFrameChg chg="mod modGraphic">
          <ac:chgData name="Nathan Edwards" userId="S::nathan.edwards@msq.org.au::4f1aa8b7-5741-4991-b3ff-2e43d7114403" providerId="AD" clId="Web-{AB4469F9-2C13-7720-47C4-41981D7A4BA1}" dt="2026-01-07T05:17:55.779" v="26"/>
          <ac:graphicFrameMkLst>
            <pc:docMk/>
            <pc:sldMk cId="3110770374" sldId="305"/>
            <ac:graphicFrameMk id="19" creationId="{00294EFF-F4EF-2DEE-F6ED-82B6D19980E1}"/>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D469F1-E2F4-F33C-DFC5-1C10A55C00D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183D9D1-9337-7FD9-5BDB-DA5F7EFE494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D86A99-0086-CD4E-B1F5-DC882D83D706}" type="datetimeFigureOut">
              <a:rPr lang="en-US" smtClean="0"/>
              <a:t>1/23/2026</a:t>
            </a:fld>
            <a:endParaRPr lang="en-US"/>
          </a:p>
        </p:txBody>
      </p:sp>
      <p:sp>
        <p:nvSpPr>
          <p:cNvPr id="4" name="Footer Placeholder 3">
            <a:extLst>
              <a:ext uri="{FF2B5EF4-FFF2-40B4-BE49-F238E27FC236}">
                <a16:creationId xmlns:a16="http://schemas.microsoft.com/office/drawing/2014/main" id="{49424971-D439-AD0A-1047-F433FC1FCD7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242AFB2-204C-8D30-6501-93C1BA22EA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2962FA-F8AA-5B49-858F-1066F9D70728}" type="slidenum">
              <a:rPr lang="en-US" smtClean="0"/>
              <a:t>‹#›</a:t>
            </a:fld>
            <a:endParaRPr lang="en-US"/>
          </a:p>
        </p:txBody>
      </p:sp>
    </p:spTree>
    <p:extLst>
      <p:ext uri="{BB962C8B-B14F-4D97-AF65-F5344CB8AC3E}">
        <p14:creationId xmlns:p14="http://schemas.microsoft.com/office/powerpoint/2010/main" val="382560164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D79A04-3EBD-4A68-823F-E113C3DE4730}" type="datetimeFigureOut">
              <a:rPr lang="en-AU" smtClean="0"/>
              <a:t>23/01/2026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153D6C-43B9-4211-B633-CC7148638171}" type="slidenum">
              <a:rPr lang="en-AU" smtClean="0"/>
              <a:t>‹#›</a:t>
            </a:fld>
            <a:endParaRPr lang="en-AU"/>
          </a:p>
        </p:txBody>
      </p:sp>
    </p:spTree>
    <p:extLst>
      <p:ext uri="{BB962C8B-B14F-4D97-AF65-F5344CB8AC3E}">
        <p14:creationId xmlns:p14="http://schemas.microsoft.com/office/powerpoint/2010/main" val="3737888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9E153D6C-43B9-4211-B633-CC7148638171}" type="slidenum">
              <a:rPr lang="en-AU" smtClean="0"/>
              <a:t>1</a:t>
            </a:fld>
            <a:endParaRPr lang="en-AU"/>
          </a:p>
        </p:txBody>
      </p:sp>
    </p:spTree>
    <p:extLst>
      <p:ext uri="{BB962C8B-B14F-4D97-AF65-F5344CB8AC3E}">
        <p14:creationId xmlns:p14="http://schemas.microsoft.com/office/powerpoint/2010/main" val="36192344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E9CD7-F4C7-C894-849A-56A1DA3ADE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CE1C46-5E35-8692-E23A-B0CBE30D8FB2}"/>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D258AC80-0926-1EB7-4CDC-E63C823650FF}"/>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8C612192-4D23-F260-29BD-3309FE2CC7A4}"/>
              </a:ext>
            </a:extLst>
          </p:cNvPr>
          <p:cNvSpPr>
            <a:spLocks noGrp="1"/>
          </p:cNvSpPr>
          <p:nvPr>
            <p:ph type="sldNum" sz="quarter" idx="5"/>
          </p:nvPr>
        </p:nvSpPr>
        <p:spPr/>
        <p:txBody>
          <a:bodyPr/>
          <a:lstStyle/>
          <a:p>
            <a:fld id="{9E153D6C-43B9-4211-B633-CC7148638171}" type="slidenum">
              <a:rPr lang="en-AU" smtClean="0"/>
              <a:t>11</a:t>
            </a:fld>
            <a:endParaRPr lang="en-AU"/>
          </a:p>
        </p:txBody>
      </p:sp>
    </p:spTree>
    <p:extLst>
      <p:ext uri="{BB962C8B-B14F-4D97-AF65-F5344CB8AC3E}">
        <p14:creationId xmlns:p14="http://schemas.microsoft.com/office/powerpoint/2010/main" val="24002203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9E153D6C-43B9-4211-B633-CC7148638171}" type="slidenum">
              <a:rPr lang="en-AU" smtClean="0"/>
              <a:t>12</a:t>
            </a:fld>
            <a:endParaRPr lang="en-AU"/>
          </a:p>
        </p:txBody>
      </p:sp>
    </p:spTree>
    <p:extLst>
      <p:ext uri="{BB962C8B-B14F-4D97-AF65-F5344CB8AC3E}">
        <p14:creationId xmlns:p14="http://schemas.microsoft.com/office/powerpoint/2010/main" val="1886536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0678F0-74B5-E659-D200-C5FC413751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F7D13A-4202-FA5C-AF81-EBEA241EECD5}"/>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F1474DFD-E247-A37E-432D-8E5107F59577}"/>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0FBB356E-C823-6A84-7433-8F4A85803034}"/>
              </a:ext>
            </a:extLst>
          </p:cNvPr>
          <p:cNvSpPr>
            <a:spLocks noGrp="1"/>
          </p:cNvSpPr>
          <p:nvPr>
            <p:ph type="sldNum" sz="quarter" idx="5"/>
          </p:nvPr>
        </p:nvSpPr>
        <p:spPr/>
        <p:txBody>
          <a:bodyPr/>
          <a:lstStyle/>
          <a:p>
            <a:fld id="{9E153D6C-43B9-4211-B633-CC7148638171}" type="slidenum">
              <a:rPr lang="en-AU" smtClean="0"/>
              <a:t>13</a:t>
            </a:fld>
            <a:endParaRPr lang="en-AU"/>
          </a:p>
        </p:txBody>
      </p:sp>
    </p:spTree>
    <p:extLst>
      <p:ext uri="{BB962C8B-B14F-4D97-AF65-F5344CB8AC3E}">
        <p14:creationId xmlns:p14="http://schemas.microsoft.com/office/powerpoint/2010/main" val="10591531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B96D88-678D-33D1-7CA6-E0B95AB430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90DB0F-5CA8-ECAA-972A-C43822681E06}"/>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398297A0-D79D-E4F6-7DAD-B410CAE7AE33}"/>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33973F00-294E-3737-38B2-6577A9238078}"/>
              </a:ext>
            </a:extLst>
          </p:cNvPr>
          <p:cNvSpPr>
            <a:spLocks noGrp="1"/>
          </p:cNvSpPr>
          <p:nvPr>
            <p:ph type="sldNum" sz="quarter" idx="5"/>
          </p:nvPr>
        </p:nvSpPr>
        <p:spPr/>
        <p:txBody>
          <a:bodyPr/>
          <a:lstStyle/>
          <a:p>
            <a:fld id="{9E153D6C-43B9-4211-B633-CC7148638171}" type="slidenum">
              <a:rPr lang="en-AU" smtClean="0"/>
              <a:t>3</a:t>
            </a:fld>
            <a:endParaRPr lang="en-AU"/>
          </a:p>
        </p:txBody>
      </p:sp>
    </p:spTree>
    <p:extLst>
      <p:ext uri="{BB962C8B-B14F-4D97-AF65-F5344CB8AC3E}">
        <p14:creationId xmlns:p14="http://schemas.microsoft.com/office/powerpoint/2010/main" val="3506900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AB21E-4389-9E98-D05D-50F7E7B26A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25FB83-4B85-4171-005E-4DBA80948960}"/>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61A8745B-7C35-FDC1-6441-2271B15B1E2D}"/>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C50D4522-9E02-64D7-BBCA-78702F50E24C}"/>
              </a:ext>
            </a:extLst>
          </p:cNvPr>
          <p:cNvSpPr>
            <a:spLocks noGrp="1"/>
          </p:cNvSpPr>
          <p:nvPr>
            <p:ph type="sldNum" sz="quarter" idx="5"/>
          </p:nvPr>
        </p:nvSpPr>
        <p:spPr/>
        <p:txBody>
          <a:bodyPr/>
          <a:lstStyle/>
          <a:p>
            <a:fld id="{9E153D6C-43B9-4211-B633-CC7148638171}" type="slidenum">
              <a:rPr lang="en-AU" smtClean="0"/>
              <a:t>4</a:t>
            </a:fld>
            <a:endParaRPr lang="en-AU"/>
          </a:p>
        </p:txBody>
      </p:sp>
    </p:spTree>
    <p:extLst>
      <p:ext uri="{BB962C8B-B14F-4D97-AF65-F5344CB8AC3E}">
        <p14:creationId xmlns:p14="http://schemas.microsoft.com/office/powerpoint/2010/main" val="32879558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9E153D6C-43B9-4211-B633-CC7148638171}" type="slidenum">
              <a:rPr lang="en-AU" smtClean="0"/>
              <a:t>5</a:t>
            </a:fld>
            <a:endParaRPr lang="en-AU"/>
          </a:p>
        </p:txBody>
      </p:sp>
    </p:spTree>
    <p:extLst>
      <p:ext uri="{BB962C8B-B14F-4D97-AF65-F5344CB8AC3E}">
        <p14:creationId xmlns:p14="http://schemas.microsoft.com/office/powerpoint/2010/main" val="3944183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D7F016-B219-4D07-8E90-D7DAB03F10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731C08-7B26-1A3A-8FE4-FA06A3F3D050}"/>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322FCBEC-72B5-3D95-D4B9-8AF0F725285B}"/>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E65C8B08-D070-97B4-317B-0B1260AB6B6B}"/>
              </a:ext>
            </a:extLst>
          </p:cNvPr>
          <p:cNvSpPr>
            <a:spLocks noGrp="1"/>
          </p:cNvSpPr>
          <p:nvPr>
            <p:ph type="sldNum" sz="quarter" idx="5"/>
          </p:nvPr>
        </p:nvSpPr>
        <p:spPr/>
        <p:txBody>
          <a:bodyPr/>
          <a:lstStyle/>
          <a:p>
            <a:fld id="{9E153D6C-43B9-4211-B633-CC7148638171}" type="slidenum">
              <a:rPr lang="en-AU" smtClean="0"/>
              <a:t>6</a:t>
            </a:fld>
            <a:endParaRPr lang="en-AU"/>
          </a:p>
        </p:txBody>
      </p:sp>
    </p:spTree>
    <p:extLst>
      <p:ext uri="{BB962C8B-B14F-4D97-AF65-F5344CB8AC3E}">
        <p14:creationId xmlns:p14="http://schemas.microsoft.com/office/powerpoint/2010/main" val="16359342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9E153D6C-43B9-4211-B633-CC7148638171}" type="slidenum">
              <a:rPr lang="en-AU" smtClean="0"/>
              <a:t>7</a:t>
            </a:fld>
            <a:endParaRPr lang="en-AU"/>
          </a:p>
        </p:txBody>
      </p:sp>
    </p:spTree>
    <p:extLst>
      <p:ext uri="{BB962C8B-B14F-4D97-AF65-F5344CB8AC3E}">
        <p14:creationId xmlns:p14="http://schemas.microsoft.com/office/powerpoint/2010/main" val="3944183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3722A9-7833-D6B3-0A08-F7F91ECABA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AB9B10-9A82-648F-DC09-FE246FA284AB}"/>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90A82916-E4C8-E7AE-2968-BAD22CE71FC2}"/>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D00B03FA-983E-0F55-FA88-AC124AC28574}"/>
              </a:ext>
            </a:extLst>
          </p:cNvPr>
          <p:cNvSpPr>
            <a:spLocks noGrp="1"/>
          </p:cNvSpPr>
          <p:nvPr>
            <p:ph type="sldNum" sz="quarter" idx="5"/>
          </p:nvPr>
        </p:nvSpPr>
        <p:spPr/>
        <p:txBody>
          <a:bodyPr/>
          <a:lstStyle/>
          <a:p>
            <a:fld id="{9E153D6C-43B9-4211-B633-CC7148638171}" type="slidenum">
              <a:rPr lang="en-AU" smtClean="0"/>
              <a:t>8</a:t>
            </a:fld>
            <a:endParaRPr lang="en-AU"/>
          </a:p>
        </p:txBody>
      </p:sp>
    </p:spTree>
    <p:extLst>
      <p:ext uri="{BB962C8B-B14F-4D97-AF65-F5344CB8AC3E}">
        <p14:creationId xmlns:p14="http://schemas.microsoft.com/office/powerpoint/2010/main" val="16961019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422FE-0FD6-968D-E530-55DDAA068B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85A7AD-C84C-EA5E-0C0E-426C93F4E3E5}"/>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476A7FDA-B0FF-8DE2-CE69-D8A12E44E449}"/>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E9AAD4A7-39BC-D87F-423E-9D2C7042C2FE}"/>
              </a:ext>
            </a:extLst>
          </p:cNvPr>
          <p:cNvSpPr>
            <a:spLocks noGrp="1"/>
          </p:cNvSpPr>
          <p:nvPr>
            <p:ph type="sldNum" sz="quarter" idx="5"/>
          </p:nvPr>
        </p:nvSpPr>
        <p:spPr/>
        <p:txBody>
          <a:bodyPr/>
          <a:lstStyle/>
          <a:p>
            <a:fld id="{9E153D6C-43B9-4211-B633-CC7148638171}" type="slidenum">
              <a:rPr lang="en-AU" smtClean="0"/>
              <a:t>9</a:t>
            </a:fld>
            <a:endParaRPr lang="en-AU"/>
          </a:p>
        </p:txBody>
      </p:sp>
    </p:spTree>
    <p:extLst>
      <p:ext uri="{BB962C8B-B14F-4D97-AF65-F5344CB8AC3E}">
        <p14:creationId xmlns:p14="http://schemas.microsoft.com/office/powerpoint/2010/main" val="217263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4AA0E-EEE8-D3C4-9E68-86233369FA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F12E43-8577-FED3-1DA3-12349074D9D9}"/>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CB63562C-5954-4231-DF7C-58120EBB08A3}"/>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6A31D3FD-6B53-699D-CF55-E8F9E66DAA6D}"/>
              </a:ext>
            </a:extLst>
          </p:cNvPr>
          <p:cNvSpPr>
            <a:spLocks noGrp="1"/>
          </p:cNvSpPr>
          <p:nvPr>
            <p:ph type="sldNum" sz="quarter" idx="5"/>
          </p:nvPr>
        </p:nvSpPr>
        <p:spPr/>
        <p:txBody>
          <a:bodyPr/>
          <a:lstStyle/>
          <a:p>
            <a:fld id="{9E153D6C-43B9-4211-B633-CC7148638171}" type="slidenum">
              <a:rPr lang="en-AU" smtClean="0"/>
              <a:t>10</a:t>
            </a:fld>
            <a:endParaRPr lang="en-AU"/>
          </a:p>
        </p:txBody>
      </p:sp>
    </p:spTree>
    <p:extLst>
      <p:ext uri="{BB962C8B-B14F-4D97-AF65-F5344CB8AC3E}">
        <p14:creationId xmlns:p14="http://schemas.microsoft.com/office/powerpoint/2010/main" val="9489556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37.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37.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37.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4.sv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6.png"/><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6.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38.svg"/><Relationship Id="rId4" Type="http://schemas.openxmlformats.org/officeDocument/2006/relationships/image" Target="../media/image3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27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Learning objectives</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Tree>
    <p:extLst>
      <p:ext uri="{BB962C8B-B14F-4D97-AF65-F5344CB8AC3E}">
        <p14:creationId xmlns:p14="http://schemas.microsoft.com/office/powerpoint/2010/main" val="15949157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dirty="0">
                <a:latin typeface="Arial" panose="020B0604020202020204" pitchFamily="34" charset="0"/>
                <a:cs typeface="Arial" panose="020B0604020202020204" pitchFamily="34" charset="0"/>
              </a:rPr>
              <a:t>Click to edit line two</a:t>
            </a:r>
            <a:endParaRPr lang="en-AU" sz="3500" dirty="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a:t>
            </a:r>
            <a:endParaRPr lang="en-AU" dirty="0"/>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dirty="0"/>
              <a:t>of a standard length</a:t>
            </a:r>
            <a:endParaRPr lang="en-AU" dirty="0"/>
          </a:p>
        </p:txBody>
      </p:sp>
    </p:spTree>
    <p:extLst>
      <p:ext uri="{BB962C8B-B14F-4D97-AF65-F5344CB8AC3E}">
        <p14:creationId xmlns:p14="http://schemas.microsoft.com/office/powerpoint/2010/main" val="126825811"/>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3_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3870613091"/>
      </p:ext>
    </p:extLst>
  </p:cSld>
  <p:clrMapOvr>
    <a:masterClrMapping/>
  </p:clrMapOvr>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3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7437184"/>
      </p:ext>
    </p:extLst>
  </p:cSld>
  <p:clrMapOvr>
    <a:masterClrMapping/>
  </p:clrMapOvr>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3_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1026327373"/>
      </p:ext>
    </p:extLst>
  </p:cSld>
  <p:clrMapOvr>
    <a:masterClrMapping/>
  </p:clrMapOvr>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a:t>
            </a: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447059195"/>
      </p:ext>
    </p:extLst>
  </p:cSld>
  <p:clrMapOvr>
    <a:masterClrMapping/>
  </p:clrMapOvr>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21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7007228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3_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3" name="Text Placeholder 6">
            <a:extLst>
              <a:ext uri="{FF2B5EF4-FFF2-40B4-BE49-F238E27FC236}">
                <a16:creationId xmlns:a16="http://schemas.microsoft.com/office/drawing/2014/main" id="{924715E9-5830-E2FC-2989-39420C5DB35A}"/>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4446087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2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9AD35F7F-4F87-0625-ABBE-2B7535DF474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5225222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2_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8" name="Text Placeholder 6">
            <a:extLst>
              <a:ext uri="{FF2B5EF4-FFF2-40B4-BE49-F238E27FC236}">
                <a16:creationId xmlns:a16="http://schemas.microsoft.com/office/drawing/2014/main" id="{1A03E6EC-BA50-0C7E-EBD8-D62121AC9672}"/>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9146144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1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pic>
        <p:nvPicPr>
          <p:cNvPr id="2" name="Picture 1">
            <a:extLst>
              <a:ext uri="{FF2B5EF4-FFF2-40B4-BE49-F238E27FC236}">
                <a16:creationId xmlns:a16="http://schemas.microsoft.com/office/drawing/2014/main" id="{7ADDA281-2091-1D8A-0B0A-626EA9B3C6D8}"/>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607585653"/>
      </p:ext>
    </p:extLst>
  </p:cSld>
  <p:clrMapOvr>
    <a:masterClrMapping/>
  </p:clrMapOvr>
  <p:extLst>
    <p:ext uri="{DCECCB84-F9BA-43D5-87BE-67443E8EF086}">
      <p15:sldGuideLst xmlns:p15="http://schemas.microsoft.com/office/powerpoint/2012/main"/>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2_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solidFill>
            <a:schemeClr val="bg2">
              <a:lumMod val="95000"/>
            </a:schemeClr>
          </a:solidFill>
        </p:spPr>
        <p:txBody>
          <a:bodyPr anchor="ctr">
            <a:normAutofit/>
          </a:bodyPr>
          <a:lstStyle>
            <a:lvl1pPr algn="ctr">
              <a:defRPr sz="2000"/>
            </a:lvl1pPr>
          </a:lstStyle>
          <a:p>
            <a:r>
              <a:rPr lang="en-US"/>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1F2EF648-B74B-4F23-4100-A6CBE57EC8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157268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dirty="0"/>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2">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1199187472"/>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1_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AE793E3B-FB10-6133-F6BC-2FDC76B744C4}"/>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0256446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pic>
        <p:nvPicPr>
          <p:cNvPr id="3" name="Picture 2">
            <a:extLst>
              <a:ext uri="{FF2B5EF4-FFF2-40B4-BE49-F238E27FC236}">
                <a16:creationId xmlns:a16="http://schemas.microsoft.com/office/drawing/2014/main" id="{F1CEAAC2-50F4-FA32-BFD6-282FB75B8041}"/>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216906061"/>
      </p:ext>
    </p:extLst>
  </p:cSld>
  <p:clrMapOvr>
    <a:masterClrMapping/>
  </p:clrMapOvr>
  <p:extLst>
    <p:ext uri="{DCECCB84-F9BA-43D5-87BE-67443E8EF086}">
      <p15:sldGuideLst xmlns:p15="http://schemas.microsoft.com/office/powerpoint/2012/main"/>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1_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solidFill>
            <a:schemeClr val="bg1">
              <a:lumMod val="95000"/>
            </a:schemeClr>
          </a:solidFill>
        </p:spPr>
        <p:txBody>
          <a:bodyPr anchor="ctr">
            <a:noAutofit/>
          </a:bodyPr>
          <a:lstStyle>
            <a:lvl1pPr algn="ctr">
              <a:defRPr sz="2000"/>
            </a:lvl1pPr>
          </a:lstStyle>
          <a:p>
            <a:r>
              <a:rPr lang="en-US"/>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0" name="Text Placeholder 6">
            <a:extLst>
              <a:ext uri="{FF2B5EF4-FFF2-40B4-BE49-F238E27FC236}">
                <a16:creationId xmlns:a16="http://schemas.microsoft.com/office/drawing/2014/main" id="{22A73659-7436-1031-0A87-AC0E267562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6648091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_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solidFill>
            <a:schemeClr val="bg1">
              <a:lumMod val="95000"/>
            </a:schemeClr>
          </a:solidFill>
        </p:spPr>
        <p:txBody>
          <a:bodyPr anchor="ctr">
            <a:noAutofit/>
          </a:bodyPr>
          <a:lstStyle>
            <a:lvl1pPr algn="ctr">
              <a:defRPr sz="2000"/>
            </a:lvl1pPr>
          </a:lstStyle>
          <a:p>
            <a:r>
              <a:rPr lang="en-US"/>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F8219AA-55E3-D7B5-F428-6CFFEAD0C725}"/>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0050689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57600288"/>
      </p:ext>
    </p:extLst>
  </p:cSld>
  <p:clrMapOvr>
    <a:masterClrMapping/>
  </p:clrMapOvr>
  <p:extLst>
    <p:ext uri="{DCECCB84-F9BA-43D5-87BE-67443E8EF086}">
      <p15:sldGuideLst xmlns:p15="http://schemas.microsoft.com/office/powerpoint/2012/main"/>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58D84153-6BD7-F353-8950-7BCCB9FB6B8B}"/>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1605193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_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5670C34-7743-076B-4F42-AC7E62FE8A18}"/>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590841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6_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0357721-3AA7-4F68-1067-C533CE292EE2}"/>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7999897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_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ABFFDA23-C955-C702-ED2E-13F36A5A096E}"/>
              </a:ext>
            </a:extLst>
          </p:cNvPr>
          <p:cNvSpPr>
            <a:spLocks noGrp="1"/>
          </p:cNvSpPr>
          <p:nvPr>
            <p:ph type="body" sz="quarter" idx="20" hasCustomPrompt="1"/>
          </p:nvPr>
        </p:nvSpPr>
        <p:spPr>
          <a:xfrm>
            <a:off x="4511675"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171175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_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8C92D4B0-EE65-D952-63FF-5EB35499FAE9}"/>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993385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444990160"/>
      </p:ext>
    </p:extLst>
  </p:cSld>
  <p:clrMapOvr>
    <a:masterClrMapping/>
  </p:clrMapOvr>
  <p:extLst>
    <p:ext uri="{DCECCB84-F9BA-43D5-87BE-67443E8EF086}">
      <p15:sldGuideLst xmlns:p15="http://schemas.microsoft.com/office/powerpoint/2012/main"/>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_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6">
            <a:extLst>
              <a:ext uri="{FF2B5EF4-FFF2-40B4-BE49-F238E27FC236}">
                <a16:creationId xmlns:a16="http://schemas.microsoft.com/office/drawing/2014/main" id="{2BD00B28-E9DE-CABF-F404-BFA74AF76379}"/>
              </a:ext>
            </a:extLst>
          </p:cNvPr>
          <p:cNvSpPr>
            <a:spLocks noGrp="1"/>
          </p:cNvSpPr>
          <p:nvPr>
            <p:ph type="body" sz="quarter" idx="20" hasCustomPrompt="1"/>
          </p:nvPr>
        </p:nvSpPr>
        <p:spPr>
          <a:xfrm>
            <a:off x="4511422"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5756180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_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296309C-665A-676D-EB99-0EEBF0676976}"/>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74915528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_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292A66A4-EFEB-13CF-22EC-45951332C1F4}"/>
              </a:ext>
            </a:extLst>
          </p:cNvPr>
          <p:cNvSpPr>
            <a:spLocks noGrp="1"/>
          </p:cNvSpPr>
          <p:nvPr>
            <p:ph type="body" sz="quarter" idx="24" hasCustomPrompt="1"/>
          </p:nvPr>
        </p:nvSpPr>
        <p:spPr>
          <a:xfrm>
            <a:off x="1055688" y="4169904"/>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2171425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58163317"/>
      </p:ext>
    </p:extLst>
  </p:cSld>
  <p:clrMapOvr>
    <a:masterClrMapping/>
  </p:clrMapOvr>
  <p:extLst>
    <p:ext uri="{DCECCB84-F9BA-43D5-87BE-67443E8EF086}">
      <p15:sldGuideLst xmlns:p15="http://schemas.microsoft.com/office/powerpoint/2012/main"/>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_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082648887"/>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_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667522844"/>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_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17316338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443325926"/>
      </p:ext>
    </p:extLst>
  </p:cSld>
  <p:clrMapOvr>
    <a:masterClrMapping/>
  </p:clrMapOvr>
  <p:extLst>
    <p:ext uri="{DCECCB84-F9BA-43D5-87BE-67443E8EF086}">
      <p15:sldGuideLst xmlns:p15="http://schemas.microsoft.com/office/powerpoint/2012/main"/>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59009957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2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37961822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2587157229"/>
      </p:ext>
    </p:extLst>
  </p:cSld>
  <p:clrMapOvr>
    <a:masterClrMapping/>
  </p:clrMapOvr>
  <p:extLst>
    <p:ext uri="{DCECCB84-F9BA-43D5-87BE-67443E8EF086}">
      <p15:sldGuideLst xmlns:p15="http://schemas.microsoft.com/office/powerpoint/2012/main"/>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14952299"/>
      </p:ext>
    </p:extLst>
  </p:cSld>
  <p:clrMapOvr>
    <a:masterClrMapping/>
  </p:clrMapOvr>
  <p:extLst>
    <p:ext uri="{DCECCB84-F9BA-43D5-87BE-67443E8EF086}">
      <p15:sldGuideLst xmlns:p15="http://schemas.microsoft.com/office/powerpoint/2012/main"/>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_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3037021618"/>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2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69482715"/>
      </p:ext>
    </p:extLst>
  </p:cSld>
  <p:clrMapOvr>
    <a:masterClrMapping/>
  </p:clrMapOvr>
  <p:extLst>
    <p:ext uri="{DCECCB84-F9BA-43D5-87BE-67443E8EF086}">
      <p15:sldGuideLst xmlns:p15="http://schemas.microsoft.com/office/powerpoint/2012/main"/>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2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70981734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2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22539947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dirty="0">
                <a:latin typeface="Arial" panose="020B0604020202020204" pitchFamily="34" charset="0"/>
                <a:cs typeface="Arial" panose="020B0604020202020204" pitchFamily="34" charset="0"/>
              </a:rPr>
              <a:t>Click to edit line two</a:t>
            </a:r>
            <a:endParaRPr lang="en-AU" sz="3500" dirty="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914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a:t>
            </a:r>
            <a:endParaRPr lang="en-AU" dirty="0"/>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dirty="0"/>
              <a:t>of a standard length</a:t>
            </a:r>
            <a:endParaRPr lang="en-AU" dirty="0"/>
          </a:p>
        </p:txBody>
      </p:sp>
    </p:spTree>
    <p:extLst>
      <p:ext uri="{BB962C8B-B14F-4D97-AF65-F5344CB8AC3E}">
        <p14:creationId xmlns:p14="http://schemas.microsoft.com/office/powerpoint/2010/main" val="644666379"/>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dirty="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83516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032461933"/>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1 Column">
    <p:bg>
      <p:bgPr>
        <a:solidFill>
          <a:schemeClr val="bg2"/>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633998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2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5E71605-6F09-3082-11A8-397362D55F86}"/>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944099" y="0"/>
            <a:ext cx="1370671" cy="1317984"/>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6253873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2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6" name="Text Placeholder 5">
            <a:extLst>
              <a:ext uri="{FF2B5EF4-FFF2-40B4-BE49-F238E27FC236}">
                <a16:creationId xmlns:a16="http://schemas.microsoft.com/office/drawing/2014/main" id="{14EE8292-17B4-59C9-D4D1-8E9167EF7F9D}"/>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8" name="Text Placeholder 5">
            <a:extLst>
              <a:ext uri="{FF2B5EF4-FFF2-40B4-BE49-F238E27FC236}">
                <a16:creationId xmlns:a16="http://schemas.microsoft.com/office/drawing/2014/main" id="{46FDD1C2-C445-D0C2-47EB-8592DAA07D5D}"/>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0" name="Text Placeholder 2">
            <a:extLst>
              <a:ext uri="{FF2B5EF4-FFF2-40B4-BE49-F238E27FC236}">
                <a16:creationId xmlns:a16="http://schemas.microsoft.com/office/drawing/2014/main" id="{78AE1712-1604-EDD6-6C44-2E2E9D56BCC2}"/>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3681778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EXT 2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37" name="Picture 36">
            <a:extLst>
              <a:ext uri="{FF2B5EF4-FFF2-40B4-BE49-F238E27FC236}">
                <a16:creationId xmlns:a16="http://schemas.microsoft.com/office/drawing/2014/main" id="{B8FA838F-AEA3-6369-38B3-39132812B86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149299"/>
            <a:ext cx="12192000" cy="4587019"/>
          </a:xfrm>
          <a:prstGeom prst="rect">
            <a:avLst/>
          </a:prstGeom>
        </p:spPr>
      </p:pic>
      <p:sp>
        <p:nvSpPr>
          <p:cNvPr id="6" name="Text Placeholder 5">
            <a:extLst>
              <a:ext uri="{FF2B5EF4-FFF2-40B4-BE49-F238E27FC236}">
                <a16:creationId xmlns:a16="http://schemas.microsoft.com/office/drawing/2014/main" id="{14EE8292-17B4-59C9-D4D1-8E9167EF7F9D}"/>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354376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569159080"/>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3 Column Text">
    <p:bg>
      <p:bgPr>
        <a:solidFill>
          <a:schemeClr val="bg1"/>
        </a:solidFill>
        <a:effectLst/>
      </p:bgPr>
    </p:bg>
    <p:spTree>
      <p:nvGrpSpPr>
        <p:cNvPr id="1" name=""/>
        <p:cNvGrpSpPr/>
        <p:nvPr/>
      </p:nvGrpSpPr>
      <p:grpSpPr>
        <a:xfrm>
          <a:off x="0" y="0"/>
          <a:ext cx="0" cy="0"/>
          <a:chOff x="0" y="0"/>
          <a:chExt cx="0" cy="0"/>
        </a:xfrm>
      </p:grpSpPr>
      <p:pic>
        <p:nvPicPr>
          <p:cNvPr id="3" name="Picture 2" descr="A cartoon of a machine&#10;&#10;AI-generated content may be incorrect.">
            <a:extLst>
              <a:ext uri="{FF2B5EF4-FFF2-40B4-BE49-F238E27FC236}">
                <a16:creationId xmlns:a16="http://schemas.microsoft.com/office/drawing/2014/main" id="{EC55B89B-92A2-713F-66BF-0CBB3FC56F4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12" y="5464886"/>
            <a:ext cx="1128623" cy="921200"/>
          </a:xfrm>
          <a:prstGeom prst="rect">
            <a:avLst/>
          </a:prstGeom>
        </p:spPr>
      </p:pic>
      <p:pic>
        <p:nvPicPr>
          <p:cNvPr id="5" name="Picture 4" descr="A cartoon of a person in a hat and a basket&#10;&#10;AI-generated content may be incorrect.">
            <a:extLst>
              <a:ext uri="{FF2B5EF4-FFF2-40B4-BE49-F238E27FC236}">
                <a16:creationId xmlns:a16="http://schemas.microsoft.com/office/drawing/2014/main" id="{20E5B489-D62E-D982-4282-B1EE361D3C2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463535" y="5761338"/>
            <a:ext cx="529986" cy="605698"/>
          </a:xfrm>
          <a:prstGeom prst="rect">
            <a:avLst/>
          </a:prstGeom>
        </p:spPr>
      </p:pic>
      <p:pic>
        <p:nvPicPr>
          <p:cNvPr id="8" name="Picture 7" descr="A cartoon of a person holding a basket&#10;&#10;AI-generated content may be incorrect.">
            <a:extLst>
              <a:ext uri="{FF2B5EF4-FFF2-40B4-BE49-F238E27FC236}">
                <a16:creationId xmlns:a16="http://schemas.microsoft.com/office/drawing/2014/main" id="{3FA35AB5-71B8-3D80-102E-CFDD66549FA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8903093" y="345017"/>
            <a:ext cx="2861870" cy="588433"/>
          </a:xfrm>
          <a:prstGeom prst="rect">
            <a:avLst/>
          </a:prstGeom>
        </p:spPr>
      </p:pic>
      <p:sp>
        <p:nvSpPr>
          <p:cNvPr id="6" name="Text Placeholder 5">
            <a:extLst>
              <a:ext uri="{FF2B5EF4-FFF2-40B4-BE49-F238E27FC236}">
                <a16:creationId xmlns:a16="http://schemas.microsoft.com/office/drawing/2014/main" id="{BB6BCD9F-DC1F-8B47-3571-811459E4937F}"/>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9" name="Text Placeholder 5">
            <a:extLst>
              <a:ext uri="{FF2B5EF4-FFF2-40B4-BE49-F238E27FC236}">
                <a16:creationId xmlns:a16="http://schemas.microsoft.com/office/drawing/2014/main" id="{D478D5BD-9A95-1EE6-BB9D-1C38087CD5C8}"/>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0" name="Text Placeholder 5">
            <a:extLst>
              <a:ext uri="{FF2B5EF4-FFF2-40B4-BE49-F238E27FC236}">
                <a16:creationId xmlns:a16="http://schemas.microsoft.com/office/drawing/2014/main" id="{B200F345-BE63-CC9E-022B-E83A23101302}"/>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1" name="Text Placeholder 2">
            <a:extLst>
              <a:ext uri="{FF2B5EF4-FFF2-40B4-BE49-F238E27FC236}">
                <a16:creationId xmlns:a16="http://schemas.microsoft.com/office/drawing/2014/main" id="{A2392F36-1526-6877-BFB5-7BE86384EED1}"/>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ext Placeholder 2">
            <a:extLst>
              <a:ext uri="{FF2B5EF4-FFF2-40B4-BE49-F238E27FC236}">
                <a16:creationId xmlns:a16="http://schemas.microsoft.com/office/drawing/2014/main" id="{466E4615-426E-ECF1-CC86-D4148F239942}"/>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5" name="Text Placeholder 2">
            <a:extLst>
              <a:ext uri="{FF2B5EF4-FFF2-40B4-BE49-F238E27FC236}">
                <a16:creationId xmlns:a16="http://schemas.microsoft.com/office/drawing/2014/main" id="{10B41121-0183-2D16-EC46-8FFD489297A9}"/>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6" name="Title 1">
            <a:extLst>
              <a:ext uri="{FF2B5EF4-FFF2-40B4-BE49-F238E27FC236}">
                <a16:creationId xmlns:a16="http://schemas.microsoft.com/office/drawing/2014/main" id="{C60B4141-0F21-1C63-0E8A-C49E7D903C5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7" name="Text Placeholder 6">
            <a:extLst>
              <a:ext uri="{FF2B5EF4-FFF2-40B4-BE49-F238E27FC236}">
                <a16:creationId xmlns:a16="http://schemas.microsoft.com/office/drawing/2014/main" id="{4E2CA33D-EAE1-EDF2-43DF-3FC9BCC0A37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5599975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3 Column Text 4 point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4" name="Picture 3" descr="A cartoon of a person holding a basket&#10;&#10;AI-generated content may be incorrect.">
            <a:extLst>
              <a:ext uri="{FF2B5EF4-FFF2-40B4-BE49-F238E27FC236}">
                <a16:creationId xmlns:a16="http://schemas.microsoft.com/office/drawing/2014/main" id="{A1098A81-4501-3205-ADEC-8CEFF98456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97515" y="4213531"/>
            <a:ext cx="6515335" cy="1339627"/>
          </a:xfrm>
          <a:prstGeom prst="rect">
            <a:avLst/>
          </a:prstGeom>
        </p:spPr>
      </p:pic>
      <p:pic>
        <p:nvPicPr>
          <p:cNvPr id="7" name="Picture 6">
            <a:extLst>
              <a:ext uri="{FF2B5EF4-FFF2-40B4-BE49-F238E27FC236}">
                <a16:creationId xmlns:a16="http://schemas.microsoft.com/office/drawing/2014/main" id="{3C7F5720-970E-D696-0A25-5EDF57965D9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532934" y="4593019"/>
            <a:ext cx="1846942" cy="1797470"/>
          </a:xfrm>
          <a:prstGeom prst="rect">
            <a:avLst/>
          </a:prstGeom>
        </p:spPr>
      </p:pic>
      <p:sp>
        <p:nvSpPr>
          <p:cNvPr id="2" name="Title 1">
            <a:extLst>
              <a:ext uri="{FF2B5EF4-FFF2-40B4-BE49-F238E27FC236}">
                <a16:creationId xmlns:a16="http://schemas.microsoft.com/office/drawing/2014/main" id="{035B61CD-2162-3023-F0E9-ABED3FA48C4A}"/>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0" name="Text Placeholder 6">
            <a:extLst>
              <a:ext uri="{FF2B5EF4-FFF2-40B4-BE49-F238E27FC236}">
                <a16:creationId xmlns:a16="http://schemas.microsoft.com/office/drawing/2014/main" id="{586C5896-A959-8A91-4F75-1D524359EC1B}"/>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0255606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CHARTS</a:t>
            </a:r>
          </a:p>
        </p:txBody>
      </p:sp>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5D491F23-A0DC-82C8-E71C-ADF81A403E1D}"/>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956223661"/>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3913187"/>
          </a:xfrm>
          <a:solidFill>
            <a:schemeClr val="bg2">
              <a:lumMod val="95000"/>
            </a:schemeClr>
          </a:solidFill>
        </p:spPr>
        <p:txBody>
          <a:bodyPr anchor="ctr">
            <a:normAutofit/>
          </a:bodyPr>
          <a:lstStyle>
            <a:lvl1pPr algn="ctr">
              <a:defRPr sz="2000"/>
            </a:lvl1pPr>
          </a:lstStyle>
          <a:p>
            <a:r>
              <a:rPr lang="en-US"/>
              <a:t>Click to add chart</a:t>
            </a:r>
          </a:p>
        </p:txBody>
      </p:sp>
      <p:pic>
        <p:nvPicPr>
          <p:cNvPr id="9" name="Picture 8" descr="A blue truck with a white board&#10;&#10;AI-generated content may be incorrect.">
            <a:extLst>
              <a:ext uri="{FF2B5EF4-FFF2-40B4-BE49-F238E27FC236}">
                <a16:creationId xmlns:a16="http://schemas.microsoft.com/office/drawing/2014/main" id="{E583FDA6-797F-6EF6-8FA0-582E1E04938D}"/>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93737" y="5019411"/>
            <a:ext cx="1801571" cy="8946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pic>
        <p:nvPicPr>
          <p:cNvPr id="12" name="Picture 11">
            <a:extLst>
              <a:ext uri="{FF2B5EF4-FFF2-40B4-BE49-F238E27FC236}">
                <a16:creationId xmlns:a16="http://schemas.microsoft.com/office/drawing/2014/main" id="{0CB091B3-9752-64EF-63B7-FDFD4E198D2F}"/>
              </a:ext>
            </a:extLst>
          </p:cNvPr>
          <p:cNvPicPr>
            <a:picLocks noChangeAspect="1"/>
          </p:cNvPicPr>
          <p:nvPr userDrawn="1"/>
        </p:nvPicPr>
        <p:blipFill>
          <a:blip r:embed="rId4"/>
          <a:stretch>
            <a:fillRect/>
          </a:stretch>
        </p:blipFill>
        <p:spPr>
          <a:xfrm>
            <a:off x="-1" y="5832092"/>
            <a:ext cx="12191999" cy="694267"/>
          </a:xfrm>
          <a:prstGeom prst="rect">
            <a:avLst/>
          </a:prstGeom>
        </p:spPr>
      </p:pic>
    </p:spTree>
    <p:extLst>
      <p:ext uri="{BB962C8B-B14F-4D97-AF65-F5344CB8AC3E}">
        <p14:creationId xmlns:p14="http://schemas.microsoft.com/office/powerpoint/2010/main" val="12277564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338637"/>
          </a:xfrm>
          <a:solidFill>
            <a:schemeClr val="bg2">
              <a:lumMod val="95000"/>
            </a:schemeClr>
          </a:solidFill>
        </p:spPr>
        <p:txBody>
          <a:bodyPr anchor="ctr">
            <a:normAutofit/>
          </a:bodyPr>
          <a:lstStyle>
            <a:lvl1pPr algn="ctr">
              <a:defRPr sz="2000"/>
            </a:lvl1pPr>
          </a:lstStyle>
          <a:p>
            <a:r>
              <a:rPr lang="en-US"/>
              <a:t>Click to add chart</a:t>
            </a:r>
          </a:p>
        </p:txBody>
      </p:sp>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4056340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HART 1 Column ">
    <p:bg>
      <p:bgPr>
        <a:solidFill>
          <a:schemeClr val="bg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6"/>
            <a:ext cx="10071100" cy="3689350"/>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7" name="Picture 6" descr="A cartoon of a person holding a medal and a bag of money&#10;&#10;AI-generated content may be incorrect.">
            <a:extLst>
              <a:ext uri="{FF2B5EF4-FFF2-40B4-BE49-F238E27FC236}">
                <a16:creationId xmlns:a16="http://schemas.microsoft.com/office/drawing/2014/main" id="{DAAF9D28-580C-C28D-91B8-27A8C58D9A6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1248583" y="5484688"/>
            <a:ext cx="873427" cy="905618"/>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C1E80A4E-CCB9-C670-1DAB-D863A49DA9A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85816" y="-294217"/>
            <a:ext cx="2861870" cy="588433"/>
          </a:xfrm>
          <a:prstGeom prst="rect">
            <a:avLst/>
          </a:prstGeom>
        </p:spPr>
      </p:pic>
      <p:sp>
        <p:nvSpPr>
          <p:cNvPr id="9" name="Title 1">
            <a:extLst>
              <a:ext uri="{FF2B5EF4-FFF2-40B4-BE49-F238E27FC236}">
                <a16:creationId xmlns:a16="http://schemas.microsoft.com/office/drawing/2014/main" id="{1CF9D047-8D24-625A-6018-2F93DD586D6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1" name="Text Placeholder 6">
            <a:extLst>
              <a:ext uri="{FF2B5EF4-FFF2-40B4-BE49-F238E27FC236}">
                <a16:creationId xmlns:a16="http://schemas.microsoft.com/office/drawing/2014/main" id="{BF1F5492-24E1-9750-1D01-D231F34AF34E}"/>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9183710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TABLES</a:t>
            </a:r>
          </a:p>
        </p:txBody>
      </p:sp>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E4B63A00-8D1B-ADB3-6488-C57BD884FEE2}"/>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1171958750"/>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ABLE 2 Column tex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325937"/>
          </a:xfrm>
          <a:solidFill>
            <a:schemeClr val="bg1">
              <a:lumMod val="95000"/>
            </a:schemeClr>
          </a:solidFill>
        </p:spPr>
        <p:txBody>
          <a:bodyPr anchor="ctr">
            <a:noAutofit/>
          </a:bodyPr>
          <a:lstStyle>
            <a:lvl1pPr algn="ctr">
              <a:defRPr sz="2000"/>
            </a:lvl1pPr>
          </a:lstStyle>
          <a:p>
            <a:r>
              <a:rPr lang="en-US"/>
              <a:t>Click to insert table</a:t>
            </a:r>
          </a:p>
        </p:txBody>
      </p:sp>
      <p:pic>
        <p:nvPicPr>
          <p:cNvPr id="4" name="Picture 3" descr="A cartoon of a person holding a basket&#10;&#10;AI-generated content may be incorrect.">
            <a:extLst>
              <a:ext uri="{FF2B5EF4-FFF2-40B4-BE49-F238E27FC236}">
                <a16:creationId xmlns:a16="http://schemas.microsoft.com/office/drawing/2014/main" id="{BD5DB2F3-DBB6-72F6-ACBA-A5B5CB5610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r="29749"/>
          <a:stretch>
            <a:fillRect/>
          </a:stretch>
        </p:blipFill>
        <p:spPr>
          <a:xfrm>
            <a:off x="7614925" y="123814"/>
            <a:ext cx="4577075" cy="1339627"/>
          </a:xfrm>
          <a:prstGeom prst="rect">
            <a:avLst/>
          </a:prstGeom>
        </p:spPr>
      </p:pic>
      <p:pic>
        <p:nvPicPr>
          <p:cNvPr id="7" name="Picture 6" descr="A cartoon of a robot&#10;&#10;AI-generated content may be incorrect.">
            <a:extLst>
              <a:ext uri="{FF2B5EF4-FFF2-40B4-BE49-F238E27FC236}">
                <a16:creationId xmlns:a16="http://schemas.microsoft.com/office/drawing/2014/main" id="{93A1EDF4-4076-94A3-4409-EF9FF88DD4CA}"/>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483912" y="0"/>
            <a:ext cx="1279692" cy="1233577"/>
          </a:xfrm>
          <a:prstGeom prst="rect">
            <a:avLst/>
          </a:prstGeom>
        </p:spPr>
      </p:pic>
      <p:sp>
        <p:nvSpPr>
          <p:cNvPr id="6" name="Text Placeholder 5">
            <a:extLst>
              <a:ext uri="{FF2B5EF4-FFF2-40B4-BE49-F238E27FC236}">
                <a16:creationId xmlns:a16="http://schemas.microsoft.com/office/drawing/2014/main" id="{CB1F5E6B-C796-0A6E-B136-B21C421F58B5}"/>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9" name="Text Placeholder 2">
            <a:extLst>
              <a:ext uri="{FF2B5EF4-FFF2-40B4-BE49-F238E27FC236}">
                <a16:creationId xmlns:a16="http://schemas.microsoft.com/office/drawing/2014/main" id="{006AB851-FEA0-E629-058C-E8DE7258DC1D}"/>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0" name="Title 1">
            <a:extLst>
              <a:ext uri="{FF2B5EF4-FFF2-40B4-BE49-F238E27FC236}">
                <a16:creationId xmlns:a16="http://schemas.microsoft.com/office/drawing/2014/main" id="{60A15A63-0ACE-06B4-9116-C1F47F4CAFE0}"/>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1" name="Text Placeholder 6">
            <a:extLst>
              <a:ext uri="{FF2B5EF4-FFF2-40B4-BE49-F238E27FC236}">
                <a16:creationId xmlns:a16="http://schemas.microsoft.com/office/drawing/2014/main" id="{4E5049EA-1B0C-0080-BA8E-E15C02E7BEDB}"/>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8625183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ABLE 1 Column ">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C537394-F67A-3B64-2504-74CCAADA3708}"/>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102720" y="123814"/>
            <a:ext cx="6515335" cy="1339627"/>
          </a:xfrm>
          <a:prstGeom prst="rect">
            <a:avLst/>
          </a:prstGeom>
        </p:spPr>
      </p:pic>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3781425"/>
          </a:xfrm>
          <a:solidFill>
            <a:schemeClr val="bg1">
              <a:lumMod val="95000"/>
            </a:schemeClr>
          </a:solidFill>
        </p:spPr>
        <p:txBody>
          <a:bodyPr anchor="ctr">
            <a:noAutofit/>
          </a:bodyPr>
          <a:lstStyle>
            <a:lvl1pPr algn="ctr">
              <a:defRPr sz="2000"/>
            </a:lvl1pPr>
          </a:lstStyle>
          <a:p>
            <a:r>
              <a:rPr lang="en-US"/>
              <a:t>Click to insert table</a:t>
            </a:r>
          </a:p>
        </p:txBody>
      </p:sp>
      <p:sp>
        <p:nvSpPr>
          <p:cNvPr id="6" name="Text Placeholder 5">
            <a:extLst>
              <a:ext uri="{FF2B5EF4-FFF2-40B4-BE49-F238E27FC236}">
                <a16:creationId xmlns:a16="http://schemas.microsoft.com/office/drawing/2014/main" id="{33A77B04-4012-5BE5-F8CB-CBE641197EB5}"/>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dirty="0"/>
              <a:t>Sample heading which is of a standard length</a:t>
            </a:r>
          </a:p>
        </p:txBody>
      </p:sp>
      <p:sp>
        <p:nvSpPr>
          <p:cNvPr id="7" name="Text Placeholder 2">
            <a:extLst>
              <a:ext uri="{FF2B5EF4-FFF2-40B4-BE49-F238E27FC236}">
                <a16:creationId xmlns:a16="http://schemas.microsoft.com/office/drawing/2014/main" id="{08808258-5CD3-DDC9-C6B2-21B4E9C3BCE6}"/>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8A88738F-BDDC-DF50-3280-EE56C161139F}"/>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9" name="Title 1">
            <a:extLst>
              <a:ext uri="{FF2B5EF4-FFF2-40B4-BE49-F238E27FC236}">
                <a16:creationId xmlns:a16="http://schemas.microsoft.com/office/drawing/2014/main" id="{8F5B781E-C496-1896-F85D-24F218007A15}"/>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3833AEEE-E4CB-4E76-9F3B-5DCF840E9DA8}"/>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704818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26579"/>
          </a:xfrm>
          <a:prstGeom prst="rect">
            <a:avLst/>
          </a:prstGeom>
          <a:noFill/>
        </p:spPr>
        <p:txBody>
          <a:bodyPr wrap="square" rtlCol="0">
            <a:spAutoFit/>
          </a:bodyPr>
          <a:lstStyle/>
          <a:p>
            <a:pPr>
              <a:lnSpc>
                <a:spcPts val="13000"/>
              </a:lnSpc>
            </a:pPr>
            <a:r>
              <a:rPr lang="en-US" sz="12500" b="1" i="0" dirty="0">
                <a:solidFill>
                  <a:schemeClr val="bg1"/>
                </a:solidFill>
                <a:latin typeface="Arial" panose="020B0604020202020204" pitchFamily="34" charset="0"/>
                <a:cs typeface="Arial" panose="020B0604020202020204" pitchFamily="34" charset="0"/>
              </a:rPr>
              <a:t>LESSON PLANNING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338525455"/>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0"/>
            <a:ext cx="6240462" cy="6857999"/>
          </a:xfrm>
          <a:solidFill>
            <a:schemeClr val="accent5">
              <a:lumMod val="20000"/>
              <a:lumOff val="80000"/>
            </a:schemeClr>
          </a:solidFill>
        </p:spPr>
        <p:txBody>
          <a:bodyPr rIns="324000" anchor="ctr"/>
          <a:lstStyle>
            <a:lvl1pPr algn="r">
              <a:defRPr sz="1600">
                <a:solidFill>
                  <a:schemeClr val="accent3"/>
                </a:solidFill>
              </a:defRPr>
            </a:lvl1pPr>
          </a:lstStyle>
          <a:p>
            <a:r>
              <a:rPr lang="en-US" dirty="0"/>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951538" cy="6858000"/>
          </a:xfrm>
          <a:prstGeom prst="rect">
            <a:avLst/>
          </a:prstGeom>
          <a:solidFill>
            <a:srgbClr val="FBBD4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11" name="Picture 10" descr="A white rectangular sign with blue and orange text&#10;&#10;AI-generated content may be incorrect.">
            <a:extLst>
              <a:ext uri="{FF2B5EF4-FFF2-40B4-BE49-F238E27FC236}">
                <a16:creationId xmlns:a16="http://schemas.microsoft.com/office/drawing/2014/main" id="{6B8E35C4-09AA-F43D-72E3-A9E530A61BA2}"/>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85907" y="5674251"/>
            <a:ext cx="3181190" cy="1183750"/>
          </a:xfrm>
          <a:prstGeom prst="rect">
            <a:avLst/>
          </a:prstGeom>
        </p:spPr>
      </p:pic>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spTree>
    <p:extLst>
      <p:ext uri="{BB962C8B-B14F-4D97-AF65-F5344CB8AC3E}">
        <p14:creationId xmlns:p14="http://schemas.microsoft.com/office/powerpoint/2010/main" val="378577682"/>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7668"/>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Learning objectives</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Tree>
    <p:extLst>
      <p:ext uri="{BB962C8B-B14F-4D97-AF65-F5344CB8AC3E}">
        <p14:creationId xmlns:p14="http://schemas.microsoft.com/office/powerpoint/2010/main" val="17734559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IMAGE 1 Column Text Left">
    <p:bg>
      <p:bgPr>
        <a:solidFill>
          <a:schemeClr val="bg1"/>
        </a:solid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062C1A16-9B46-D2D1-761B-EA296719C2C4}"/>
              </a:ext>
            </a:extLst>
          </p:cNvPr>
          <p:cNvSpPr>
            <a:spLocks noGrp="1"/>
          </p:cNvSpPr>
          <p:nvPr>
            <p:ph type="pic" sz="quarter" idx="21" hasCustomPrompt="1"/>
          </p:nvPr>
        </p:nvSpPr>
        <p:spPr>
          <a:xfrm>
            <a:off x="6888163" y="0"/>
            <a:ext cx="5303837" cy="6349042"/>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Tree>
    <p:extLst>
      <p:ext uri="{BB962C8B-B14F-4D97-AF65-F5344CB8AC3E}">
        <p14:creationId xmlns:p14="http://schemas.microsoft.com/office/powerpoint/2010/main" val="22028186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61241" y="608910"/>
            <a:ext cx="2034446" cy="2878758"/>
          </a:xfrm>
          <a:prstGeom prst="rect">
            <a:avLst/>
          </a:prstGeom>
          <a:solidFill>
            <a:schemeClr val="bg1">
              <a:lumMod val="85000"/>
            </a:schemeClr>
          </a:solidFill>
        </p:spPr>
        <p:txBody>
          <a:bodyPr anchor="ctr">
            <a:noAutofit/>
          </a:bodyPr>
          <a:lstStyle>
            <a:lvl1pPr algn="ctr">
              <a:defRPr sz="2000"/>
            </a:lvl1pPr>
          </a:lstStyle>
          <a:p>
            <a:r>
              <a:rPr lang="en-US" dirty="0"/>
              <a:t>ACTIVITY SHEET</a:t>
            </a:r>
          </a:p>
        </p:txBody>
      </p:sp>
    </p:spTree>
    <p:extLst>
      <p:ext uri="{BB962C8B-B14F-4D97-AF65-F5344CB8AC3E}">
        <p14:creationId xmlns:p14="http://schemas.microsoft.com/office/powerpoint/2010/main" val="315722118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8522858" y="624947"/>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spTree>
    <p:extLst>
      <p:ext uri="{BB962C8B-B14F-4D97-AF65-F5344CB8AC3E}">
        <p14:creationId xmlns:p14="http://schemas.microsoft.com/office/powerpoint/2010/main" val="417540655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0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spTree>
    <p:extLst>
      <p:ext uri="{BB962C8B-B14F-4D97-AF65-F5344CB8AC3E}">
        <p14:creationId xmlns:p14="http://schemas.microsoft.com/office/powerpoint/2010/main" val="41706323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dirty="0"/>
              <a:t>ACTIVITY SHEET</a:t>
            </a:r>
          </a:p>
        </p:txBody>
      </p:sp>
    </p:spTree>
    <p:extLst>
      <p:ext uri="{BB962C8B-B14F-4D97-AF65-F5344CB8AC3E}">
        <p14:creationId xmlns:p14="http://schemas.microsoft.com/office/powerpoint/2010/main" val="231625852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1"/>
            <a:ext cx="5303837" cy="6349043"/>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spTree>
    <p:extLst>
      <p:ext uri="{BB962C8B-B14F-4D97-AF65-F5344CB8AC3E}">
        <p14:creationId xmlns:p14="http://schemas.microsoft.com/office/powerpoint/2010/main" val="380429638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2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dirty="0"/>
              <a:t>ACTIVITY SHEET</a:t>
            </a:r>
          </a:p>
        </p:txBody>
      </p:sp>
    </p:spTree>
    <p:extLst>
      <p:ext uri="{BB962C8B-B14F-4D97-AF65-F5344CB8AC3E}">
        <p14:creationId xmlns:p14="http://schemas.microsoft.com/office/powerpoint/2010/main" val="3181386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spTree>
    <p:extLst>
      <p:ext uri="{BB962C8B-B14F-4D97-AF65-F5344CB8AC3E}">
        <p14:creationId xmlns:p14="http://schemas.microsoft.com/office/powerpoint/2010/main" val="263023251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&amp;</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00099398"/>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7" name="Picture 6" descr="A white rectangular sign with blue and orange text&#10;&#10;AI-generated content may be incorrect.">
            <a:extLst>
              <a:ext uri="{FF2B5EF4-FFF2-40B4-BE49-F238E27FC236}">
                <a16:creationId xmlns:a16="http://schemas.microsoft.com/office/drawing/2014/main" id="{0BED1BEA-CA44-758C-9022-2D603945331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spTree>
    <p:extLst>
      <p:ext uri="{BB962C8B-B14F-4D97-AF65-F5344CB8AC3E}">
        <p14:creationId xmlns:p14="http://schemas.microsoft.com/office/powerpoint/2010/main" val="1401399557"/>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317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6978138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5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09866339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8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Tree>
    <p:extLst>
      <p:ext uri="{BB962C8B-B14F-4D97-AF65-F5344CB8AC3E}">
        <p14:creationId xmlns:p14="http://schemas.microsoft.com/office/powerpoint/2010/main" val="195556234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Tree>
    <p:extLst>
      <p:ext uri="{BB962C8B-B14F-4D97-AF65-F5344CB8AC3E}">
        <p14:creationId xmlns:p14="http://schemas.microsoft.com/office/powerpoint/2010/main" val="276064587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4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2" name="Text Placeholder 2">
            <a:extLst>
              <a:ext uri="{FF2B5EF4-FFF2-40B4-BE49-F238E27FC236}">
                <a16:creationId xmlns:a16="http://schemas.microsoft.com/office/drawing/2014/main" id="{BCB5DCED-64B4-7258-1937-46DE29C30B03}"/>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388822931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369894731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5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5701517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 2 Column Text with imag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8" name="Picture 7">
            <a:extLst>
              <a:ext uri="{FF2B5EF4-FFF2-40B4-BE49-F238E27FC236}">
                <a16:creationId xmlns:a16="http://schemas.microsoft.com/office/drawing/2014/main" id="{D125369D-411E-BDD4-8864-97F0B6970EE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0471637" y="0"/>
            <a:ext cx="843133" cy="810724"/>
          </a:xfrm>
          <a:prstGeom prst="rect">
            <a:avLst/>
          </a:prstGeom>
        </p:spPr>
      </p:pic>
      <p:sp>
        <p:nvSpPr>
          <p:cNvPr id="2" name="Title 1">
            <a:extLst>
              <a:ext uri="{FF2B5EF4-FFF2-40B4-BE49-F238E27FC236}">
                <a16:creationId xmlns:a16="http://schemas.microsoft.com/office/drawing/2014/main" id="{659D46FD-BD9D-2F11-1D0A-04A2C5FA74B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5" name="Text Placeholder 6">
            <a:extLst>
              <a:ext uri="{FF2B5EF4-FFF2-40B4-BE49-F238E27FC236}">
                <a16:creationId xmlns:a16="http://schemas.microsoft.com/office/drawing/2014/main" id="{B20D384D-5255-0831-D0DC-15574EDB33AD}"/>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89802657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 name="Title 1">
            <a:extLst>
              <a:ext uri="{FF2B5EF4-FFF2-40B4-BE49-F238E27FC236}">
                <a16:creationId xmlns:a16="http://schemas.microsoft.com/office/drawing/2014/main" id="{5DE3FAEE-0E42-60B9-F1C0-25C6F6B8CF4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3" name="Text Placeholder 6">
            <a:extLst>
              <a:ext uri="{FF2B5EF4-FFF2-40B4-BE49-F238E27FC236}">
                <a16:creationId xmlns:a16="http://schemas.microsoft.com/office/drawing/2014/main" id="{7C34745C-96EA-C3A9-5F95-EA382831024E}"/>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39893445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1 Column Text Lef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3176"/>
            <a:ext cx="4259262" cy="635317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pic>
        <p:nvPicPr>
          <p:cNvPr id="5" name="Picture 4" descr="A cartoon of a robot arm&#10;&#10;AI-generated content may be incorrect.">
            <a:extLst>
              <a:ext uri="{FF2B5EF4-FFF2-40B4-BE49-F238E27FC236}">
                <a16:creationId xmlns:a16="http://schemas.microsoft.com/office/drawing/2014/main" id="{450B7326-6BEA-A9CE-ABFB-83AE831B8CD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528638" y="4582909"/>
            <a:ext cx="1839853" cy="1767090"/>
          </a:xfrm>
          <a:prstGeom prst="rect">
            <a:avLst/>
          </a:prstGeom>
        </p:spPr>
      </p:pic>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731125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pic>
        <p:nvPicPr>
          <p:cNvPr id="3" name="Picture 2" descr="A white rectangular sign with blue and orange text&#10;&#10;AI-generated content may be incorrect.">
            <a:extLst>
              <a:ext uri="{FF2B5EF4-FFF2-40B4-BE49-F238E27FC236}">
                <a16:creationId xmlns:a16="http://schemas.microsoft.com/office/drawing/2014/main" id="{C3EFD0B8-0F52-FFBC-434B-B6DA538143D7}"/>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spTree>
    <p:extLst>
      <p:ext uri="{BB962C8B-B14F-4D97-AF65-F5344CB8AC3E}">
        <p14:creationId xmlns:p14="http://schemas.microsoft.com/office/powerpoint/2010/main" val="866261153"/>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IMAGE 1 Column Text Left">
    <p:bg>
      <p:bgPr>
        <a:solidFill>
          <a:schemeClr val="bg1"/>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43042375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1 Column Text Right">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3176"/>
            <a:ext cx="4259264" cy="6357339"/>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in a helmet&#10;&#10;AI-generated content may be incorrect.">
            <a:extLst>
              <a:ext uri="{FF2B5EF4-FFF2-40B4-BE49-F238E27FC236}">
                <a16:creationId xmlns:a16="http://schemas.microsoft.com/office/drawing/2014/main" id="{B857F73E-A20B-5ED1-0CA3-CEC4717C728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9478963" y="5007964"/>
            <a:ext cx="2197100" cy="1473200"/>
          </a:xfrm>
          <a:prstGeom prst="rect">
            <a:avLst/>
          </a:prstGeom>
        </p:spPr>
      </p:pic>
      <p:sp>
        <p:nvSpPr>
          <p:cNvPr id="4" name="Text Placeholder 6">
            <a:extLst>
              <a:ext uri="{FF2B5EF4-FFF2-40B4-BE49-F238E27FC236}">
                <a16:creationId xmlns:a16="http://schemas.microsoft.com/office/drawing/2014/main" id="{C82C25E0-0DC5-1EB2-1506-42A4051C15DD}"/>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07582743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3176"/>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2" name="Picture 1" descr="A cartoon of a person and a striped object&#10;&#10;AI-generated content may be incorrect.">
            <a:extLst>
              <a:ext uri="{FF2B5EF4-FFF2-40B4-BE49-F238E27FC236}">
                <a16:creationId xmlns:a16="http://schemas.microsoft.com/office/drawing/2014/main" id="{7B7E40A6-56F2-019C-87D4-996D879BD67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4935219"/>
            <a:ext cx="1137374" cy="1430163"/>
          </a:xfrm>
          <a:prstGeom prst="rect">
            <a:avLst/>
          </a:prstGeom>
        </p:spPr>
      </p:pic>
      <p:sp>
        <p:nvSpPr>
          <p:cNvPr id="3" name="Text Placeholder 6">
            <a:extLst>
              <a:ext uri="{FF2B5EF4-FFF2-40B4-BE49-F238E27FC236}">
                <a16:creationId xmlns:a16="http://schemas.microsoft.com/office/drawing/2014/main" id="{A2395895-09D5-6437-D4E6-4CD60412E85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31485156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IMAGE 2 Column Text Righ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2" name="Picture 1" descr="A cartoon of a person holding a basket&#10;&#10;AI-generated content may be incorrect.">
            <a:extLst>
              <a:ext uri="{FF2B5EF4-FFF2-40B4-BE49-F238E27FC236}">
                <a16:creationId xmlns:a16="http://schemas.microsoft.com/office/drawing/2014/main" id="{03887CC5-4D08-F391-95A8-6AC96A4CCD9A}"/>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115131" y="4657809"/>
            <a:ext cx="6560712" cy="1348957"/>
          </a:xfrm>
          <a:prstGeom prst="rect">
            <a:avLst/>
          </a:prstGeom>
        </p:spPr>
      </p:pic>
      <p:pic>
        <p:nvPicPr>
          <p:cNvPr id="3" name="Picture 2" descr="A cartoon of a person holding a medal and a bag of money&#10;&#10;AI-generated content may be incorrect.">
            <a:extLst>
              <a:ext uri="{FF2B5EF4-FFF2-40B4-BE49-F238E27FC236}">
                <a16:creationId xmlns:a16="http://schemas.microsoft.com/office/drawing/2014/main" id="{AA347455-D87F-25EA-8D5B-26C7C7A9FC3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1136312" y="5462940"/>
            <a:ext cx="873427" cy="905618"/>
          </a:xfrm>
          <a:prstGeom prst="rect">
            <a:avLst/>
          </a:prstGeom>
        </p:spPr>
      </p:pic>
      <p:sp>
        <p:nvSpPr>
          <p:cNvPr id="4" name="Text Placeholder 6">
            <a:extLst>
              <a:ext uri="{FF2B5EF4-FFF2-40B4-BE49-F238E27FC236}">
                <a16:creationId xmlns:a16="http://schemas.microsoft.com/office/drawing/2014/main" id="{ED1972AC-97AB-68A9-A53B-F5930F951B71}"/>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
        <p:nvSpPr>
          <p:cNvPr id="6" name="Picture Placeholder 13">
            <a:extLst>
              <a:ext uri="{FF2B5EF4-FFF2-40B4-BE49-F238E27FC236}">
                <a16:creationId xmlns:a16="http://schemas.microsoft.com/office/drawing/2014/main" id="{C9FD8046-0349-0813-D258-8E6AC1A3FDF2}"/>
              </a:ext>
            </a:extLst>
          </p:cNvPr>
          <p:cNvSpPr>
            <a:spLocks noGrp="1"/>
          </p:cNvSpPr>
          <p:nvPr>
            <p:ph type="pic" sz="quarter" idx="10" hasCustomPrompt="1"/>
          </p:nvPr>
        </p:nvSpPr>
        <p:spPr>
          <a:xfrm>
            <a:off x="2381" y="0"/>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294017704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752725"/>
            <a:ext cx="12192000" cy="359092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2" name="Text Placeholder 6">
            <a:extLst>
              <a:ext uri="{FF2B5EF4-FFF2-40B4-BE49-F238E27FC236}">
                <a16:creationId xmlns:a16="http://schemas.microsoft.com/office/drawing/2014/main" id="{7BBB22B7-7E43-B056-93D8-2D14778C1390}"/>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70032424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MAGE Text Inline Bottom">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F4866098-1E5F-22BE-0791-F6C77D1C99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75829" y="4790761"/>
            <a:ext cx="6560712" cy="1348957"/>
          </a:xfrm>
          <a:prstGeom prst="rect">
            <a:avLst/>
          </a:prstGeom>
        </p:spPr>
      </p:pic>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9566982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2080047" cy="3426579"/>
          </a:xfrm>
          <a:prstGeom prst="rect">
            <a:avLst/>
          </a:prstGeom>
          <a:noFill/>
        </p:spPr>
        <p:txBody>
          <a:bodyPr wrap="square" rtlCol="0">
            <a:spAutoFit/>
          </a:bodyPr>
          <a:lstStyle/>
          <a:p>
            <a:pPr>
              <a:lnSpc>
                <a:spcPts val="13000"/>
              </a:lnSpc>
            </a:pPr>
            <a:r>
              <a:rPr lang="en-US" sz="13000" b="1" i="0" dirty="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dirty="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35401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926311837"/>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04893" y="4821392"/>
            <a:ext cx="758507" cy="1614886"/>
          </a:xfrm>
          <a:prstGeom prst="rect">
            <a:avLst/>
          </a:prstGeom>
        </p:spPr>
      </p:pic>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78588551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6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12824439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7399696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2">
                  <a:extLst>
                    <a:ext uri="{96DAC541-7B7A-43D3-8B79-37D633B846F1}">
                      <asvg:svgBlip xmlns:asvg="http://schemas.microsoft.com/office/drawing/2016/SVG/main" r:embed="rId3"/>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Sample heading which is of a standard length</a:t>
            </a:r>
            <a:endParaRPr lang="en-AU"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dirty="0">
                <a:latin typeface="Arial" panose="020B0604020202020204" pitchFamily="34" charset="0"/>
                <a:cs typeface="Arial" panose="020B0604020202020204" pitchFamily="34" charset="0"/>
              </a:rPr>
              <a:t>Click to edit line two</a:t>
            </a:r>
            <a:endParaRPr lang="en-AU" sz="3500" dirty="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5" name="Picture 4" descr="A white rectangular sign with blue and orange text&#10;&#10;AI-generated content may be incorrect.">
            <a:extLst>
              <a:ext uri="{FF2B5EF4-FFF2-40B4-BE49-F238E27FC236}">
                <a16:creationId xmlns:a16="http://schemas.microsoft.com/office/drawing/2014/main" id="{F86060B5-E4AC-CC68-E5DA-EC41CBAFD4D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spTree>
    <p:extLst>
      <p:ext uri="{BB962C8B-B14F-4D97-AF65-F5344CB8AC3E}">
        <p14:creationId xmlns:p14="http://schemas.microsoft.com/office/powerpoint/2010/main" val="1412709746"/>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8_TEXT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68004988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9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58181223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0_TEXT 1 Colum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62847172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EXT 2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2" name="Picture 1" descr="A cartoon of a person holding a basket&#10;&#10;AI-generated content may be incorrect.">
            <a:extLst>
              <a:ext uri="{FF2B5EF4-FFF2-40B4-BE49-F238E27FC236}">
                <a16:creationId xmlns:a16="http://schemas.microsoft.com/office/drawing/2014/main" id="{EA72FDD8-3A67-9C89-B92F-4FEDAAB73F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049037" y="4541599"/>
            <a:ext cx="6560712" cy="1348957"/>
          </a:xfrm>
          <a:prstGeom prst="rect">
            <a:avLst/>
          </a:prstGeom>
        </p:spPr>
      </p:pic>
      <p:sp>
        <p:nvSpPr>
          <p:cNvPr id="5" name="Text Placeholder 6">
            <a:extLst>
              <a:ext uri="{FF2B5EF4-FFF2-40B4-BE49-F238E27FC236}">
                <a16:creationId xmlns:a16="http://schemas.microsoft.com/office/drawing/2014/main" id="{E2938C58-630D-0623-A78A-289AAAB964B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02066649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in a hat and a basket&#10;&#10;AI-generated content may be incorrect.">
            <a:extLst>
              <a:ext uri="{FF2B5EF4-FFF2-40B4-BE49-F238E27FC236}">
                <a16:creationId xmlns:a16="http://schemas.microsoft.com/office/drawing/2014/main" id="{11D17545-0BE5-D819-70AF-826D17EE10A9}"/>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541416" y="4730770"/>
            <a:ext cx="1447800" cy="1663700"/>
          </a:xfrm>
          <a:prstGeom prst="rect">
            <a:avLst/>
          </a:prstGeom>
        </p:spPr>
      </p:pic>
      <p:sp>
        <p:nvSpPr>
          <p:cNvPr id="3" name="Text Placeholder 6">
            <a:extLst>
              <a:ext uri="{FF2B5EF4-FFF2-40B4-BE49-F238E27FC236}">
                <a16:creationId xmlns:a16="http://schemas.microsoft.com/office/drawing/2014/main" id="{A560BDE9-7DDD-927C-8AB7-CFC75279FAB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25523000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EXT 3 Column Text 4 point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three</a:t>
            </a:r>
            <a:endParaRPr lang="en-AU" dirty="0">
              <a:latin typeface="Arial" panose="020B0604020202020204" pitchFamily="34" charset="0"/>
              <a:cs typeface="Arial" panose="020B0604020202020204" pitchFamily="34" charset="0"/>
            </a:endParaRPr>
          </a:p>
        </p:txBody>
      </p:sp>
      <p:pic>
        <p:nvPicPr>
          <p:cNvPr id="4" name="Picture 3" descr="A cartoon of a person holding a basket and a drone&#10;&#10;AI-generated content may be incorrect.">
            <a:extLst>
              <a:ext uri="{FF2B5EF4-FFF2-40B4-BE49-F238E27FC236}">
                <a16:creationId xmlns:a16="http://schemas.microsoft.com/office/drawing/2014/main" id="{18A5DBC7-8AFD-DDDC-D5AF-904AA6A40B2B}"/>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44437" y="3093241"/>
            <a:ext cx="2975685" cy="3182091"/>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CF55D3B4-E903-CA90-9BA3-07FF827D1BD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395707" y="83125"/>
            <a:ext cx="6560712" cy="1348957"/>
          </a:xfrm>
          <a:prstGeom prst="rect">
            <a:avLst/>
          </a:prstGeom>
        </p:spPr>
      </p:pic>
      <p:sp>
        <p:nvSpPr>
          <p:cNvPr id="7" name="Text Placeholder 6">
            <a:extLst>
              <a:ext uri="{FF2B5EF4-FFF2-40B4-BE49-F238E27FC236}">
                <a16:creationId xmlns:a16="http://schemas.microsoft.com/office/drawing/2014/main" id="{08066DEA-ED09-AAAC-EC21-3CF6B40C6351}"/>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76343165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&amp;</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99194"/>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114932559"/>
      </p:ext>
    </p:extLst>
  </p:cSld>
  <p:clrMapOvr>
    <a:masterClrMapping/>
  </p:clrMapOvr>
  <p:extLst>
    <p:ext uri="{DCECCB84-F9BA-43D5-87BE-67443E8EF086}">
      <p15:sldGuideLst xmlns:p15="http://schemas.microsoft.com/office/powerpoint/2012/main"/>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3_VIDEO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a:extLst>
              <a:ext uri="{28A0092B-C50C-407E-A947-70E740481C1C}">
                <a14:useLocalDpi xmlns:a14="http://schemas.microsoft.com/office/drawing/2010/main" val="0"/>
              </a:ext>
            </a:extLst>
          </a:blip>
          <a:srcRect l="6911" t="89952" r="64994" b="183"/>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7B0E2D82-A843-15D1-B51D-29BF1AAB6A0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03727636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4_VIDEO 1 Column">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C1865D6E-596F-1502-730C-8FB609197EC5}"/>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
        <p:nvSpPr>
          <p:cNvPr id="4" name="Media Placeholder 4">
            <a:extLst>
              <a:ext uri="{FF2B5EF4-FFF2-40B4-BE49-F238E27FC236}">
                <a16:creationId xmlns:a16="http://schemas.microsoft.com/office/drawing/2014/main" id="{A07A3591-BA6A-9613-A18A-5E41ED97534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0DDB7C58-9ECE-3A21-A7A0-831648DAD9ED}"/>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8" name="Text Placeholder 2">
            <a:extLst>
              <a:ext uri="{FF2B5EF4-FFF2-40B4-BE49-F238E27FC236}">
                <a16:creationId xmlns:a16="http://schemas.microsoft.com/office/drawing/2014/main" id="{35FE058C-21E1-0411-B1A7-CE992B94B138}"/>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58807070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VIDEO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2" name="Text Placeholder 6">
            <a:extLst>
              <a:ext uri="{FF2B5EF4-FFF2-40B4-BE49-F238E27FC236}">
                <a16:creationId xmlns:a16="http://schemas.microsoft.com/office/drawing/2014/main" id="{DA57E265-7483-8185-1D4D-7B2598E8011F}"/>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9951783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dirty="0"/>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4">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3749154071"/>
      </p:ext>
    </p:extLst>
  </p:cSld>
  <p:clrMapOvr>
    <a:masterClrMapping/>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6_VIDEO 1 Column">
    <p:bg>
      <p:bgPr>
        <a:solidFill>
          <a:schemeClr val="bg1"/>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2" name="Text Placeholder 6">
            <a:extLst>
              <a:ext uri="{FF2B5EF4-FFF2-40B4-BE49-F238E27FC236}">
                <a16:creationId xmlns:a16="http://schemas.microsoft.com/office/drawing/2014/main" id="{0C2BB71C-148C-83CF-A787-14D52D81D82D}"/>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00232675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7_VIDEO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2" name="Text Placeholder 6">
            <a:extLst>
              <a:ext uri="{FF2B5EF4-FFF2-40B4-BE49-F238E27FC236}">
                <a16:creationId xmlns:a16="http://schemas.microsoft.com/office/drawing/2014/main" id="{76F8B878-E146-85EF-631A-CE987C7A15FA}"/>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49791924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MYTH BUSTING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655722829"/>
      </p:ext>
    </p:extLst>
  </p:cSld>
  <p:clrMapOvr>
    <a:masterClrMapping/>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153608450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5" name="Picture 4" descr="A blue object with a wrench in the middle&#10;&#10;AI-generated content may be incorrect.">
            <a:extLst>
              <a:ext uri="{FF2B5EF4-FFF2-40B4-BE49-F238E27FC236}">
                <a16:creationId xmlns:a16="http://schemas.microsoft.com/office/drawing/2014/main" id="{F37F9A81-997A-AC4B-07EA-570EECBB436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Tree>
    <p:extLst>
      <p:ext uri="{BB962C8B-B14F-4D97-AF65-F5344CB8AC3E}">
        <p14:creationId xmlns:p14="http://schemas.microsoft.com/office/powerpoint/2010/main" val="416832507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8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94665555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9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332074394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4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pic>
        <p:nvPicPr>
          <p:cNvPr id="3" name="Picture 2" descr="A cartoon of a person in a blue robe&#10;&#10;AI-generated content may be incorrect.">
            <a:extLst>
              <a:ext uri="{FF2B5EF4-FFF2-40B4-BE49-F238E27FC236}">
                <a16:creationId xmlns:a16="http://schemas.microsoft.com/office/drawing/2014/main" id="{D0B34F7B-0A11-D3EF-C3CA-4E881F0DC62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274629070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9" name="Picture 8" descr="A cartoon of a person in a blue robe&#10;&#10;AI-generated content may be incorrect.">
            <a:extLst>
              <a:ext uri="{FF2B5EF4-FFF2-40B4-BE49-F238E27FC236}">
                <a16:creationId xmlns:a16="http://schemas.microsoft.com/office/drawing/2014/main" id="{6F51F033-60D1-7F7D-4864-448438C0C4A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395991396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6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20549269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pic>
        <p:nvPicPr>
          <p:cNvPr id="7" name="Picture 6" descr="A cartoon of a penguin&#10;&#10;AI-generated content may be incorrect.">
            <a:extLst>
              <a:ext uri="{FF2B5EF4-FFF2-40B4-BE49-F238E27FC236}">
                <a16:creationId xmlns:a16="http://schemas.microsoft.com/office/drawing/2014/main" id="{4EE73A49-8A05-2CB6-0D19-41023FB7AD9C}"/>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552962" y="4553981"/>
            <a:ext cx="1132775" cy="2295235"/>
          </a:xfrm>
          <a:prstGeom prst="rect">
            <a:avLst/>
          </a:prstGeom>
        </p:spPr>
      </p:pic>
    </p:spTree>
    <p:extLst>
      <p:ext uri="{BB962C8B-B14F-4D97-AF65-F5344CB8AC3E}">
        <p14:creationId xmlns:p14="http://schemas.microsoft.com/office/powerpoint/2010/main" val="3813806540"/>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110333009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0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pic>
        <p:nvPicPr>
          <p:cNvPr id="4" name="Picture 3" descr="A cartoon of a person wearing a white coat&#10;&#10;AI-generated content may be incorrect.">
            <a:extLst>
              <a:ext uri="{FF2B5EF4-FFF2-40B4-BE49-F238E27FC236}">
                <a16:creationId xmlns:a16="http://schemas.microsoft.com/office/drawing/2014/main" id="{8482B304-79C4-3373-F615-C0D01D0148A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28376450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5" name="Picture 4" descr="A cartoon of a person wearing a white coat&#10;&#10;AI-generated content may be incorrect.">
            <a:extLst>
              <a:ext uri="{FF2B5EF4-FFF2-40B4-BE49-F238E27FC236}">
                <a16:creationId xmlns:a16="http://schemas.microsoft.com/office/drawing/2014/main" id="{F6553CB3-6C53-9992-475E-5B13974B7E3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18683479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2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pic>
        <p:nvPicPr>
          <p:cNvPr id="4" name="Picture 3" descr="A cartoon of a person with a white face&#10;&#10;AI-generated content may be incorrect.">
            <a:extLst>
              <a:ext uri="{FF2B5EF4-FFF2-40B4-BE49-F238E27FC236}">
                <a16:creationId xmlns:a16="http://schemas.microsoft.com/office/drawing/2014/main" id="{8C3E8D8A-6005-4B75-973F-84746F45A51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418841519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3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5" name="Picture 4" descr="A cartoon of a person with a white face&#10;&#10;AI-generated content may be incorrect.">
            <a:extLst>
              <a:ext uri="{FF2B5EF4-FFF2-40B4-BE49-F238E27FC236}">
                <a16:creationId xmlns:a16="http://schemas.microsoft.com/office/drawing/2014/main" id="{44091BDD-AA7C-12C0-EF14-FB0EF0D4F15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261219032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4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64879126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5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345752424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32651444"/>
      </p:ext>
    </p:extLst>
  </p:cSld>
  <p:clrMapOvr>
    <a:masterClrMapping/>
  </p:clrMapOvr>
  <p:extLst>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3500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248193969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5073451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2849682427"/>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2081158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VIDEO</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567756388"/>
      </p:ext>
    </p:extLst>
  </p:cSld>
  <p:clrMapOvr>
    <a:masterClrMapping/>
  </p:clrMapOvr>
  <p:extLst>
    <p:ext uri="{DCECCB84-F9BA-43D5-87BE-67443E8EF086}">
      <p15:sldGuideLst xmlns:p15="http://schemas.microsoft.com/office/powerpoint/2012/main"/>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6350"/>
            <a:ext cx="12192000" cy="6356350"/>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398693598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741843260"/>
      </p:ext>
    </p:extLst>
  </p:cSld>
  <p:clrMapOvr>
    <a:masterClrMapping/>
  </p:clrMapOvr>
  <p:extLst>
    <p:ext uri="{DCECCB84-F9BA-43D5-87BE-67443E8EF086}">
      <p15:sldGuideLst xmlns:p15="http://schemas.microsoft.com/office/powerpoint/2012/main"/>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3" y="-149866"/>
            <a:ext cx="7932738" cy="651019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5271971" cy="4151947"/>
          </a:xfrm>
          <a:prstGeom prst="rect">
            <a:avLst/>
          </a:prstGeom>
        </p:spPr>
        <p:txBody>
          <a:bodyPr wrap="square" anchor="t">
            <a:normAutofit/>
          </a:bodyPr>
          <a:lstStyle>
            <a:lvl1pPr>
              <a:defRPr sz="5000">
                <a:solidFill>
                  <a:srgbClr val="F1EFED"/>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12700"/>
            <a:ext cx="4259263" cy="6373030"/>
          </a:xfrm>
          <a:solidFill>
            <a:schemeClr val="bg1">
              <a:lumMod val="95000"/>
            </a:schemeClr>
          </a:solidFill>
        </p:spPr>
        <p:txBody>
          <a:bodyPr anchor="ctr">
            <a:noAutofit/>
          </a:bodyPr>
          <a:lstStyle>
            <a:lvl1pPr algn="ctr">
              <a:defRPr sz="2000"/>
            </a:lvl1pPr>
          </a:lstStyle>
          <a:p>
            <a:endParaRPr lang="en-US" dirty="0"/>
          </a:p>
        </p:txBody>
      </p:sp>
      <p:pic>
        <p:nvPicPr>
          <p:cNvPr id="4" name="Picture 3" descr="A cartoon of a person holding a basket&#10;&#10;AI-generated content may be incorrect.">
            <a:extLst>
              <a:ext uri="{FF2B5EF4-FFF2-40B4-BE49-F238E27FC236}">
                <a16:creationId xmlns:a16="http://schemas.microsoft.com/office/drawing/2014/main" id="{D0EBA16A-1270-FD96-7DEE-8E3167725F8B}"/>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pic>
        <p:nvPicPr>
          <p:cNvPr id="7" name="Picture 6" descr="A cartoon of a person and a striped object&#10;&#10;AI-generated content may be incorrect.">
            <a:extLst>
              <a:ext uri="{FF2B5EF4-FFF2-40B4-BE49-F238E27FC236}">
                <a16:creationId xmlns:a16="http://schemas.microsoft.com/office/drawing/2014/main" id="{C066F92D-4F02-BACA-427E-046E2EC27EC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698230" y="4773126"/>
            <a:ext cx="1371349" cy="1724370"/>
          </a:xfrm>
          <a:prstGeom prst="rect">
            <a:avLst/>
          </a:prstGeom>
        </p:spPr>
      </p:pic>
    </p:spTree>
    <p:extLst>
      <p:ext uri="{BB962C8B-B14F-4D97-AF65-F5344CB8AC3E}">
        <p14:creationId xmlns:p14="http://schemas.microsoft.com/office/powerpoint/2010/main" val="387333703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QUOTE With Image Left">
    <p:bg>
      <p:bgPr>
        <a:solidFill>
          <a:schemeClr val="accent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3175"/>
            <a:ext cx="8029575" cy="623252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3175"/>
            <a:ext cx="4189265" cy="6232525"/>
          </a:xfrm>
          <a:solidFill>
            <a:schemeClr val="bg1">
              <a:lumMod val="95000"/>
            </a:schemeClr>
          </a:solidFill>
        </p:spPr>
        <p:txBody>
          <a:bodyPr anchor="ctr">
            <a:noAutofit/>
          </a:bodyPr>
          <a:lstStyle>
            <a:lvl1pPr algn="ctr">
              <a:defRPr sz="2000"/>
            </a:lvl1pPr>
          </a:lstStyle>
          <a:p>
            <a:endParaRPr lang="en-US"/>
          </a:p>
        </p:txBody>
      </p:sp>
      <p:pic>
        <p:nvPicPr>
          <p:cNvPr id="6" name="Picture 5" descr="A cartoon of a person in a blue robe&#10;&#10;AI-generated content may be incorrect.">
            <a:extLst>
              <a:ext uri="{FF2B5EF4-FFF2-40B4-BE49-F238E27FC236}">
                <a16:creationId xmlns:a16="http://schemas.microsoft.com/office/drawing/2014/main" id="{3FE01BEC-CB8F-9131-F265-475D9E84C7E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50523" y="3949959"/>
            <a:ext cx="1644418" cy="2279391"/>
          </a:xfrm>
          <a:prstGeom prst="rect">
            <a:avLst/>
          </a:prstGeom>
        </p:spPr>
      </p:pic>
      <p:pic>
        <p:nvPicPr>
          <p:cNvPr id="4" name="Picture 3" descr="A cartoon of a person holding a basket&#10;&#10;AI-generated content may be incorrect.">
            <a:extLst>
              <a:ext uri="{FF2B5EF4-FFF2-40B4-BE49-F238E27FC236}">
                <a16:creationId xmlns:a16="http://schemas.microsoft.com/office/drawing/2014/main" id="{AB8B6C07-8093-42C3-89CD-802E00E0702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356756942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4008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9" y="1700212"/>
            <a:ext cx="5159296" cy="4151947"/>
          </a:xfrm>
          <a:prstGeom prst="rect">
            <a:avLst/>
          </a:prstGeom>
        </p:spPr>
        <p:txBody>
          <a:bodyPr wrap="square" anchor="t">
            <a:normAutofit/>
          </a:bodyPr>
          <a:lstStyle>
            <a:lvl1pPr>
              <a:defRPr sz="5000">
                <a:solidFill>
                  <a:srgbClr val="F1EFED"/>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400800"/>
          </a:xfrm>
          <a:solidFill>
            <a:schemeClr val="bg1">
              <a:lumMod val="95000"/>
            </a:schemeClr>
          </a:solidFill>
        </p:spPr>
        <p:txBody>
          <a:bodyPr anchor="ctr">
            <a:noAutofit/>
          </a:bodyPr>
          <a:lstStyle>
            <a:lvl1pPr algn="ctr">
              <a:defRPr sz="2000"/>
            </a:lvl1pPr>
          </a:lstStyle>
          <a:p>
            <a:endParaRPr lang="en-US" dirty="0"/>
          </a:p>
        </p:txBody>
      </p:sp>
      <p:pic>
        <p:nvPicPr>
          <p:cNvPr id="4" name="Picture 3" descr="A cartoon of a person and a striped object&#10;&#10;AI-generated content may be incorrect.">
            <a:extLst>
              <a:ext uri="{FF2B5EF4-FFF2-40B4-BE49-F238E27FC236}">
                <a16:creationId xmlns:a16="http://schemas.microsoft.com/office/drawing/2014/main" id="{7B46D111-13AA-9390-9310-E6E8470A5568}"/>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698230" y="4564664"/>
            <a:ext cx="1371349" cy="1724370"/>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BC7EB836-9AA2-C9D2-9C3B-967A9681E42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Tree>
    <p:extLst>
      <p:ext uri="{BB962C8B-B14F-4D97-AF65-F5344CB8AC3E}">
        <p14:creationId xmlns:p14="http://schemas.microsoft.com/office/powerpoint/2010/main" val="16854623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6350"/>
            <a:ext cx="8011937" cy="635635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6350"/>
            <a:ext cx="4180063" cy="6356350"/>
          </a:xfrm>
          <a:solidFill>
            <a:schemeClr val="bg1">
              <a:lumMod val="95000"/>
            </a:schemeClr>
          </a:solidFill>
        </p:spPr>
        <p:txBody>
          <a:bodyPr anchor="ctr">
            <a:noAutofit/>
          </a:bodyPr>
          <a:lstStyle>
            <a:lvl1pPr algn="ctr">
              <a:defRPr sz="2000"/>
            </a:lvl1pPr>
          </a:lstStyle>
          <a:p>
            <a:endParaRPr lang="en-US"/>
          </a:p>
        </p:txBody>
      </p:sp>
      <p:sp>
        <p:nvSpPr>
          <p:cNvPr id="4" name="Title 1">
            <a:extLst>
              <a:ext uri="{FF2B5EF4-FFF2-40B4-BE49-F238E27FC236}">
                <a16:creationId xmlns:a16="http://schemas.microsoft.com/office/drawing/2014/main" id="{019D1F86-31F8-B4D0-7077-6FABB7FE1F4F}"/>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dirty="0"/>
              <a:t>Click to edit text. This is a pull quote, this is a pull quote.”</a:t>
            </a:r>
            <a:endParaRPr lang="en-AU" dirty="0"/>
          </a:p>
        </p:txBody>
      </p:sp>
      <p:pic>
        <p:nvPicPr>
          <p:cNvPr id="6" name="Picture 5" descr="A cartoon of a person in a blue robe&#10;&#10;AI-generated content may be incorrect.">
            <a:extLst>
              <a:ext uri="{FF2B5EF4-FFF2-40B4-BE49-F238E27FC236}">
                <a16:creationId xmlns:a16="http://schemas.microsoft.com/office/drawing/2014/main" id="{4B23FF76-8C62-6847-8AD4-44B77CA92EE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89097" y="4169797"/>
            <a:ext cx="1644418" cy="2279391"/>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10797A55-6EE5-0378-CC71-3A0A20B1891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265316073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115718750"/>
      </p:ext>
    </p:extLst>
  </p:cSld>
  <p:clrMapOvr>
    <a:masterClrMapping/>
  </p:clrMapOvr>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3_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3586526999"/>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6" Type="http://schemas.openxmlformats.org/officeDocument/2006/relationships/slideLayout" Target="../slideLayouts/slideLayout16.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28" Type="http://schemas.openxmlformats.org/officeDocument/2006/relationships/slideLayout" Target="../slideLayouts/slideLayout128.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18" Type="http://schemas.openxmlformats.org/officeDocument/2006/relationships/slideLayout" Target="../slideLayouts/slideLayout118.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124" Type="http://schemas.openxmlformats.org/officeDocument/2006/relationships/slideLayout" Target="../slideLayouts/slideLayout124.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35" Type="http://schemas.openxmlformats.org/officeDocument/2006/relationships/theme" Target="../theme/theme1.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image" Target="../media/image1.png"/><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dirty="0"/>
              <a:t>CLICK TO EDIT MASTER TITLE STYLE</a:t>
            </a:r>
            <a:endParaRPr lang="en-AU" dirty="0"/>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0" name="Rectangle 9">
            <a:extLst>
              <a:ext uri="{FF2B5EF4-FFF2-40B4-BE49-F238E27FC236}">
                <a16:creationId xmlns:a16="http://schemas.microsoft.com/office/drawing/2014/main" id="{A9308AA4-5C48-AED8-084C-DCEE29E1DFE1}"/>
              </a:ext>
            </a:extLst>
          </p:cNvPr>
          <p:cNvSpPr/>
          <p:nvPr userDrawn="1"/>
        </p:nvSpPr>
        <p:spPr>
          <a:xfrm rot="5400000">
            <a:off x="5843583" y="509587"/>
            <a:ext cx="504826" cy="12192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Footer Placeholder 4">
            <a:extLst>
              <a:ext uri="{FF2B5EF4-FFF2-40B4-BE49-F238E27FC236}">
                <a16:creationId xmlns:a16="http://schemas.microsoft.com/office/drawing/2014/main" id="{5F0FC912-1177-BB05-0F8A-D28C9D46C1C5}"/>
              </a:ext>
            </a:extLst>
          </p:cNvPr>
          <p:cNvSpPr txBox="1">
            <a:spLocks/>
          </p:cNvSpPr>
          <p:nvPr userDrawn="1"/>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dirty="0">
                <a:solidFill>
                  <a:schemeClr val="tx1"/>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userDrawn="1"/>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pic>
        <p:nvPicPr>
          <p:cNvPr id="7" name="Picture 6">
            <a:extLst>
              <a:ext uri="{FF2B5EF4-FFF2-40B4-BE49-F238E27FC236}">
                <a16:creationId xmlns:a16="http://schemas.microsoft.com/office/drawing/2014/main" id="{DCD7DEA0-FDCE-E5D8-21AC-0372E36F73E3}"/>
              </a:ext>
            </a:extLst>
          </p:cNvPr>
          <p:cNvPicPr>
            <a:picLocks noChangeAspect="1"/>
          </p:cNvPicPr>
          <p:nvPr userDrawn="1"/>
        </p:nvPicPr>
        <p:blipFill>
          <a:blip r:embed="rId136" cstate="screen">
            <a:extLst>
              <a:ext uri="{28A0092B-C50C-407E-A947-70E740481C1C}">
                <a14:useLocalDpi xmlns:a14="http://schemas.microsoft.com/office/drawing/2010/main" val="0"/>
              </a:ext>
            </a:extLst>
          </a:blip>
          <a:stretch>
            <a:fillRect/>
          </a:stretch>
        </p:blipFill>
        <p:spPr>
          <a:xfrm>
            <a:off x="515937" y="6507599"/>
            <a:ext cx="2444616" cy="216612"/>
          </a:xfrm>
          <a:prstGeom prst="rect">
            <a:avLst/>
          </a:prstGeom>
        </p:spPr>
      </p:pic>
    </p:spTree>
    <p:extLst>
      <p:ext uri="{BB962C8B-B14F-4D97-AF65-F5344CB8AC3E}">
        <p14:creationId xmlns:p14="http://schemas.microsoft.com/office/powerpoint/2010/main" val="4054152258"/>
      </p:ext>
    </p:extLst>
  </p:cSld>
  <p:clrMap bg1="lt1" tx1="dk1" bg2="lt2" tx2="dk2" accent1="accent1" accent2="accent2" accent3="accent3" accent4="accent4" accent5="accent5" accent6="accent6" hlink="hlink" folHlink="folHlink"/>
  <p:sldLayoutIdLst>
    <p:sldLayoutId id="2147483907"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 id="2147483783" r:id="rId15"/>
    <p:sldLayoutId id="2147483784" r:id="rId16"/>
    <p:sldLayoutId id="2147483908" r:id="rId17"/>
    <p:sldLayoutId id="2147483785" r:id="rId18"/>
    <p:sldLayoutId id="2147483786" r:id="rId19"/>
    <p:sldLayoutId id="2147483787" r:id="rId20"/>
    <p:sldLayoutId id="2147483788" r:id="rId21"/>
    <p:sldLayoutId id="2147483789" r:id="rId22"/>
    <p:sldLayoutId id="2147483790" r:id="rId23"/>
    <p:sldLayoutId id="2147483791" r:id="rId24"/>
    <p:sldLayoutId id="2147483792" r:id="rId25"/>
    <p:sldLayoutId id="2147483793" r:id="rId26"/>
    <p:sldLayoutId id="2147483794" r:id="rId27"/>
    <p:sldLayoutId id="2147483795" r:id="rId28"/>
    <p:sldLayoutId id="2147483796" r:id="rId29"/>
    <p:sldLayoutId id="2147483797" r:id="rId30"/>
    <p:sldLayoutId id="2147483798" r:id="rId31"/>
    <p:sldLayoutId id="2147483799" r:id="rId32"/>
    <p:sldLayoutId id="2147483800" r:id="rId33"/>
    <p:sldLayoutId id="2147483801" r:id="rId34"/>
    <p:sldLayoutId id="2147483802" r:id="rId35"/>
    <p:sldLayoutId id="2147483803" r:id="rId36"/>
    <p:sldLayoutId id="2147483804" r:id="rId37"/>
    <p:sldLayoutId id="2147483805" r:id="rId38"/>
    <p:sldLayoutId id="2147483806" r:id="rId39"/>
    <p:sldLayoutId id="2147483807" r:id="rId40"/>
    <p:sldLayoutId id="2147483808" r:id="rId41"/>
    <p:sldLayoutId id="2147483809" r:id="rId42"/>
    <p:sldLayoutId id="2147483810" r:id="rId43"/>
    <p:sldLayoutId id="2147483811" r:id="rId44"/>
    <p:sldLayoutId id="2147483812" r:id="rId45"/>
    <p:sldLayoutId id="2147483813" r:id="rId46"/>
    <p:sldLayoutId id="2147483814" r:id="rId47"/>
    <p:sldLayoutId id="2147483815" r:id="rId48"/>
    <p:sldLayoutId id="2147483816" r:id="rId49"/>
    <p:sldLayoutId id="2147483817" r:id="rId50"/>
    <p:sldLayoutId id="2147483818" r:id="rId51"/>
    <p:sldLayoutId id="2147483819" r:id="rId52"/>
    <p:sldLayoutId id="2147483820" r:id="rId53"/>
    <p:sldLayoutId id="2147483821" r:id="rId54"/>
    <p:sldLayoutId id="2147483822" r:id="rId55"/>
    <p:sldLayoutId id="2147483823" r:id="rId56"/>
    <p:sldLayoutId id="2147483824" r:id="rId57"/>
    <p:sldLayoutId id="2147483825" r:id="rId58"/>
    <p:sldLayoutId id="2147483826" r:id="rId59"/>
    <p:sldLayoutId id="2147483827" r:id="rId60"/>
    <p:sldLayoutId id="2147483828" r:id="rId61"/>
    <p:sldLayoutId id="2147483829" r:id="rId62"/>
    <p:sldLayoutId id="2147483830" r:id="rId63"/>
    <p:sldLayoutId id="2147483831" r:id="rId64"/>
    <p:sldLayoutId id="2147483832" r:id="rId65"/>
    <p:sldLayoutId id="2147483833" r:id="rId66"/>
    <p:sldLayoutId id="2147483834" r:id="rId67"/>
    <p:sldLayoutId id="2147483835" r:id="rId68"/>
    <p:sldLayoutId id="2147483836" r:id="rId69"/>
    <p:sldLayoutId id="2147483837" r:id="rId70"/>
    <p:sldLayoutId id="2147483838" r:id="rId71"/>
    <p:sldLayoutId id="2147483839" r:id="rId72"/>
    <p:sldLayoutId id="2147483840" r:id="rId73"/>
    <p:sldLayoutId id="2147483841" r:id="rId74"/>
    <p:sldLayoutId id="2147483842" r:id="rId75"/>
    <p:sldLayoutId id="2147483843" r:id="rId76"/>
    <p:sldLayoutId id="2147483844" r:id="rId77"/>
    <p:sldLayoutId id="2147483845" r:id="rId78"/>
    <p:sldLayoutId id="2147483846" r:id="rId79"/>
    <p:sldLayoutId id="2147483847" r:id="rId80"/>
    <p:sldLayoutId id="2147483848" r:id="rId81"/>
    <p:sldLayoutId id="2147483849" r:id="rId82"/>
    <p:sldLayoutId id="2147483850" r:id="rId83"/>
    <p:sldLayoutId id="2147483851" r:id="rId84"/>
    <p:sldLayoutId id="2147483852" r:id="rId85"/>
    <p:sldLayoutId id="2147483853" r:id="rId86"/>
    <p:sldLayoutId id="2147483854" r:id="rId87"/>
    <p:sldLayoutId id="2147483855" r:id="rId88"/>
    <p:sldLayoutId id="2147483856" r:id="rId89"/>
    <p:sldLayoutId id="2147483857" r:id="rId90"/>
    <p:sldLayoutId id="2147483858" r:id="rId91"/>
    <p:sldLayoutId id="2147483859" r:id="rId92"/>
    <p:sldLayoutId id="2147483860" r:id="rId93"/>
    <p:sldLayoutId id="2147483861" r:id="rId94"/>
    <p:sldLayoutId id="2147483862" r:id="rId95"/>
    <p:sldLayoutId id="2147483863" r:id="rId96"/>
    <p:sldLayoutId id="2147483864" r:id="rId97"/>
    <p:sldLayoutId id="2147483747" r:id="rId98"/>
    <p:sldLayoutId id="2147483649" r:id="rId99"/>
    <p:sldLayoutId id="2147483763" r:id="rId100"/>
    <p:sldLayoutId id="2147483765" r:id="rId101"/>
    <p:sldLayoutId id="2147483766" r:id="rId102"/>
    <p:sldLayoutId id="2147483767" r:id="rId103"/>
    <p:sldLayoutId id="2147483721" r:id="rId104"/>
    <p:sldLayoutId id="2147483683" r:id="rId105"/>
    <p:sldLayoutId id="2147483717" r:id="rId106"/>
    <p:sldLayoutId id="2147483733" r:id="rId107"/>
    <p:sldLayoutId id="2147483749" r:id="rId108"/>
    <p:sldLayoutId id="2147483722" r:id="rId109"/>
    <p:sldLayoutId id="2147483724" r:id="rId110"/>
    <p:sldLayoutId id="2147483750" r:id="rId111"/>
    <p:sldLayoutId id="2147483728" r:id="rId112"/>
    <p:sldLayoutId id="2147483745" r:id="rId113"/>
    <p:sldLayoutId id="2147483752" r:id="rId114"/>
    <p:sldLayoutId id="2147483741" r:id="rId115"/>
    <p:sldLayoutId id="2147483740" r:id="rId116"/>
    <p:sldLayoutId id="2147483676" r:id="rId117"/>
    <p:sldLayoutId id="2147483730" r:id="rId118"/>
    <p:sldLayoutId id="2147483720" r:id="rId119"/>
    <p:sldLayoutId id="2147483731" r:id="rId120"/>
    <p:sldLayoutId id="2147483743" r:id="rId121"/>
    <p:sldLayoutId id="2147483744" r:id="rId122"/>
    <p:sldLayoutId id="2147483753" r:id="rId123"/>
    <p:sldLayoutId id="2147483734" r:id="rId124"/>
    <p:sldLayoutId id="2147483735" r:id="rId125"/>
    <p:sldLayoutId id="2147483736" r:id="rId126"/>
    <p:sldLayoutId id="2147483758" r:id="rId127"/>
    <p:sldLayoutId id="2147483760" r:id="rId128"/>
    <p:sldLayoutId id="2147483768" r:id="rId129"/>
    <p:sldLayoutId id="2147483761" r:id="rId130"/>
    <p:sldLayoutId id="2147483762" r:id="rId131"/>
    <p:sldLayoutId id="2147483754" r:id="rId132"/>
    <p:sldLayoutId id="2147483727" r:id="rId133"/>
    <p:sldLayoutId id="2147483746" r:id="rId134"/>
  </p:sldLayoutIdLst>
  <p:hf hdr="0" dt="0"/>
  <p:txStyles>
    <p:titleStyle>
      <a:lvl1pPr algn="l" defTabSz="914400" rtl="0" eaLnBrk="1" latinLnBrk="0" hangingPunct="1">
        <a:lnSpc>
          <a:spcPct val="90000"/>
        </a:lnSpc>
        <a:spcBef>
          <a:spcPct val="0"/>
        </a:spcBef>
        <a:buNone/>
        <a:defRPr sz="3000" b="1" i="0" kern="120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1.xml"/><Relationship Id="rId1" Type="http://schemas.openxmlformats.org/officeDocument/2006/relationships/slideLayout" Target="../slideLayouts/slideLayout69.xml"/></Relationships>
</file>

<file path=ppt/slides/_rels/slide1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16.xml"/><Relationship Id="rId5" Type="http://schemas.openxmlformats.org/officeDocument/2006/relationships/image" Target="../media/image52.png"/><Relationship Id="rId4" Type="http://schemas.openxmlformats.org/officeDocument/2006/relationships/image" Target="../media/image51.png"/></Relationships>
</file>

<file path=ppt/slides/_rels/slide1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https://manufacturingmatters.com.au/articles/scaling-sweet-success-in-food-manufacturing/" TargetMode="External"/><Relationship Id="rId2" Type="http://schemas.openxmlformats.org/officeDocument/2006/relationships/hyperlink" Target="manufacturingmatters.com.au/articles/you-can-make-it-engineering-safety-for-women-in-sports/" TargetMode="External"/><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hyperlink" Target="manufacturingmatters.com.au/articles/you-can-make-it-engineering-safety-for-women-in-sports/" TargetMode="Externa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7.xml"/><Relationship Id="rId1" Type="http://schemas.openxmlformats.org/officeDocument/2006/relationships/video" Target="https://player.vimeo.com/video/1154872554?h=0bca27b226&amp;amp;app_id=122963" TargetMode="External"/><Relationship Id="rId4" Type="http://schemas.openxmlformats.org/officeDocument/2006/relationships/image" Target="../media/image42.jpeg"/></Relationships>
</file>

<file path=ppt/slides/_rels/slide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hyperlink" Target="https://manufacturingmatters.com.au/articles/scaling-sweet-success-in-food-manufacturing/" TargetMode="Externa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7.xml"/><Relationship Id="rId1" Type="http://schemas.openxmlformats.org/officeDocument/2006/relationships/video" Target="https://player.vimeo.com/video/1154871480?h=cc08355138&amp;amp;app_id=122963" TargetMode="External"/><Relationship Id="rId4" Type="http://schemas.openxmlformats.org/officeDocument/2006/relationships/image" Target="../media/image4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76B68E-8F38-718B-6C6A-418B95062567}"/>
              </a:ext>
            </a:extLst>
          </p:cNvPr>
          <p:cNvSpPr>
            <a:spLocks noGrp="1"/>
          </p:cNvSpPr>
          <p:nvPr>
            <p:ph type="ctrTitle"/>
          </p:nvPr>
        </p:nvSpPr>
        <p:spPr>
          <a:xfrm>
            <a:off x="1064653" y="2626590"/>
            <a:ext cx="7228042" cy="903700"/>
          </a:xfrm>
        </p:spPr>
        <p:txBody>
          <a:bodyPr/>
          <a:lstStyle/>
          <a:p>
            <a:r>
              <a:rPr lang="en-AU" noProof="0" dirty="0"/>
              <a:t>starting a business</a:t>
            </a:r>
          </a:p>
        </p:txBody>
      </p:sp>
      <p:sp>
        <p:nvSpPr>
          <p:cNvPr id="3" name="Subtitle 2">
            <a:extLst>
              <a:ext uri="{FF2B5EF4-FFF2-40B4-BE49-F238E27FC236}">
                <a16:creationId xmlns:a16="http://schemas.microsoft.com/office/drawing/2014/main" id="{F98CFCD3-8D4A-991D-13BF-BC7C3720B47B}"/>
              </a:ext>
            </a:extLst>
          </p:cNvPr>
          <p:cNvSpPr>
            <a:spLocks noGrp="1"/>
          </p:cNvSpPr>
          <p:nvPr>
            <p:ph type="subTitle" idx="1"/>
          </p:nvPr>
        </p:nvSpPr>
        <p:spPr>
          <a:xfrm>
            <a:off x="1064653" y="3698217"/>
            <a:ext cx="5876092" cy="405102"/>
          </a:xfrm>
        </p:spPr>
        <p:txBody>
          <a:bodyPr/>
          <a:lstStyle/>
          <a:p>
            <a:r>
              <a:rPr lang="en-AU" noProof="0" dirty="0"/>
              <a:t>Career education: Your career factory</a:t>
            </a:r>
          </a:p>
        </p:txBody>
      </p:sp>
      <p:sp>
        <p:nvSpPr>
          <p:cNvPr id="4" name="Text Placeholder 3">
            <a:extLst>
              <a:ext uri="{FF2B5EF4-FFF2-40B4-BE49-F238E27FC236}">
                <a16:creationId xmlns:a16="http://schemas.microsoft.com/office/drawing/2014/main" id="{A950BEC3-F8DB-3C6D-238D-437678C73266}"/>
              </a:ext>
            </a:extLst>
          </p:cNvPr>
          <p:cNvSpPr>
            <a:spLocks noGrp="1"/>
          </p:cNvSpPr>
          <p:nvPr>
            <p:ph type="body" sz="quarter" idx="12"/>
          </p:nvPr>
        </p:nvSpPr>
        <p:spPr>
          <a:xfrm>
            <a:off x="1064653" y="1537594"/>
            <a:ext cx="8210682" cy="903700"/>
          </a:xfrm>
        </p:spPr>
        <p:txBody>
          <a:bodyPr/>
          <a:lstStyle/>
          <a:p>
            <a:r>
              <a:rPr lang="en-AU" noProof="0" dirty="0"/>
              <a:t>Entrepreneurship and</a:t>
            </a:r>
          </a:p>
        </p:txBody>
      </p:sp>
    </p:spTree>
    <p:extLst>
      <p:ext uri="{BB962C8B-B14F-4D97-AF65-F5344CB8AC3E}">
        <p14:creationId xmlns:p14="http://schemas.microsoft.com/office/powerpoint/2010/main" val="2946904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286B39-AFC7-640A-B995-8C1890976D95}"/>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ED44E45F-63AD-A748-DF31-947C53A4132E}"/>
              </a:ext>
            </a:extLst>
          </p:cNvPr>
          <p:cNvSpPr>
            <a:spLocks noGrp="1"/>
          </p:cNvSpPr>
          <p:nvPr>
            <p:ph type="body" sz="quarter" idx="13"/>
          </p:nvPr>
        </p:nvSpPr>
        <p:spPr>
          <a:xfrm>
            <a:off x="1055688" y="624947"/>
            <a:ext cx="3840329" cy="247554"/>
          </a:xfrm>
        </p:spPr>
        <p:txBody>
          <a:bodyPr/>
          <a:lstStyle/>
          <a:p>
            <a:r>
              <a:rPr lang="en-AU" dirty="0"/>
              <a:t>ENTREPRENEURSHIP AND STARTING A BUSINESS</a:t>
            </a:r>
          </a:p>
        </p:txBody>
      </p:sp>
      <p:sp>
        <p:nvSpPr>
          <p:cNvPr id="4" name="Text Placeholder 2">
            <a:extLst>
              <a:ext uri="{FF2B5EF4-FFF2-40B4-BE49-F238E27FC236}">
                <a16:creationId xmlns:a16="http://schemas.microsoft.com/office/drawing/2014/main" id="{A28C4326-343D-1646-BEA0-2D8883DA9C42}"/>
              </a:ext>
            </a:extLst>
          </p:cNvPr>
          <p:cNvSpPr txBox="1">
            <a:spLocks/>
          </p:cNvSpPr>
          <p:nvPr/>
        </p:nvSpPr>
        <p:spPr>
          <a:xfrm>
            <a:off x="1055687" y="1700212"/>
            <a:ext cx="2542536" cy="1772793"/>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noProof="0" dirty="0">
                <a:solidFill>
                  <a:schemeClr val="accent6"/>
                </a:solidFill>
              </a:rPr>
              <a:t>Entrepreneurs face unique challenges compared to other businesses. The ability to transform these challenges into opportunities distinguishes successful manufacturing ventures.</a:t>
            </a:r>
          </a:p>
        </p:txBody>
      </p:sp>
      <p:graphicFrame>
        <p:nvGraphicFramePr>
          <p:cNvPr id="2" name="Table 1">
            <a:extLst>
              <a:ext uri="{FF2B5EF4-FFF2-40B4-BE49-F238E27FC236}">
                <a16:creationId xmlns:a16="http://schemas.microsoft.com/office/drawing/2014/main" id="{CC55490F-994F-593B-5C89-F458FD6F7A67}"/>
              </a:ext>
            </a:extLst>
          </p:cNvPr>
          <p:cNvGraphicFramePr>
            <a:graphicFrameLocks noGrp="1"/>
          </p:cNvGraphicFramePr>
          <p:nvPr>
            <p:extLst>
              <p:ext uri="{D42A27DB-BD31-4B8C-83A1-F6EECF244321}">
                <p14:modId xmlns:p14="http://schemas.microsoft.com/office/powerpoint/2010/main" val="3583251811"/>
              </p:ext>
            </p:extLst>
          </p:nvPr>
        </p:nvGraphicFramePr>
        <p:xfrm>
          <a:off x="4167021" y="1700212"/>
          <a:ext cx="7646943" cy="4383091"/>
        </p:xfrm>
        <a:graphic>
          <a:graphicData uri="http://schemas.openxmlformats.org/drawingml/2006/table">
            <a:tbl>
              <a:tblPr firstRow="1" bandRow="1">
                <a:tableStyleId>{9DCAF9ED-07DC-4A11-8D7F-57B35C25682E}</a:tableStyleId>
              </a:tblPr>
              <a:tblGrid>
                <a:gridCol w="2855834">
                  <a:extLst>
                    <a:ext uri="{9D8B030D-6E8A-4147-A177-3AD203B41FA5}">
                      <a16:colId xmlns:a16="http://schemas.microsoft.com/office/drawing/2014/main" val="1502491819"/>
                    </a:ext>
                  </a:extLst>
                </a:gridCol>
                <a:gridCol w="4791109">
                  <a:extLst>
                    <a:ext uri="{9D8B030D-6E8A-4147-A177-3AD203B41FA5}">
                      <a16:colId xmlns:a16="http://schemas.microsoft.com/office/drawing/2014/main" val="400190690"/>
                    </a:ext>
                  </a:extLst>
                </a:gridCol>
              </a:tblGrid>
              <a:tr h="558445">
                <a:tc>
                  <a:txBody>
                    <a:bodyPr/>
                    <a:lstStyle/>
                    <a:p>
                      <a:r>
                        <a:rPr lang="en-AU" sz="1600" b="1" noProof="0" dirty="0"/>
                        <a:t>Common challenges</a:t>
                      </a:r>
                      <a:endParaRPr lang="en-AU" sz="1600" noProof="0" dirty="0"/>
                    </a:p>
                  </a:txBody>
                  <a:tcPr anchor="ctr"/>
                </a:tc>
                <a:tc>
                  <a:txBody>
                    <a:bodyPr/>
                    <a:lstStyle/>
                    <a:p>
                      <a:r>
                        <a:rPr lang="en-AU" sz="1600" noProof="0" dirty="0"/>
                        <a:t>Solutions</a:t>
                      </a:r>
                    </a:p>
                  </a:txBody>
                  <a:tcPr anchor="ctr"/>
                </a:tc>
                <a:extLst>
                  <a:ext uri="{0D108BD9-81ED-4DB2-BD59-A6C34878D82A}">
                    <a16:rowId xmlns:a16="http://schemas.microsoft.com/office/drawing/2014/main" val="479762216"/>
                  </a:ext>
                </a:extLst>
              </a:tr>
              <a:tr h="546378">
                <a:tc>
                  <a:txBody>
                    <a:bodyPr/>
                    <a:lstStyle/>
                    <a:p>
                      <a:r>
                        <a:rPr lang="en-AU" sz="1400" b="1" noProof="0" dirty="0"/>
                        <a:t>High startup costs →</a:t>
                      </a:r>
                    </a:p>
                  </a:txBody>
                  <a:tcPr anchor="ctr"/>
                </a:tc>
                <a:tc>
                  <a:txBody>
                    <a:bodyPr/>
                    <a:lstStyle/>
                    <a:p>
                      <a:r>
                        <a:rPr lang="en-AU" sz="1400" noProof="0" dirty="0"/>
                        <a:t>Lean manufacturing approaches, equipment sharing, contract manufacturing</a:t>
                      </a:r>
                    </a:p>
                  </a:txBody>
                  <a:tcPr anchor="ctr"/>
                </a:tc>
                <a:extLst>
                  <a:ext uri="{0D108BD9-81ED-4DB2-BD59-A6C34878D82A}">
                    <a16:rowId xmlns:a16="http://schemas.microsoft.com/office/drawing/2014/main" val="508081052"/>
                  </a:ext>
                </a:extLst>
              </a:tr>
              <a:tr h="546378">
                <a:tc>
                  <a:txBody>
                    <a:bodyPr/>
                    <a:lstStyle/>
                    <a:p>
                      <a:r>
                        <a:rPr lang="en-AU" sz="1400" b="1" noProof="0" dirty="0"/>
                        <a:t>Regulatory compliance →</a:t>
                      </a:r>
                    </a:p>
                  </a:txBody>
                  <a:tcPr anchor="ctr"/>
                </a:tc>
                <a:tc>
                  <a:txBody>
                    <a:bodyPr/>
                    <a:lstStyle/>
                    <a:p>
                      <a:r>
                        <a:rPr lang="en-AU" sz="1400" noProof="0" dirty="0"/>
                        <a:t>Turning compliance into competitive advantage through certification</a:t>
                      </a:r>
                    </a:p>
                  </a:txBody>
                  <a:tcPr anchor="ctr"/>
                </a:tc>
                <a:extLst>
                  <a:ext uri="{0D108BD9-81ED-4DB2-BD59-A6C34878D82A}">
                    <a16:rowId xmlns:a16="http://schemas.microsoft.com/office/drawing/2014/main" val="2929732075"/>
                  </a:ext>
                </a:extLst>
              </a:tr>
              <a:tr h="546378">
                <a:tc>
                  <a:txBody>
                    <a:bodyPr/>
                    <a:lstStyle/>
                    <a:p>
                      <a:r>
                        <a:rPr lang="en-AU" sz="1400" b="1" noProof="0" dirty="0"/>
                        <a:t>Supply chain disruptions →</a:t>
                      </a:r>
                    </a:p>
                  </a:txBody>
                  <a:tcPr anchor="ctr"/>
                </a:tc>
                <a:tc>
                  <a:txBody>
                    <a:bodyPr/>
                    <a:lstStyle/>
                    <a:p>
                      <a:r>
                        <a:rPr lang="en-AU" sz="1400" noProof="0" dirty="0"/>
                        <a:t>Developing resilient, localised supply networks</a:t>
                      </a:r>
                    </a:p>
                  </a:txBody>
                  <a:tcPr anchor="ctr"/>
                </a:tc>
                <a:extLst>
                  <a:ext uri="{0D108BD9-81ED-4DB2-BD59-A6C34878D82A}">
                    <a16:rowId xmlns:a16="http://schemas.microsoft.com/office/drawing/2014/main" val="923861008"/>
                  </a:ext>
                </a:extLst>
              </a:tr>
              <a:tr h="546378">
                <a:tc>
                  <a:txBody>
                    <a:bodyPr/>
                    <a:lstStyle/>
                    <a:p>
                      <a:r>
                        <a:rPr lang="en-AU" sz="1400" b="1" noProof="0" dirty="0"/>
                        <a:t>Technical knowledge gaps →</a:t>
                      </a:r>
                    </a:p>
                  </a:txBody>
                  <a:tcPr anchor="ctr"/>
                </a:tc>
                <a:tc>
                  <a:txBody>
                    <a:bodyPr/>
                    <a:lstStyle/>
                    <a:p>
                      <a:r>
                        <a:rPr lang="en-AU" sz="1400" noProof="0" dirty="0"/>
                        <a:t>Strategic partnerships with technical experts and institutions</a:t>
                      </a:r>
                    </a:p>
                  </a:txBody>
                  <a:tcPr anchor="ctr"/>
                </a:tc>
                <a:extLst>
                  <a:ext uri="{0D108BD9-81ED-4DB2-BD59-A6C34878D82A}">
                    <a16:rowId xmlns:a16="http://schemas.microsoft.com/office/drawing/2014/main" val="1553370433"/>
                  </a:ext>
                </a:extLst>
              </a:tr>
              <a:tr h="5463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b="1" noProof="0" dirty="0"/>
                        <a:t>Sustainability pressures →</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noProof="0" dirty="0"/>
                        <a:t>Creating circular manufacturing models that turn waste into value</a:t>
                      </a:r>
                    </a:p>
                  </a:txBody>
                  <a:tcPr anchor="ctr"/>
                </a:tc>
                <a:extLst>
                  <a:ext uri="{0D108BD9-81ED-4DB2-BD59-A6C34878D82A}">
                    <a16:rowId xmlns:a16="http://schemas.microsoft.com/office/drawing/2014/main" val="1844486732"/>
                  </a:ext>
                </a:extLst>
              </a:tr>
              <a:tr h="5463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b="1" noProof="0" dirty="0"/>
                        <a:t>Global competition →</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noProof="0" dirty="0"/>
                        <a:t>Focusing on customisation and rapid response capabilities</a:t>
                      </a:r>
                    </a:p>
                  </a:txBody>
                  <a:tcPr anchor="ctr"/>
                </a:tc>
                <a:extLst>
                  <a:ext uri="{0D108BD9-81ED-4DB2-BD59-A6C34878D82A}">
                    <a16:rowId xmlns:a16="http://schemas.microsoft.com/office/drawing/2014/main" val="1304506627"/>
                  </a:ext>
                </a:extLst>
              </a:tr>
              <a:tr h="5463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b="1" noProof="0" dirty="0"/>
                        <a:t>Skilled labour shortages →</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noProof="0" dirty="0"/>
                        <a:t>Implementing training programs and automation where appropriate</a:t>
                      </a:r>
                    </a:p>
                  </a:txBody>
                  <a:tcPr anchor="ctr"/>
                </a:tc>
                <a:extLst>
                  <a:ext uri="{0D108BD9-81ED-4DB2-BD59-A6C34878D82A}">
                    <a16:rowId xmlns:a16="http://schemas.microsoft.com/office/drawing/2014/main" val="542456766"/>
                  </a:ext>
                </a:extLst>
              </a:tr>
            </a:tbl>
          </a:graphicData>
        </a:graphic>
      </p:graphicFrame>
      <p:sp>
        <p:nvSpPr>
          <p:cNvPr id="11" name="Title 10">
            <a:extLst>
              <a:ext uri="{FF2B5EF4-FFF2-40B4-BE49-F238E27FC236}">
                <a16:creationId xmlns:a16="http://schemas.microsoft.com/office/drawing/2014/main" id="{E315526C-C2D0-0948-2512-741272652974}"/>
              </a:ext>
            </a:extLst>
          </p:cNvPr>
          <p:cNvSpPr>
            <a:spLocks noGrp="1"/>
          </p:cNvSpPr>
          <p:nvPr>
            <p:ph type="title"/>
          </p:nvPr>
        </p:nvSpPr>
        <p:spPr>
          <a:xfrm>
            <a:off x="1055941" y="873125"/>
            <a:ext cx="7539541" cy="524553"/>
          </a:xfrm>
        </p:spPr>
        <p:txBody>
          <a:bodyPr/>
          <a:lstStyle/>
          <a:p>
            <a:r>
              <a:rPr lang="en-AU" dirty="0"/>
              <a:t>Manufacturing challenges and solutions</a:t>
            </a:r>
          </a:p>
        </p:txBody>
      </p:sp>
      <p:pic>
        <p:nvPicPr>
          <p:cNvPr id="14" name="Picture 13" descr="A cartoon of a person with a bag of money and a basket&#10;&#10;AI-generated content may be incorrect.">
            <a:extLst>
              <a:ext uri="{FF2B5EF4-FFF2-40B4-BE49-F238E27FC236}">
                <a16:creationId xmlns:a16="http://schemas.microsoft.com/office/drawing/2014/main" id="{E5C00730-147F-BB35-5706-1EF990EC1F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3728" y="4784712"/>
            <a:ext cx="1651027" cy="1606576"/>
          </a:xfrm>
          <a:prstGeom prst="rect">
            <a:avLst/>
          </a:prstGeom>
        </p:spPr>
      </p:pic>
    </p:spTree>
    <p:extLst>
      <p:ext uri="{BB962C8B-B14F-4D97-AF65-F5344CB8AC3E}">
        <p14:creationId xmlns:p14="http://schemas.microsoft.com/office/powerpoint/2010/main" val="17427488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a:extLst>
            <a:ext uri="{FF2B5EF4-FFF2-40B4-BE49-F238E27FC236}">
              <a16:creationId xmlns:a16="http://schemas.microsoft.com/office/drawing/2014/main" id="{08C734D3-720D-26D6-810F-3226679C01D8}"/>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A4250A87-F270-25E6-1711-C86D374B8C27}"/>
              </a:ext>
            </a:extLst>
          </p:cNvPr>
          <p:cNvSpPr>
            <a:spLocks noGrp="1"/>
          </p:cNvSpPr>
          <p:nvPr>
            <p:ph type="body" sz="quarter" idx="13"/>
          </p:nvPr>
        </p:nvSpPr>
        <p:spPr>
          <a:xfrm>
            <a:off x="1055688" y="624947"/>
            <a:ext cx="3840329" cy="247554"/>
          </a:xfrm>
        </p:spPr>
        <p:txBody>
          <a:bodyPr/>
          <a:lstStyle/>
          <a:p>
            <a:r>
              <a:rPr lang="en-AU" dirty="0"/>
              <a:t>ENTREPRENEURSHIP AND STARTING A BUSINESS</a:t>
            </a:r>
          </a:p>
        </p:txBody>
      </p:sp>
      <p:sp>
        <p:nvSpPr>
          <p:cNvPr id="9" name="Text Placeholder 2">
            <a:extLst>
              <a:ext uri="{FF2B5EF4-FFF2-40B4-BE49-F238E27FC236}">
                <a16:creationId xmlns:a16="http://schemas.microsoft.com/office/drawing/2014/main" id="{A784F05E-5914-ABF0-B249-F63A2F885FFD}"/>
              </a:ext>
            </a:extLst>
          </p:cNvPr>
          <p:cNvSpPr txBox="1">
            <a:spLocks/>
          </p:cNvSpPr>
          <p:nvPr/>
        </p:nvSpPr>
        <p:spPr>
          <a:xfrm>
            <a:off x="7140964" y="708308"/>
            <a:ext cx="4622870" cy="523630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dirty="0">
                <a:solidFill>
                  <a:schemeClr val="accent6"/>
                </a:solidFill>
              </a:rPr>
              <a:t>Value proposition: </a:t>
            </a:r>
            <a:r>
              <a:rPr lang="en-AU" noProof="0" dirty="0">
                <a:solidFill>
                  <a:schemeClr val="accent6"/>
                </a:solidFill>
              </a:rPr>
              <a:t>what unique value does your manufacturing process or product create?</a:t>
            </a:r>
          </a:p>
          <a:p>
            <a:r>
              <a:rPr lang="en-AU" b="1" noProof="0" dirty="0">
                <a:solidFill>
                  <a:schemeClr val="accent6"/>
                </a:solidFill>
              </a:rPr>
              <a:t>Customer segments: </a:t>
            </a:r>
            <a:r>
              <a:rPr lang="en-AU" noProof="0" dirty="0">
                <a:solidFill>
                  <a:schemeClr val="accent6"/>
                </a:solidFill>
              </a:rPr>
              <a:t>who will purchase your manufactured products?</a:t>
            </a:r>
          </a:p>
          <a:p>
            <a:r>
              <a:rPr lang="en-AU" b="1" noProof="0" dirty="0">
                <a:solidFill>
                  <a:schemeClr val="accent6"/>
                </a:solidFill>
              </a:rPr>
              <a:t>Key activities: </a:t>
            </a:r>
            <a:r>
              <a:rPr lang="en-AU" noProof="0" dirty="0">
                <a:solidFill>
                  <a:schemeClr val="accent6"/>
                </a:solidFill>
              </a:rPr>
              <a:t>what critical manufacturing processes must you master?</a:t>
            </a:r>
          </a:p>
          <a:p>
            <a:r>
              <a:rPr lang="en-AU" b="1" noProof="0" dirty="0">
                <a:solidFill>
                  <a:schemeClr val="accent6"/>
                </a:solidFill>
              </a:rPr>
              <a:t>Key resources: </a:t>
            </a:r>
            <a:r>
              <a:rPr lang="en-AU" noProof="0" dirty="0">
                <a:solidFill>
                  <a:schemeClr val="accent6"/>
                </a:solidFill>
              </a:rPr>
              <a:t>what equipment, facilities, materials, and expertise do you need?</a:t>
            </a:r>
          </a:p>
          <a:p>
            <a:r>
              <a:rPr lang="en-AU" b="1" noProof="0" dirty="0">
                <a:solidFill>
                  <a:schemeClr val="accent6"/>
                </a:solidFill>
              </a:rPr>
              <a:t>Distribution channels: </a:t>
            </a:r>
            <a:r>
              <a:rPr lang="en-AU" noProof="0" dirty="0">
                <a:solidFill>
                  <a:schemeClr val="accent6"/>
                </a:solidFill>
              </a:rPr>
              <a:t>how will you get your manufactured products to customers?</a:t>
            </a:r>
          </a:p>
          <a:p>
            <a:r>
              <a:rPr lang="en-AU" b="1" noProof="0" dirty="0">
                <a:solidFill>
                  <a:schemeClr val="accent6"/>
                </a:solidFill>
              </a:rPr>
              <a:t>Revenue streams: </a:t>
            </a:r>
            <a:r>
              <a:rPr lang="en-AU" noProof="0" dirty="0">
                <a:solidFill>
                  <a:schemeClr val="accent6"/>
                </a:solidFill>
              </a:rPr>
              <a:t>how will you price your products to cover manufacturing costs and generate profit?</a:t>
            </a:r>
          </a:p>
          <a:p>
            <a:r>
              <a:rPr lang="en-AU" b="1" noProof="0" dirty="0">
                <a:solidFill>
                  <a:schemeClr val="accent6"/>
                </a:solidFill>
              </a:rPr>
              <a:t>Cost structure: </a:t>
            </a:r>
            <a:r>
              <a:rPr lang="en-AU" noProof="0" dirty="0">
                <a:solidFill>
                  <a:schemeClr val="accent6"/>
                </a:solidFill>
              </a:rPr>
              <a:t>what are your fixed and variable manufacturing costs?</a:t>
            </a:r>
          </a:p>
          <a:p>
            <a:r>
              <a:rPr lang="en-AU" b="1" noProof="0" dirty="0">
                <a:solidFill>
                  <a:schemeClr val="accent6"/>
                </a:solidFill>
              </a:rPr>
              <a:t>Key partners: </a:t>
            </a:r>
            <a:r>
              <a:rPr lang="en-AU" noProof="0" dirty="0">
                <a:solidFill>
                  <a:schemeClr val="accent6"/>
                </a:solidFill>
              </a:rPr>
              <a:t>which suppliers, distributors, and service providers are essential?</a:t>
            </a:r>
          </a:p>
          <a:p>
            <a:r>
              <a:rPr lang="en-AU" b="1" noProof="0" dirty="0">
                <a:solidFill>
                  <a:schemeClr val="accent6"/>
                </a:solidFill>
              </a:rPr>
              <a:t>Impact measurement: </a:t>
            </a:r>
            <a:r>
              <a:rPr lang="en-AU" noProof="0" dirty="0">
                <a:solidFill>
                  <a:schemeClr val="accent6"/>
                </a:solidFill>
              </a:rPr>
              <a:t>how will you assess your venture’s economic and community benefits?</a:t>
            </a:r>
          </a:p>
        </p:txBody>
      </p:sp>
      <p:sp>
        <p:nvSpPr>
          <p:cNvPr id="11" name="Text Placeholder 2">
            <a:extLst>
              <a:ext uri="{FF2B5EF4-FFF2-40B4-BE49-F238E27FC236}">
                <a16:creationId xmlns:a16="http://schemas.microsoft.com/office/drawing/2014/main" id="{1A568E48-DD0D-C8C3-D9C3-98E75DB50223}"/>
              </a:ext>
            </a:extLst>
          </p:cNvPr>
          <p:cNvSpPr txBox="1">
            <a:spLocks noGrp="1"/>
          </p:cNvSpPr>
          <p:nvPr>
            <p:ph type="body" idx="1"/>
          </p:nvPr>
        </p:nvSpPr>
        <p:spPr>
          <a:xfrm>
            <a:off x="1055689" y="1698153"/>
            <a:ext cx="5316178" cy="88639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noProof="0" dirty="0">
                <a:solidFill>
                  <a:schemeClr val="accent6"/>
                </a:solidFill>
              </a:rPr>
              <a:t>Converting a manufacturing idea into a viable business requires systematic planning. The Business Canvas provides a structured approach to developing a new concept.</a:t>
            </a:r>
          </a:p>
        </p:txBody>
      </p:sp>
      <p:sp>
        <p:nvSpPr>
          <p:cNvPr id="14" name="Title 13">
            <a:extLst>
              <a:ext uri="{FF2B5EF4-FFF2-40B4-BE49-F238E27FC236}">
                <a16:creationId xmlns:a16="http://schemas.microsoft.com/office/drawing/2014/main" id="{41FA55A8-CB00-0576-C479-DE79C08AFD5F}"/>
              </a:ext>
            </a:extLst>
          </p:cNvPr>
          <p:cNvSpPr>
            <a:spLocks noGrp="1"/>
          </p:cNvSpPr>
          <p:nvPr>
            <p:ph type="title"/>
          </p:nvPr>
        </p:nvSpPr>
        <p:spPr>
          <a:xfrm>
            <a:off x="1055941" y="873125"/>
            <a:ext cx="5316177" cy="524553"/>
          </a:xfrm>
        </p:spPr>
        <p:txBody>
          <a:bodyPr/>
          <a:lstStyle/>
          <a:p>
            <a:r>
              <a:rPr lang="en-AU" dirty="0"/>
              <a:t>From concept to production</a:t>
            </a:r>
          </a:p>
        </p:txBody>
      </p:sp>
      <p:pic>
        <p:nvPicPr>
          <p:cNvPr id="17" name="Picture 16" descr="A white rectangular object with black lines&#10;&#10;AI-generated content may be incorrect.">
            <a:extLst>
              <a:ext uri="{FF2B5EF4-FFF2-40B4-BE49-F238E27FC236}">
                <a16:creationId xmlns:a16="http://schemas.microsoft.com/office/drawing/2014/main" id="{2C60CB9E-53C6-8363-EA6F-FA23D083D6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5593" y="2885025"/>
            <a:ext cx="4600407" cy="325313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120902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E62664C-9232-32C2-7083-8959AA2DC3D5}"/>
              </a:ext>
            </a:extLst>
          </p:cNvPr>
          <p:cNvSpPr>
            <a:spLocks noGrp="1"/>
          </p:cNvSpPr>
          <p:nvPr>
            <p:ph type="body" idx="1"/>
          </p:nvPr>
        </p:nvSpPr>
        <p:spPr>
          <a:xfrm>
            <a:off x="6394012" y="624947"/>
            <a:ext cx="5040312" cy="810204"/>
          </a:xfrm>
        </p:spPr>
        <p:txBody>
          <a:bodyPr/>
          <a:lstStyle/>
          <a:p>
            <a:r>
              <a:rPr lang="en-AU" noProof="0" dirty="0">
                <a:solidFill>
                  <a:schemeClr val="accent6"/>
                </a:solidFill>
              </a:rPr>
              <a:t>Creating a product or manufacturing business often follows a structured development process, from initial concept through to scaled production and distribution.</a:t>
            </a:r>
          </a:p>
        </p:txBody>
      </p:sp>
      <p:sp>
        <p:nvSpPr>
          <p:cNvPr id="35" name="Text Placeholder 34">
            <a:extLst>
              <a:ext uri="{FF2B5EF4-FFF2-40B4-BE49-F238E27FC236}">
                <a16:creationId xmlns:a16="http://schemas.microsoft.com/office/drawing/2014/main" id="{C2B58CF2-B7A7-19F8-21CB-E7850D3030BC}"/>
              </a:ext>
            </a:extLst>
          </p:cNvPr>
          <p:cNvSpPr>
            <a:spLocks noGrp="1"/>
          </p:cNvSpPr>
          <p:nvPr>
            <p:ph type="body" sz="quarter" idx="20"/>
          </p:nvPr>
        </p:nvSpPr>
        <p:spPr>
          <a:xfrm>
            <a:off x="1055688" y="624947"/>
            <a:ext cx="3840329" cy="247554"/>
          </a:xfrm>
        </p:spPr>
        <p:txBody>
          <a:bodyPr/>
          <a:lstStyle/>
          <a:p>
            <a:r>
              <a:rPr lang="en-AU" dirty="0"/>
              <a:t>ENTREPRENEURSHIP AND STARTING A BUSINESS</a:t>
            </a:r>
          </a:p>
        </p:txBody>
      </p:sp>
      <p:sp>
        <p:nvSpPr>
          <p:cNvPr id="3" name="Rectangle 2">
            <a:extLst>
              <a:ext uri="{FF2B5EF4-FFF2-40B4-BE49-F238E27FC236}">
                <a16:creationId xmlns:a16="http://schemas.microsoft.com/office/drawing/2014/main" id="{6F0470B7-62EF-8ED7-D796-2406B65D13EE}"/>
              </a:ext>
            </a:extLst>
          </p:cNvPr>
          <p:cNvSpPr/>
          <p:nvPr/>
        </p:nvSpPr>
        <p:spPr>
          <a:xfrm>
            <a:off x="499998" y="2307578"/>
            <a:ext cx="2669088" cy="1473141"/>
          </a:xfrm>
          <a:custGeom>
            <a:avLst/>
            <a:gdLst>
              <a:gd name="csX0" fmla="*/ 0 w 2669088"/>
              <a:gd name="csY0" fmla="*/ 0 h 1473141"/>
              <a:gd name="csX1" fmla="*/ 640581 w 2669088"/>
              <a:gd name="csY1" fmla="*/ 0 h 1473141"/>
              <a:gd name="csX2" fmla="*/ 1281162 w 2669088"/>
              <a:gd name="csY2" fmla="*/ 0 h 1473141"/>
              <a:gd name="csX3" fmla="*/ 1895052 w 2669088"/>
              <a:gd name="csY3" fmla="*/ 0 h 1473141"/>
              <a:gd name="csX4" fmla="*/ 2669088 w 2669088"/>
              <a:gd name="csY4" fmla="*/ 0 h 1473141"/>
              <a:gd name="csX5" fmla="*/ 2669088 w 2669088"/>
              <a:gd name="csY5" fmla="*/ 505778 h 1473141"/>
              <a:gd name="csX6" fmla="*/ 2669088 w 2669088"/>
              <a:gd name="csY6" fmla="*/ 967363 h 1473141"/>
              <a:gd name="csX7" fmla="*/ 2669088 w 2669088"/>
              <a:gd name="csY7" fmla="*/ 1473141 h 1473141"/>
              <a:gd name="csX8" fmla="*/ 2055198 w 2669088"/>
              <a:gd name="csY8" fmla="*/ 1473141 h 1473141"/>
              <a:gd name="csX9" fmla="*/ 1334544 w 2669088"/>
              <a:gd name="csY9" fmla="*/ 1473141 h 1473141"/>
              <a:gd name="csX10" fmla="*/ 693963 w 2669088"/>
              <a:gd name="csY10" fmla="*/ 1473141 h 1473141"/>
              <a:gd name="csX11" fmla="*/ 0 w 2669088"/>
              <a:gd name="csY11" fmla="*/ 1473141 h 1473141"/>
              <a:gd name="csX12" fmla="*/ 0 w 2669088"/>
              <a:gd name="csY12" fmla="*/ 982094 h 1473141"/>
              <a:gd name="csX13" fmla="*/ 0 w 2669088"/>
              <a:gd name="csY13" fmla="*/ 491047 h 1473141"/>
              <a:gd name="csX14" fmla="*/ 0 w 2669088"/>
              <a:gd name="csY14" fmla="*/ 0 h 147314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2669088" h="1473141" fill="none" extrusionOk="0">
                <a:moveTo>
                  <a:pt x="0" y="0"/>
                </a:moveTo>
                <a:cubicBezTo>
                  <a:pt x="232485" y="-15729"/>
                  <a:pt x="502595" y="-8415"/>
                  <a:pt x="640581" y="0"/>
                </a:cubicBezTo>
                <a:cubicBezTo>
                  <a:pt x="778567" y="8415"/>
                  <a:pt x="1002448" y="-25533"/>
                  <a:pt x="1281162" y="0"/>
                </a:cubicBezTo>
                <a:cubicBezTo>
                  <a:pt x="1559876" y="25533"/>
                  <a:pt x="1632386" y="16567"/>
                  <a:pt x="1895052" y="0"/>
                </a:cubicBezTo>
                <a:cubicBezTo>
                  <a:pt x="2157718" y="-16567"/>
                  <a:pt x="2502010" y="28870"/>
                  <a:pt x="2669088" y="0"/>
                </a:cubicBezTo>
                <a:cubicBezTo>
                  <a:pt x="2665637" y="251754"/>
                  <a:pt x="2672753" y="347345"/>
                  <a:pt x="2669088" y="505778"/>
                </a:cubicBezTo>
                <a:cubicBezTo>
                  <a:pt x="2665423" y="664211"/>
                  <a:pt x="2662552" y="833023"/>
                  <a:pt x="2669088" y="967363"/>
                </a:cubicBezTo>
                <a:cubicBezTo>
                  <a:pt x="2675624" y="1101703"/>
                  <a:pt x="2670339" y="1367458"/>
                  <a:pt x="2669088" y="1473141"/>
                </a:cubicBezTo>
                <a:cubicBezTo>
                  <a:pt x="2369761" y="1474682"/>
                  <a:pt x="2267459" y="1458851"/>
                  <a:pt x="2055198" y="1473141"/>
                </a:cubicBezTo>
                <a:cubicBezTo>
                  <a:pt x="1842937" y="1487432"/>
                  <a:pt x="1645553" y="1488811"/>
                  <a:pt x="1334544" y="1473141"/>
                </a:cubicBezTo>
                <a:cubicBezTo>
                  <a:pt x="1023535" y="1457471"/>
                  <a:pt x="896438" y="1488914"/>
                  <a:pt x="693963" y="1473141"/>
                </a:cubicBezTo>
                <a:cubicBezTo>
                  <a:pt x="491488" y="1457368"/>
                  <a:pt x="185394" y="1486915"/>
                  <a:pt x="0" y="1473141"/>
                </a:cubicBezTo>
                <a:cubicBezTo>
                  <a:pt x="1415" y="1258979"/>
                  <a:pt x="-15801" y="1122390"/>
                  <a:pt x="0" y="982094"/>
                </a:cubicBezTo>
                <a:cubicBezTo>
                  <a:pt x="15801" y="841798"/>
                  <a:pt x="-9663" y="712049"/>
                  <a:pt x="0" y="491047"/>
                </a:cubicBezTo>
                <a:cubicBezTo>
                  <a:pt x="9663" y="270045"/>
                  <a:pt x="-742" y="215137"/>
                  <a:pt x="0" y="0"/>
                </a:cubicBezTo>
                <a:close/>
              </a:path>
              <a:path w="2669088" h="1473141" stroke="0" extrusionOk="0">
                <a:moveTo>
                  <a:pt x="0" y="0"/>
                </a:moveTo>
                <a:cubicBezTo>
                  <a:pt x="200413" y="5703"/>
                  <a:pt x="511902" y="7273"/>
                  <a:pt x="640581" y="0"/>
                </a:cubicBezTo>
                <a:cubicBezTo>
                  <a:pt x="769260" y="-7273"/>
                  <a:pt x="1092545" y="23159"/>
                  <a:pt x="1227780" y="0"/>
                </a:cubicBezTo>
                <a:cubicBezTo>
                  <a:pt x="1363015" y="-23159"/>
                  <a:pt x="1795392" y="15172"/>
                  <a:pt x="1948434" y="0"/>
                </a:cubicBezTo>
                <a:cubicBezTo>
                  <a:pt x="2101476" y="-15172"/>
                  <a:pt x="2405274" y="-35742"/>
                  <a:pt x="2669088" y="0"/>
                </a:cubicBezTo>
                <a:cubicBezTo>
                  <a:pt x="2684253" y="119884"/>
                  <a:pt x="2662539" y="341856"/>
                  <a:pt x="2669088" y="461584"/>
                </a:cubicBezTo>
                <a:cubicBezTo>
                  <a:pt x="2675637" y="581312"/>
                  <a:pt x="2675696" y="780616"/>
                  <a:pt x="2669088" y="937900"/>
                </a:cubicBezTo>
                <a:cubicBezTo>
                  <a:pt x="2662480" y="1095184"/>
                  <a:pt x="2695758" y="1254831"/>
                  <a:pt x="2669088" y="1473141"/>
                </a:cubicBezTo>
                <a:cubicBezTo>
                  <a:pt x="2510586" y="1507017"/>
                  <a:pt x="2112485" y="1502085"/>
                  <a:pt x="1948434" y="1473141"/>
                </a:cubicBezTo>
                <a:cubicBezTo>
                  <a:pt x="1784383" y="1444197"/>
                  <a:pt x="1503474" y="1486929"/>
                  <a:pt x="1334544" y="1473141"/>
                </a:cubicBezTo>
                <a:cubicBezTo>
                  <a:pt x="1165614" y="1459354"/>
                  <a:pt x="891958" y="1471993"/>
                  <a:pt x="693963" y="1473141"/>
                </a:cubicBezTo>
                <a:cubicBezTo>
                  <a:pt x="495968" y="1474289"/>
                  <a:pt x="284571" y="1505603"/>
                  <a:pt x="0" y="1473141"/>
                </a:cubicBezTo>
                <a:cubicBezTo>
                  <a:pt x="4115" y="1255763"/>
                  <a:pt x="-20150" y="1119436"/>
                  <a:pt x="0" y="996825"/>
                </a:cubicBezTo>
                <a:cubicBezTo>
                  <a:pt x="20150" y="874214"/>
                  <a:pt x="9192" y="724702"/>
                  <a:pt x="0" y="476316"/>
                </a:cubicBezTo>
                <a:cubicBezTo>
                  <a:pt x="-9192" y="227930"/>
                  <a:pt x="6895" y="171142"/>
                  <a:pt x="0" y="0"/>
                </a:cubicBezTo>
                <a:close/>
              </a:path>
            </a:pathLst>
          </a:custGeom>
          <a:solidFill>
            <a:schemeClr val="accent4">
              <a:lumMod val="20000"/>
              <a:lumOff val="80000"/>
            </a:schemeClr>
          </a:solidFill>
          <a:ln w="28575">
            <a:solidFill>
              <a:schemeClr val="tx2"/>
            </a:solidFill>
            <a:extLst>
              <a:ext uri="{C807C97D-BFC1-408E-A445-0C87EB9F89A2}">
                <ask:lineSketchStyleProps xmlns:ask="http://schemas.microsoft.com/office/drawing/2018/sketchyshapes" sd="979663666">
                  <a:prstGeom prst="rect">
                    <a:avLst/>
                  </a:prstGeom>
                  <ask:type>
                    <ask:lineSketchFreehand/>
                  </ask:type>
                </ask:lineSketchStyleProps>
              </a:ext>
            </a:extLst>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buNone/>
            </a:pPr>
            <a:endParaRPr lang="en-AU" sz="1400" dirty="0">
              <a:solidFill>
                <a:schemeClr val="accent6"/>
              </a:solidFill>
            </a:endParaRPr>
          </a:p>
          <a:p>
            <a:pPr lvl="0">
              <a:buNone/>
            </a:pPr>
            <a:r>
              <a:rPr lang="en-AU" sz="1400" dirty="0">
                <a:solidFill>
                  <a:schemeClr val="accent6"/>
                </a:solidFill>
              </a:rPr>
              <a:t>Concept development and preliminary market research</a:t>
            </a:r>
          </a:p>
        </p:txBody>
      </p:sp>
      <p:sp>
        <p:nvSpPr>
          <p:cNvPr id="8" name="Rectangle 7">
            <a:extLst>
              <a:ext uri="{FF2B5EF4-FFF2-40B4-BE49-F238E27FC236}">
                <a16:creationId xmlns:a16="http://schemas.microsoft.com/office/drawing/2014/main" id="{7B1287AD-F4B8-7B78-FE78-8D9A38342E3C}"/>
              </a:ext>
            </a:extLst>
          </p:cNvPr>
          <p:cNvSpPr/>
          <p:nvPr/>
        </p:nvSpPr>
        <p:spPr>
          <a:xfrm>
            <a:off x="1066639" y="2407640"/>
            <a:ext cx="1616901" cy="316045"/>
          </a:xfrm>
          <a:custGeom>
            <a:avLst/>
            <a:gdLst>
              <a:gd name="csX0" fmla="*/ 0 w 1616901"/>
              <a:gd name="csY0" fmla="*/ 0 h 316045"/>
              <a:gd name="csX1" fmla="*/ 571305 w 1616901"/>
              <a:gd name="csY1" fmla="*/ 0 h 316045"/>
              <a:gd name="csX2" fmla="*/ 1126441 w 1616901"/>
              <a:gd name="csY2" fmla="*/ 0 h 316045"/>
              <a:gd name="csX3" fmla="*/ 1616901 w 1616901"/>
              <a:gd name="csY3" fmla="*/ 0 h 316045"/>
              <a:gd name="csX4" fmla="*/ 1616901 w 1616901"/>
              <a:gd name="csY4" fmla="*/ 316045 h 316045"/>
              <a:gd name="csX5" fmla="*/ 1077934 w 1616901"/>
              <a:gd name="csY5" fmla="*/ 316045 h 316045"/>
              <a:gd name="csX6" fmla="*/ 522798 w 1616901"/>
              <a:gd name="csY6" fmla="*/ 316045 h 316045"/>
              <a:gd name="csX7" fmla="*/ 0 w 1616901"/>
              <a:gd name="csY7" fmla="*/ 316045 h 316045"/>
              <a:gd name="csX8" fmla="*/ 0 w 1616901"/>
              <a:gd name="csY8" fmla="*/ 0 h 31604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616901" h="316045" fill="none" extrusionOk="0">
                <a:moveTo>
                  <a:pt x="0" y="0"/>
                </a:moveTo>
                <a:cubicBezTo>
                  <a:pt x="154074" y="-13097"/>
                  <a:pt x="402425" y="-11370"/>
                  <a:pt x="571305" y="0"/>
                </a:cubicBezTo>
                <a:cubicBezTo>
                  <a:pt x="740186" y="11370"/>
                  <a:pt x="855948" y="-11422"/>
                  <a:pt x="1126441" y="0"/>
                </a:cubicBezTo>
                <a:cubicBezTo>
                  <a:pt x="1396934" y="11422"/>
                  <a:pt x="1455724" y="-2494"/>
                  <a:pt x="1616901" y="0"/>
                </a:cubicBezTo>
                <a:cubicBezTo>
                  <a:pt x="1630709" y="105139"/>
                  <a:pt x="1620827" y="223647"/>
                  <a:pt x="1616901" y="316045"/>
                </a:cubicBezTo>
                <a:cubicBezTo>
                  <a:pt x="1397215" y="321007"/>
                  <a:pt x="1188383" y="311059"/>
                  <a:pt x="1077934" y="316045"/>
                </a:cubicBezTo>
                <a:cubicBezTo>
                  <a:pt x="967485" y="321031"/>
                  <a:pt x="647261" y="295957"/>
                  <a:pt x="522798" y="316045"/>
                </a:cubicBezTo>
                <a:cubicBezTo>
                  <a:pt x="398335" y="336133"/>
                  <a:pt x="113195" y="337544"/>
                  <a:pt x="0" y="316045"/>
                </a:cubicBezTo>
                <a:cubicBezTo>
                  <a:pt x="12941" y="211897"/>
                  <a:pt x="14081" y="130057"/>
                  <a:pt x="0" y="0"/>
                </a:cubicBezTo>
                <a:close/>
              </a:path>
              <a:path w="1616901" h="316045" stroke="0" extrusionOk="0">
                <a:moveTo>
                  <a:pt x="0" y="0"/>
                </a:moveTo>
                <a:cubicBezTo>
                  <a:pt x="205482" y="-771"/>
                  <a:pt x="313491" y="24190"/>
                  <a:pt x="522798" y="0"/>
                </a:cubicBezTo>
                <a:cubicBezTo>
                  <a:pt x="732105" y="-24190"/>
                  <a:pt x="850582" y="-1472"/>
                  <a:pt x="1013258" y="0"/>
                </a:cubicBezTo>
                <a:cubicBezTo>
                  <a:pt x="1175934" y="1472"/>
                  <a:pt x="1319107" y="18545"/>
                  <a:pt x="1616901" y="0"/>
                </a:cubicBezTo>
                <a:cubicBezTo>
                  <a:pt x="1606637" y="120033"/>
                  <a:pt x="1621770" y="172844"/>
                  <a:pt x="1616901" y="316045"/>
                </a:cubicBezTo>
                <a:cubicBezTo>
                  <a:pt x="1403849" y="323367"/>
                  <a:pt x="1192646" y="299509"/>
                  <a:pt x="1061765" y="316045"/>
                </a:cubicBezTo>
                <a:cubicBezTo>
                  <a:pt x="930884" y="332581"/>
                  <a:pt x="741817" y="297402"/>
                  <a:pt x="571305" y="316045"/>
                </a:cubicBezTo>
                <a:cubicBezTo>
                  <a:pt x="400793" y="334688"/>
                  <a:pt x="129048" y="295946"/>
                  <a:pt x="0" y="316045"/>
                </a:cubicBezTo>
                <a:cubicBezTo>
                  <a:pt x="-2637" y="179082"/>
                  <a:pt x="6037" y="156621"/>
                  <a:pt x="0" y="0"/>
                </a:cubicBezTo>
                <a:close/>
              </a:path>
            </a:pathLst>
          </a:custGeom>
          <a:solidFill>
            <a:schemeClr val="bg2"/>
          </a:solidFill>
          <a:ln w="28575">
            <a:solidFill>
              <a:schemeClr val="accent1"/>
            </a:solidFill>
            <a:extLst>
              <a:ext uri="{C807C97D-BFC1-408E-A445-0C87EB9F89A2}">
                <ask:lineSketchStyleProps xmlns:ask="http://schemas.microsoft.com/office/drawing/2018/sketchyshapes" sd="979663666">
                  <a:prstGeom prst="rect">
                    <a:avLst/>
                  </a:prstGeom>
                  <ask:type>
                    <ask:lineSketchFreehand/>
                  </ask:type>
                </ask:lineSketchStyleProps>
              </a:ext>
            </a:extLst>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chemeClr val="accent1"/>
                </a:solidFill>
              </a:rPr>
              <a:t>IDEATION</a:t>
            </a:r>
          </a:p>
        </p:txBody>
      </p:sp>
      <p:sp>
        <p:nvSpPr>
          <p:cNvPr id="9" name="Rectangle 8">
            <a:extLst>
              <a:ext uri="{FF2B5EF4-FFF2-40B4-BE49-F238E27FC236}">
                <a16:creationId xmlns:a16="http://schemas.microsoft.com/office/drawing/2014/main" id="{640E9487-B8F9-64FC-C314-53C194DD8302}"/>
              </a:ext>
            </a:extLst>
          </p:cNvPr>
          <p:cNvSpPr/>
          <p:nvPr/>
        </p:nvSpPr>
        <p:spPr>
          <a:xfrm>
            <a:off x="3429109" y="2307577"/>
            <a:ext cx="2669088" cy="1473141"/>
          </a:xfrm>
          <a:custGeom>
            <a:avLst/>
            <a:gdLst>
              <a:gd name="csX0" fmla="*/ 0 w 2669088"/>
              <a:gd name="csY0" fmla="*/ 0 h 1473141"/>
              <a:gd name="csX1" fmla="*/ 640581 w 2669088"/>
              <a:gd name="csY1" fmla="*/ 0 h 1473141"/>
              <a:gd name="csX2" fmla="*/ 1281162 w 2669088"/>
              <a:gd name="csY2" fmla="*/ 0 h 1473141"/>
              <a:gd name="csX3" fmla="*/ 1895052 w 2669088"/>
              <a:gd name="csY3" fmla="*/ 0 h 1473141"/>
              <a:gd name="csX4" fmla="*/ 2669088 w 2669088"/>
              <a:gd name="csY4" fmla="*/ 0 h 1473141"/>
              <a:gd name="csX5" fmla="*/ 2669088 w 2669088"/>
              <a:gd name="csY5" fmla="*/ 505778 h 1473141"/>
              <a:gd name="csX6" fmla="*/ 2669088 w 2669088"/>
              <a:gd name="csY6" fmla="*/ 967363 h 1473141"/>
              <a:gd name="csX7" fmla="*/ 2669088 w 2669088"/>
              <a:gd name="csY7" fmla="*/ 1473141 h 1473141"/>
              <a:gd name="csX8" fmla="*/ 2055198 w 2669088"/>
              <a:gd name="csY8" fmla="*/ 1473141 h 1473141"/>
              <a:gd name="csX9" fmla="*/ 1334544 w 2669088"/>
              <a:gd name="csY9" fmla="*/ 1473141 h 1473141"/>
              <a:gd name="csX10" fmla="*/ 693963 w 2669088"/>
              <a:gd name="csY10" fmla="*/ 1473141 h 1473141"/>
              <a:gd name="csX11" fmla="*/ 0 w 2669088"/>
              <a:gd name="csY11" fmla="*/ 1473141 h 1473141"/>
              <a:gd name="csX12" fmla="*/ 0 w 2669088"/>
              <a:gd name="csY12" fmla="*/ 982094 h 1473141"/>
              <a:gd name="csX13" fmla="*/ 0 w 2669088"/>
              <a:gd name="csY13" fmla="*/ 491047 h 1473141"/>
              <a:gd name="csX14" fmla="*/ 0 w 2669088"/>
              <a:gd name="csY14" fmla="*/ 0 h 147314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2669088" h="1473141" fill="none" extrusionOk="0">
                <a:moveTo>
                  <a:pt x="0" y="0"/>
                </a:moveTo>
                <a:cubicBezTo>
                  <a:pt x="232485" y="-15729"/>
                  <a:pt x="502595" y="-8415"/>
                  <a:pt x="640581" y="0"/>
                </a:cubicBezTo>
                <a:cubicBezTo>
                  <a:pt x="778567" y="8415"/>
                  <a:pt x="1002448" y="-25533"/>
                  <a:pt x="1281162" y="0"/>
                </a:cubicBezTo>
                <a:cubicBezTo>
                  <a:pt x="1559876" y="25533"/>
                  <a:pt x="1632386" y="16567"/>
                  <a:pt x="1895052" y="0"/>
                </a:cubicBezTo>
                <a:cubicBezTo>
                  <a:pt x="2157718" y="-16567"/>
                  <a:pt x="2502010" y="28870"/>
                  <a:pt x="2669088" y="0"/>
                </a:cubicBezTo>
                <a:cubicBezTo>
                  <a:pt x="2665637" y="251754"/>
                  <a:pt x="2672753" y="347345"/>
                  <a:pt x="2669088" y="505778"/>
                </a:cubicBezTo>
                <a:cubicBezTo>
                  <a:pt x="2665423" y="664211"/>
                  <a:pt x="2662552" y="833023"/>
                  <a:pt x="2669088" y="967363"/>
                </a:cubicBezTo>
                <a:cubicBezTo>
                  <a:pt x="2675624" y="1101703"/>
                  <a:pt x="2670339" y="1367458"/>
                  <a:pt x="2669088" y="1473141"/>
                </a:cubicBezTo>
                <a:cubicBezTo>
                  <a:pt x="2369761" y="1474682"/>
                  <a:pt x="2267459" y="1458851"/>
                  <a:pt x="2055198" y="1473141"/>
                </a:cubicBezTo>
                <a:cubicBezTo>
                  <a:pt x="1842937" y="1487432"/>
                  <a:pt x="1645553" y="1488811"/>
                  <a:pt x="1334544" y="1473141"/>
                </a:cubicBezTo>
                <a:cubicBezTo>
                  <a:pt x="1023535" y="1457471"/>
                  <a:pt x="896438" y="1488914"/>
                  <a:pt x="693963" y="1473141"/>
                </a:cubicBezTo>
                <a:cubicBezTo>
                  <a:pt x="491488" y="1457368"/>
                  <a:pt x="185394" y="1486915"/>
                  <a:pt x="0" y="1473141"/>
                </a:cubicBezTo>
                <a:cubicBezTo>
                  <a:pt x="1415" y="1258979"/>
                  <a:pt x="-15801" y="1122390"/>
                  <a:pt x="0" y="982094"/>
                </a:cubicBezTo>
                <a:cubicBezTo>
                  <a:pt x="15801" y="841798"/>
                  <a:pt x="-9663" y="712049"/>
                  <a:pt x="0" y="491047"/>
                </a:cubicBezTo>
                <a:cubicBezTo>
                  <a:pt x="9663" y="270045"/>
                  <a:pt x="-742" y="215137"/>
                  <a:pt x="0" y="0"/>
                </a:cubicBezTo>
                <a:close/>
              </a:path>
              <a:path w="2669088" h="1473141" stroke="0" extrusionOk="0">
                <a:moveTo>
                  <a:pt x="0" y="0"/>
                </a:moveTo>
                <a:cubicBezTo>
                  <a:pt x="200413" y="5703"/>
                  <a:pt x="511902" y="7273"/>
                  <a:pt x="640581" y="0"/>
                </a:cubicBezTo>
                <a:cubicBezTo>
                  <a:pt x="769260" y="-7273"/>
                  <a:pt x="1092545" y="23159"/>
                  <a:pt x="1227780" y="0"/>
                </a:cubicBezTo>
                <a:cubicBezTo>
                  <a:pt x="1363015" y="-23159"/>
                  <a:pt x="1795392" y="15172"/>
                  <a:pt x="1948434" y="0"/>
                </a:cubicBezTo>
                <a:cubicBezTo>
                  <a:pt x="2101476" y="-15172"/>
                  <a:pt x="2405274" y="-35742"/>
                  <a:pt x="2669088" y="0"/>
                </a:cubicBezTo>
                <a:cubicBezTo>
                  <a:pt x="2684253" y="119884"/>
                  <a:pt x="2662539" y="341856"/>
                  <a:pt x="2669088" y="461584"/>
                </a:cubicBezTo>
                <a:cubicBezTo>
                  <a:pt x="2675637" y="581312"/>
                  <a:pt x="2675696" y="780616"/>
                  <a:pt x="2669088" y="937900"/>
                </a:cubicBezTo>
                <a:cubicBezTo>
                  <a:pt x="2662480" y="1095184"/>
                  <a:pt x="2695758" y="1254831"/>
                  <a:pt x="2669088" y="1473141"/>
                </a:cubicBezTo>
                <a:cubicBezTo>
                  <a:pt x="2510586" y="1507017"/>
                  <a:pt x="2112485" y="1502085"/>
                  <a:pt x="1948434" y="1473141"/>
                </a:cubicBezTo>
                <a:cubicBezTo>
                  <a:pt x="1784383" y="1444197"/>
                  <a:pt x="1503474" y="1486929"/>
                  <a:pt x="1334544" y="1473141"/>
                </a:cubicBezTo>
                <a:cubicBezTo>
                  <a:pt x="1165614" y="1459354"/>
                  <a:pt x="891958" y="1471993"/>
                  <a:pt x="693963" y="1473141"/>
                </a:cubicBezTo>
                <a:cubicBezTo>
                  <a:pt x="495968" y="1474289"/>
                  <a:pt x="284571" y="1505603"/>
                  <a:pt x="0" y="1473141"/>
                </a:cubicBezTo>
                <a:cubicBezTo>
                  <a:pt x="4115" y="1255763"/>
                  <a:pt x="-20150" y="1119436"/>
                  <a:pt x="0" y="996825"/>
                </a:cubicBezTo>
                <a:cubicBezTo>
                  <a:pt x="20150" y="874214"/>
                  <a:pt x="9192" y="724702"/>
                  <a:pt x="0" y="476316"/>
                </a:cubicBezTo>
                <a:cubicBezTo>
                  <a:pt x="-9192" y="227930"/>
                  <a:pt x="6895" y="171142"/>
                  <a:pt x="0" y="0"/>
                </a:cubicBezTo>
                <a:close/>
              </a:path>
            </a:pathLst>
          </a:custGeom>
          <a:solidFill>
            <a:schemeClr val="accent4">
              <a:lumMod val="20000"/>
              <a:lumOff val="80000"/>
            </a:schemeClr>
          </a:solidFill>
          <a:ln w="28575">
            <a:solidFill>
              <a:schemeClr val="tx2"/>
            </a:solidFill>
            <a:extLst>
              <a:ext uri="{C807C97D-BFC1-408E-A445-0C87EB9F89A2}">
                <ask:lineSketchStyleProps xmlns:ask="http://schemas.microsoft.com/office/drawing/2018/sketchyshapes" sd="979663666">
                  <a:prstGeom prst="rect">
                    <a:avLst/>
                  </a:prstGeom>
                  <ask:type>
                    <ask:lineSketchFreehand/>
                  </ask:type>
                </ask:lineSketchStyleProps>
              </a:ext>
            </a:extLst>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buNone/>
            </a:pPr>
            <a:endParaRPr lang="en-AU" sz="1400" dirty="0">
              <a:solidFill>
                <a:schemeClr val="tx2"/>
              </a:solidFill>
            </a:endParaRPr>
          </a:p>
          <a:p>
            <a:pPr lvl="0">
              <a:buNone/>
            </a:pPr>
            <a:r>
              <a:rPr lang="en-AU" sz="1400" dirty="0">
                <a:solidFill>
                  <a:schemeClr val="tx2"/>
                </a:solidFill>
              </a:rPr>
              <a:t>Creating functional models to test technical feasibility</a:t>
            </a:r>
          </a:p>
        </p:txBody>
      </p:sp>
      <p:sp>
        <p:nvSpPr>
          <p:cNvPr id="10" name="Rectangle 9">
            <a:extLst>
              <a:ext uri="{FF2B5EF4-FFF2-40B4-BE49-F238E27FC236}">
                <a16:creationId xmlns:a16="http://schemas.microsoft.com/office/drawing/2014/main" id="{270ECA75-9BD9-9965-46F6-BF6FFA66A30A}"/>
              </a:ext>
            </a:extLst>
          </p:cNvPr>
          <p:cNvSpPr/>
          <p:nvPr/>
        </p:nvSpPr>
        <p:spPr>
          <a:xfrm>
            <a:off x="3955202" y="2400020"/>
            <a:ext cx="1616901" cy="305080"/>
          </a:xfrm>
          <a:custGeom>
            <a:avLst/>
            <a:gdLst>
              <a:gd name="csX0" fmla="*/ 0 w 1616901"/>
              <a:gd name="csY0" fmla="*/ 0 h 305080"/>
              <a:gd name="csX1" fmla="*/ 571305 w 1616901"/>
              <a:gd name="csY1" fmla="*/ 0 h 305080"/>
              <a:gd name="csX2" fmla="*/ 1126441 w 1616901"/>
              <a:gd name="csY2" fmla="*/ 0 h 305080"/>
              <a:gd name="csX3" fmla="*/ 1616901 w 1616901"/>
              <a:gd name="csY3" fmla="*/ 0 h 305080"/>
              <a:gd name="csX4" fmla="*/ 1616901 w 1616901"/>
              <a:gd name="csY4" fmla="*/ 305080 h 305080"/>
              <a:gd name="csX5" fmla="*/ 1077934 w 1616901"/>
              <a:gd name="csY5" fmla="*/ 305080 h 305080"/>
              <a:gd name="csX6" fmla="*/ 522798 w 1616901"/>
              <a:gd name="csY6" fmla="*/ 305080 h 305080"/>
              <a:gd name="csX7" fmla="*/ 0 w 1616901"/>
              <a:gd name="csY7" fmla="*/ 305080 h 305080"/>
              <a:gd name="csX8" fmla="*/ 0 w 1616901"/>
              <a:gd name="csY8" fmla="*/ 0 h 30508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616901" h="305080" fill="none" extrusionOk="0">
                <a:moveTo>
                  <a:pt x="0" y="0"/>
                </a:moveTo>
                <a:cubicBezTo>
                  <a:pt x="154074" y="-13097"/>
                  <a:pt x="402425" y="-11370"/>
                  <a:pt x="571305" y="0"/>
                </a:cubicBezTo>
                <a:cubicBezTo>
                  <a:pt x="740186" y="11370"/>
                  <a:pt x="855948" y="-11422"/>
                  <a:pt x="1126441" y="0"/>
                </a:cubicBezTo>
                <a:cubicBezTo>
                  <a:pt x="1396934" y="11422"/>
                  <a:pt x="1455724" y="-2494"/>
                  <a:pt x="1616901" y="0"/>
                </a:cubicBezTo>
                <a:cubicBezTo>
                  <a:pt x="1614808" y="119033"/>
                  <a:pt x="1615749" y="208090"/>
                  <a:pt x="1616901" y="305080"/>
                </a:cubicBezTo>
                <a:cubicBezTo>
                  <a:pt x="1397215" y="310042"/>
                  <a:pt x="1188383" y="300094"/>
                  <a:pt x="1077934" y="305080"/>
                </a:cubicBezTo>
                <a:cubicBezTo>
                  <a:pt x="967485" y="310066"/>
                  <a:pt x="647261" y="284992"/>
                  <a:pt x="522798" y="305080"/>
                </a:cubicBezTo>
                <a:cubicBezTo>
                  <a:pt x="398335" y="325168"/>
                  <a:pt x="113195" y="326579"/>
                  <a:pt x="0" y="305080"/>
                </a:cubicBezTo>
                <a:cubicBezTo>
                  <a:pt x="634" y="161980"/>
                  <a:pt x="1769" y="123209"/>
                  <a:pt x="0" y="0"/>
                </a:cubicBezTo>
                <a:close/>
              </a:path>
              <a:path w="1616901" h="305080" stroke="0" extrusionOk="0">
                <a:moveTo>
                  <a:pt x="0" y="0"/>
                </a:moveTo>
                <a:cubicBezTo>
                  <a:pt x="205482" y="-771"/>
                  <a:pt x="313491" y="24190"/>
                  <a:pt x="522798" y="0"/>
                </a:cubicBezTo>
                <a:cubicBezTo>
                  <a:pt x="732105" y="-24190"/>
                  <a:pt x="850582" y="-1472"/>
                  <a:pt x="1013258" y="0"/>
                </a:cubicBezTo>
                <a:cubicBezTo>
                  <a:pt x="1175934" y="1472"/>
                  <a:pt x="1319107" y="18545"/>
                  <a:pt x="1616901" y="0"/>
                </a:cubicBezTo>
                <a:cubicBezTo>
                  <a:pt x="1630184" y="111226"/>
                  <a:pt x="1623984" y="171929"/>
                  <a:pt x="1616901" y="305080"/>
                </a:cubicBezTo>
                <a:cubicBezTo>
                  <a:pt x="1403849" y="312402"/>
                  <a:pt x="1192646" y="288544"/>
                  <a:pt x="1061765" y="305080"/>
                </a:cubicBezTo>
                <a:cubicBezTo>
                  <a:pt x="930884" y="321616"/>
                  <a:pt x="741817" y="286437"/>
                  <a:pt x="571305" y="305080"/>
                </a:cubicBezTo>
                <a:cubicBezTo>
                  <a:pt x="400793" y="323723"/>
                  <a:pt x="129048" y="284981"/>
                  <a:pt x="0" y="305080"/>
                </a:cubicBezTo>
                <a:cubicBezTo>
                  <a:pt x="8840" y="216713"/>
                  <a:pt x="-2379" y="143637"/>
                  <a:pt x="0" y="0"/>
                </a:cubicBezTo>
                <a:close/>
              </a:path>
            </a:pathLst>
          </a:custGeom>
          <a:solidFill>
            <a:schemeClr val="bg2"/>
          </a:solidFill>
          <a:ln w="28575">
            <a:solidFill>
              <a:schemeClr val="accent1"/>
            </a:solidFill>
            <a:extLst>
              <a:ext uri="{C807C97D-BFC1-408E-A445-0C87EB9F89A2}">
                <ask:lineSketchStyleProps xmlns:ask="http://schemas.microsoft.com/office/drawing/2018/sketchyshapes" sd="979663666">
                  <a:prstGeom prst="rect">
                    <a:avLst/>
                  </a:prstGeom>
                  <ask:type>
                    <ask:lineSketchFreehand/>
                  </ask:type>
                </ask:lineSketchStyleProps>
              </a:ext>
            </a:extLst>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chemeClr val="accent1"/>
                </a:solidFill>
              </a:rPr>
              <a:t>Prototyping</a:t>
            </a:r>
          </a:p>
        </p:txBody>
      </p:sp>
      <p:sp>
        <p:nvSpPr>
          <p:cNvPr id="11" name="Rectangle 10">
            <a:extLst>
              <a:ext uri="{FF2B5EF4-FFF2-40B4-BE49-F238E27FC236}">
                <a16:creationId xmlns:a16="http://schemas.microsoft.com/office/drawing/2014/main" id="{84614485-E8EF-52FF-617F-131333D53F66}"/>
              </a:ext>
            </a:extLst>
          </p:cNvPr>
          <p:cNvSpPr/>
          <p:nvPr/>
        </p:nvSpPr>
        <p:spPr>
          <a:xfrm>
            <a:off x="6353828" y="2307577"/>
            <a:ext cx="2669088" cy="1473141"/>
          </a:xfrm>
          <a:custGeom>
            <a:avLst/>
            <a:gdLst>
              <a:gd name="csX0" fmla="*/ 0 w 2669088"/>
              <a:gd name="csY0" fmla="*/ 0 h 1473141"/>
              <a:gd name="csX1" fmla="*/ 640581 w 2669088"/>
              <a:gd name="csY1" fmla="*/ 0 h 1473141"/>
              <a:gd name="csX2" fmla="*/ 1281162 w 2669088"/>
              <a:gd name="csY2" fmla="*/ 0 h 1473141"/>
              <a:gd name="csX3" fmla="*/ 1895052 w 2669088"/>
              <a:gd name="csY3" fmla="*/ 0 h 1473141"/>
              <a:gd name="csX4" fmla="*/ 2669088 w 2669088"/>
              <a:gd name="csY4" fmla="*/ 0 h 1473141"/>
              <a:gd name="csX5" fmla="*/ 2669088 w 2669088"/>
              <a:gd name="csY5" fmla="*/ 505778 h 1473141"/>
              <a:gd name="csX6" fmla="*/ 2669088 w 2669088"/>
              <a:gd name="csY6" fmla="*/ 967363 h 1473141"/>
              <a:gd name="csX7" fmla="*/ 2669088 w 2669088"/>
              <a:gd name="csY7" fmla="*/ 1473141 h 1473141"/>
              <a:gd name="csX8" fmla="*/ 2055198 w 2669088"/>
              <a:gd name="csY8" fmla="*/ 1473141 h 1473141"/>
              <a:gd name="csX9" fmla="*/ 1334544 w 2669088"/>
              <a:gd name="csY9" fmla="*/ 1473141 h 1473141"/>
              <a:gd name="csX10" fmla="*/ 693963 w 2669088"/>
              <a:gd name="csY10" fmla="*/ 1473141 h 1473141"/>
              <a:gd name="csX11" fmla="*/ 0 w 2669088"/>
              <a:gd name="csY11" fmla="*/ 1473141 h 1473141"/>
              <a:gd name="csX12" fmla="*/ 0 w 2669088"/>
              <a:gd name="csY12" fmla="*/ 982094 h 1473141"/>
              <a:gd name="csX13" fmla="*/ 0 w 2669088"/>
              <a:gd name="csY13" fmla="*/ 491047 h 1473141"/>
              <a:gd name="csX14" fmla="*/ 0 w 2669088"/>
              <a:gd name="csY14" fmla="*/ 0 h 147314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2669088" h="1473141" fill="none" extrusionOk="0">
                <a:moveTo>
                  <a:pt x="0" y="0"/>
                </a:moveTo>
                <a:cubicBezTo>
                  <a:pt x="232485" y="-15729"/>
                  <a:pt x="502595" y="-8415"/>
                  <a:pt x="640581" y="0"/>
                </a:cubicBezTo>
                <a:cubicBezTo>
                  <a:pt x="778567" y="8415"/>
                  <a:pt x="1002448" y="-25533"/>
                  <a:pt x="1281162" y="0"/>
                </a:cubicBezTo>
                <a:cubicBezTo>
                  <a:pt x="1559876" y="25533"/>
                  <a:pt x="1632386" y="16567"/>
                  <a:pt x="1895052" y="0"/>
                </a:cubicBezTo>
                <a:cubicBezTo>
                  <a:pt x="2157718" y="-16567"/>
                  <a:pt x="2502010" y="28870"/>
                  <a:pt x="2669088" y="0"/>
                </a:cubicBezTo>
                <a:cubicBezTo>
                  <a:pt x="2665637" y="251754"/>
                  <a:pt x="2672753" y="347345"/>
                  <a:pt x="2669088" y="505778"/>
                </a:cubicBezTo>
                <a:cubicBezTo>
                  <a:pt x="2665423" y="664211"/>
                  <a:pt x="2662552" y="833023"/>
                  <a:pt x="2669088" y="967363"/>
                </a:cubicBezTo>
                <a:cubicBezTo>
                  <a:pt x="2675624" y="1101703"/>
                  <a:pt x="2670339" y="1367458"/>
                  <a:pt x="2669088" y="1473141"/>
                </a:cubicBezTo>
                <a:cubicBezTo>
                  <a:pt x="2369761" y="1474682"/>
                  <a:pt x="2267459" y="1458851"/>
                  <a:pt x="2055198" y="1473141"/>
                </a:cubicBezTo>
                <a:cubicBezTo>
                  <a:pt x="1842937" y="1487432"/>
                  <a:pt x="1645553" y="1488811"/>
                  <a:pt x="1334544" y="1473141"/>
                </a:cubicBezTo>
                <a:cubicBezTo>
                  <a:pt x="1023535" y="1457471"/>
                  <a:pt x="896438" y="1488914"/>
                  <a:pt x="693963" y="1473141"/>
                </a:cubicBezTo>
                <a:cubicBezTo>
                  <a:pt x="491488" y="1457368"/>
                  <a:pt x="185394" y="1486915"/>
                  <a:pt x="0" y="1473141"/>
                </a:cubicBezTo>
                <a:cubicBezTo>
                  <a:pt x="1415" y="1258979"/>
                  <a:pt x="-15801" y="1122390"/>
                  <a:pt x="0" y="982094"/>
                </a:cubicBezTo>
                <a:cubicBezTo>
                  <a:pt x="15801" y="841798"/>
                  <a:pt x="-9663" y="712049"/>
                  <a:pt x="0" y="491047"/>
                </a:cubicBezTo>
                <a:cubicBezTo>
                  <a:pt x="9663" y="270045"/>
                  <a:pt x="-742" y="215137"/>
                  <a:pt x="0" y="0"/>
                </a:cubicBezTo>
                <a:close/>
              </a:path>
              <a:path w="2669088" h="1473141" stroke="0" extrusionOk="0">
                <a:moveTo>
                  <a:pt x="0" y="0"/>
                </a:moveTo>
                <a:cubicBezTo>
                  <a:pt x="200413" y="5703"/>
                  <a:pt x="511902" y="7273"/>
                  <a:pt x="640581" y="0"/>
                </a:cubicBezTo>
                <a:cubicBezTo>
                  <a:pt x="769260" y="-7273"/>
                  <a:pt x="1092545" y="23159"/>
                  <a:pt x="1227780" y="0"/>
                </a:cubicBezTo>
                <a:cubicBezTo>
                  <a:pt x="1363015" y="-23159"/>
                  <a:pt x="1795392" y="15172"/>
                  <a:pt x="1948434" y="0"/>
                </a:cubicBezTo>
                <a:cubicBezTo>
                  <a:pt x="2101476" y="-15172"/>
                  <a:pt x="2405274" y="-35742"/>
                  <a:pt x="2669088" y="0"/>
                </a:cubicBezTo>
                <a:cubicBezTo>
                  <a:pt x="2684253" y="119884"/>
                  <a:pt x="2662539" y="341856"/>
                  <a:pt x="2669088" y="461584"/>
                </a:cubicBezTo>
                <a:cubicBezTo>
                  <a:pt x="2675637" y="581312"/>
                  <a:pt x="2675696" y="780616"/>
                  <a:pt x="2669088" y="937900"/>
                </a:cubicBezTo>
                <a:cubicBezTo>
                  <a:pt x="2662480" y="1095184"/>
                  <a:pt x="2695758" y="1254831"/>
                  <a:pt x="2669088" y="1473141"/>
                </a:cubicBezTo>
                <a:cubicBezTo>
                  <a:pt x="2510586" y="1507017"/>
                  <a:pt x="2112485" y="1502085"/>
                  <a:pt x="1948434" y="1473141"/>
                </a:cubicBezTo>
                <a:cubicBezTo>
                  <a:pt x="1784383" y="1444197"/>
                  <a:pt x="1503474" y="1486929"/>
                  <a:pt x="1334544" y="1473141"/>
                </a:cubicBezTo>
                <a:cubicBezTo>
                  <a:pt x="1165614" y="1459354"/>
                  <a:pt x="891958" y="1471993"/>
                  <a:pt x="693963" y="1473141"/>
                </a:cubicBezTo>
                <a:cubicBezTo>
                  <a:pt x="495968" y="1474289"/>
                  <a:pt x="284571" y="1505603"/>
                  <a:pt x="0" y="1473141"/>
                </a:cubicBezTo>
                <a:cubicBezTo>
                  <a:pt x="4115" y="1255763"/>
                  <a:pt x="-20150" y="1119436"/>
                  <a:pt x="0" y="996825"/>
                </a:cubicBezTo>
                <a:cubicBezTo>
                  <a:pt x="20150" y="874214"/>
                  <a:pt x="9192" y="724702"/>
                  <a:pt x="0" y="476316"/>
                </a:cubicBezTo>
                <a:cubicBezTo>
                  <a:pt x="-9192" y="227930"/>
                  <a:pt x="6895" y="171142"/>
                  <a:pt x="0" y="0"/>
                </a:cubicBezTo>
                <a:close/>
              </a:path>
            </a:pathLst>
          </a:custGeom>
          <a:solidFill>
            <a:schemeClr val="accent4">
              <a:lumMod val="20000"/>
              <a:lumOff val="80000"/>
            </a:schemeClr>
          </a:solidFill>
          <a:ln w="28575">
            <a:solidFill>
              <a:schemeClr val="tx2"/>
            </a:solidFill>
            <a:extLst>
              <a:ext uri="{C807C97D-BFC1-408E-A445-0C87EB9F89A2}">
                <ask:lineSketchStyleProps xmlns:ask="http://schemas.microsoft.com/office/drawing/2018/sketchyshapes" sd="979663666">
                  <a:prstGeom prst="rect">
                    <a:avLst/>
                  </a:prstGeom>
                  <ask:type>
                    <ask:lineSketchFreehand/>
                  </ask:type>
                </ask:lineSketchStyleProps>
              </a:ext>
            </a:extLst>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AU" sz="1400" dirty="0">
              <a:solidFill>
                <a:schemeClr val="tx2"/>
              </a:solidFill>
            </a:endParaRPr>
          </a:p>
          <a:p>
            <a:r>
              <a:rPr lang="en-AU" sz="1400" dirty="0">
                <a:solidFill>
                  <a:schemeClr val="tx2"/>
                </a:solidFill>
              </a:rPr>
              <a:t>Market testing to confirm demand and pricing</a:t>
            </a:r>
          </a:p>
        </p:txBody>
      </p:sp>
      <p:sp>
        <p:nvSpPr>
          <p:cNvPr id="12" name="Rectangle 11">
            <a:extLst>
              <a:ext uri="{FF2B5EF4-FFF2-40B4-BE49-F238E27FC236}">
                <a16:creationId xmlns:a16="http://schemas.microsoft.com/office/drawing/2014/main" id="{B33BC051-1B88-B65C-8B47-7BEB70FC7803}"/>
              </a:ext>
            </a:extLst>
          </p:cNvPr>
          <p:cNvSpPr/>
          <p:nvPr/>
        </p:nvSpPr>
        <p:spPr>
          <a:xfrm>
            <a:off x="6879921" y="2400020"/>
            <a:ext cx="1616901" cy="323665"/>
          </a:xfrm>
          <a:custGeom>
            <a:avLst/>
            <a:gdLst>
              <a:gd name="csX0" fmla="*/ 0 w 1616901"/>
              <a:gd name="csY0" fmla="*/ 0 h 323665"/>
              <a:gd name="csX1" fmla="*/ 571305 w 1616901"/>
              <a:gd name="csY1" fmla="*/ 0 h 323665"/>
              <a:gd name="csX2" fmla="*/ 1126441 w 1616901"/>
              <a:gd name="csY2" fmla="*/ 0 h 323665"/>
              <a:gd name="csX3" fmla="*/ 1616901 w 1616901"/>
              <a:gd name="csY3" fmla="*/ 0 h 323665"/>
              <a:gd name="csX4" fmla="*/ 1616901 w 1616901"/>
              <a:gd name="csY4" fmla="*/ 323665 h 323665"/>
              <a:gd name="csX5" fmla="*/ 1077934 w 1616901"/>
              <a:gd name="csY5" fmla="*/ 323665 h 323665"/>
              <a:gd name="csX6" fmla="*/ 522798 w 1616901"/>
              <a:gd name="csY6" fmla="*/ 323665 h 323665"/>
              <a:gd name="csX7" fmla="*/ 0 w 1616901"/>
              <a:gd name="csY7" fmla="*/ 323665 h 323665"/>
              <a:gd name="csX8" fmla="*/ 0 w 1616901"/>
              <a:gd name="csY8" fmla="*/ 0 h 32366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616901" h="323665" fill="none" extrusionOk="0">
                <a:moveTo>
                  <a:pt x="0" y="0"/>
                </a:moveTo>
                <a:cubicBezTo>
                  <a:pt x="154074" y="-13097"/>
                  <a:pt x="402425" y="-11370"/>
                  <a:pt x="571305" y="0"/>
                </a:cubicBezTo>
                <a:cubicBezTo>
                  <a:pt x="740186" y="11370"/>
                  <a:pt x="855948" y="-11422"/>
                  <a:pt x="1126441" y="0"/>
                </a:cubicBezTo>
                <a:cubicBezTo>
                  <a:pt x="1396934" y="11422"/>
                  <a:pt x="1455724" y="-2494"/>
                  <a:pt x="1616901" y="0"/>
                </a:cubicBezTo>
                <a:cubicBezTo>
                  <a:pt x="1629398" y="108057"/>
                  <a:pt x="1629228" y="222542"/>
                  <a:pt x="1616901" y="323665"/>
                </a:cubicBezTo>
                <a:cubicBezTo>
                  <a:pt x="1397215" y="328627"/>
                  <a:pt x="1188383" y="318679"/>
                  <a:pt x="1077934" y="323665"/>
                </a:cubicBezTo>
                <a:cubicBezTo>
                  <a:pt x="967485" y="328651"/>
                  <a:pt x="647261" y="303577"/>
                  <a:pt x="522798" y="323665"/>
                </a:cubicBezTo>
                <a:cubicBezTo>
                  <a:pt x="398335" y="343753"/>
                  <a:pt x="113195" y="345164"/>
                  <a:pt x="0" y="323665"/>
                </a:cubicBezTo>
                <a:cubicBezTo>
                  <a:pt x="7079" y="211092"/>
                  <a:pt x="-6499" y="110826"/>
                  <a:pt x="0" y="0"/>
                </a:cubicBezTo>
                <a:close/>
              </a:path>
              <a:path w="1616901" h="323665" stroke="0" extrusionOk="0">
                <a:moveTo>
                  <a:pt x="0" y="0"/>
                </a:moveTo>
                <a:cubicBezTo>
                  <a:pt x="205482" y="-771"/>
                  <a:pt x="313491" y="24190"/>
                  <a:pt x="522798" y="0"/>
                </a:cubicBezTo>
                <a:cubicBezTo>
                  <a:pt x="732105" y="-24190"/>
                  <a:pt x="850582" y="-1472"/>
                  <a:pt x="1013258" y="0"/>
                </a:cubicBezTo>
                <a:cubicBezTo>
                  <a:pt x="1175934" y="1472"/>
                  <a:pt x="1319107" y="18545"/>
                  <a:pt x="1616901" y="0"/>
                </a:cubicBezTo>
                <a:cubicBezTo>
                  <a:pt x="1611977" y="160513"/>
                  <a:pt x="1616923" y="195421"/>
                  <a:pt x="1616901" y="323665"/>
                </a:cubicBezTo>
                <a:cubicBezTo>
                  <a:pt x="1403849" y="330987"/>
                  <a:pt x="1192646" y="307129"/>
                  <a:pt x="1061765" y="323665"/>
                </a:cubicBezTo>
                <a:cubicBezTo>
                  <a:pt x="930884" y="340201"/>
                  <a:pt x="741817" y="305022"/>
                  <a:pt x="571305" y="323665"/>
                </a:cubicBezTo>
                <a:cubicBezTo>
                  <a:pt x="400793" y="342308"/>
                  <a:pt x="129048" y="303566"/>
                  <a:pt x="0" y="323665"/>
                </a:cubicBezTo>
                <a:cubicBezTo>
                  <a:pt x="152" y="232316"/>
                  <a:pt x="13082" y="155002"/>
                  <a:pt x="0" y="0"/>
                </a:cubicBezTo>
                <a:close/>
              </a:path>
            </a:pathLst>
          </a:custGeom>
          <a:solidFill>
            <a:schemeClr val="bg2"/>
          </a:solidFill>
          <a:ln w="28575">
            <a:solidFill>
              <a:schemeClr val="accent1"/>
            </a:solidFill>
            <a:extLst>
              <a:ext uri="{C807C97D-BFC1-408E-A445-0C87EB9F89A2}">
                <ask:lineSketchStyleProps xmlns:ask="http://schemas.microsoft.com/office/drawing/2018/sketchyshapes" sd="979663666">
                  <a:prstGeom prst="rect">
                    <a:avLst/>
                  </a:prstGeom>
                  <ask:type>
                    <ask:lineSketchFreehand/>
                  </ask:type>
                </ask:lineSketchStyleProps>
              </a:ext>
            </a:extLst>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chemeClr val="accent1"/>
                </a:solidFill>
              </a:rPr>
              <a:t>VALIDATION</a:t>
            </a:r>
          </a:p>
        </p:txBody>
      </p:sp>
      <p:sp>
        <p:nvSpPr>
          <p:cNvPr id="13" name="Rectangle 12">
            <a:extLst>
              <a:ext uri="{FF2B5EF4-FFF2-40B4-BE49-F238E27FC236}">
                <a16:creationId xmlns:a16="http://schemas.microsoft.com/office/drawing/2014/main" id="{2301F492-FAB4-A03B-B606-D208FDE9C693}"/>
              </a:ext>
            </a:extLst>
          </p:cNvPr>
          <p:cNvSpPr/>
          <p:nvPr/>
        </p:nvSpPr>
        <p:spPr>
          <a:xfrm>
            <a:off x="9206236" y="2272204"/>
            <a:ext cx="2669088" cy="1473141"/>
          </a:xfrm>
          <a:custGeom>
            <a:avLst/>
            <a:gdLst>
              <a:gd name="csX0" fmla="*/ 0 w 2669088"/>
              <a:gd name="csY0" fmla="*/ 0 h 1473141"/>
              <a:gd name="csX1" fmla="*/ 640581 w 2669088"/>
              <a:gd name="csY1" fmla="*/ 0 h 1473141"/>
              <a:gd name="csX2" fmla="*/ 1281162 w 2669088"/>
              <a:gd name="csY2" fmla="*/ 0 h 1473141"/>
              <a:gd name="csX3" fmla="*/ 1895052 w 2669088"/>
              <a:gd name="csY3" fmla="*/ 0 h 1473141"/>
              <a:gd name="csX4" fmla="*/ 2669088 w 2669088"/>
              <a:gd name="csY4" fmla="*/ 0 h 1473141"/>
              <a:gd name="csX5" fmla="*/ 2669088 w 2669088"/>
              <a:gd name="csY5" fmla="*/ 505778 h 1473141"/>
              <a:gd name="csX6" fmla="*/ 2669088 w 2669088"/>
              <a:gd name="csY6" fmla="*/ 967363 h 1473141"/>
              <a:gd name="csX7" fmla="*/ 2669088 w 2669088"/>
              <a:gd name="csY7" fmla="*/ 1473141 h 1473141"/>
              <a:gd name="csX8" fmla="*/ 2055198 w 2669088"/>
              <a:gd name="csY8" fmla="*/ 1473141 h 1473141"/>
              <a:gd name="csX9" fmla="*/ 1334544 w 2669088"/>
              <a:gd name="csY9" fmla="*/ 1473141 h 1473141"/>
              <a:gd name="csX10" fmla="*/ 693963 w 2669088"/>
              <a:gd name="csY10" fmla="*/ 1473141 h 1473141"/>
              <a:gd name="csX11" fmla="*/ 0 w 2669088"/>
              <a:gd name="csY11" fmla="*/ 1473141 h 1473141"/>
              <a:gd name="csX12" fmla="*/ 0 w 2669088"/>
              <a:gd name="csY12" fmla="*/ 982094 h 1473141"/>
              <a:gd name="csX13" fmla="*/ 0 w 2669088"/>
              <a:gd name="csY13" fmla="*/ 491047 h 1473141"/>
              <a:gd name="csX14" fmla="*/ 0 w 2669088"/>
              <a:gd name="csY14" fmla="*/ 0 h 147314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2669088" h="1473141" fill="none" extrusionOk="0">
                <a:moveTo>
                  <a:pt x="0" y="0"/>
                </a:moveTo>
                <a:cubicBezTo>
                  <a:pt x="232485" y="-15729"/>
                  <a:pt x="502595" y="-8415"/>
                  <a:pt x="640581" y="0"/>
                </a:cubicBezTo>
                <a:cubicBezTo>
                  <a:pt x="778567" y="8415"/>
                  <a:pt x="1002448" y="-25533"/>
                  <a:pt x="1281162" y="0"/>
                </a:cubicBezTo>
                <a:cubicBezTo>
                  <a:pt x="1559876" y="25533"/>
                  <a:pt x="1632386" y="16567"/>
                  <a:pt x="1895052" y="0"/>
                </a:cubicBezTo>
                <a:cubicBezTo>
                  <a:pt x="2157718" y="-16567"/>
                  <a:pt x="2502010" y="28870"/>
                  <a:pt x="2669088" y="0"/>
                </a:cubicBezTo>
                <a:cubicBezTo>
                  <a:pt x="2665637" y="251754"/>
                  <a:pt x="2672753" y="347345"/>
                  <a:pt x="2669088" y="505778"/>
                </a:cubicBezTo>
                <a:cubicBezTo>
                  <a:pt x="2665423" y="664211"/>
                  <a:pt x="2662552" y="833023"/>
                  <a:pt x="2669088" y="967363"/>
                </a:cubicBezTo>
                <a:cubicBezTo>
                  <a:pt x="2675624" y="1101703"/>
                  <a:pt x="2670339" y="1367458"/>
                  <a:pt x="2669088" y="1473141"/>
                </a:cubicBezTo>
                <a:cubicBezTo>
                  <a:pt x="2369761" y="1474682"/>
                  <a:pt x="2267459" y="1458851"/>
                  <a:pt x="2055198" y="1473141"/>
                </a:cubicBezTo>
                <a:cubicBezTo>
                  <a:pt x="1842937" y="1487432"/>
                  <a:pt x="1645553" y="1488811"/>
                  <a:pt x="1334544" y="1473141"/>
                </a:cubicBezTo>
                <a:cubicBezTo>
                  <a:pt x="1023535" y="1457471"/>
                  <a:pt x="896438" y="1488914"/>
                  <a:pt x="693963" y="1473141"/>
                </a:cubicBezTo>
                <a:cubicBezTo>
                  <a:pt x="491488" y="1457368"/>
                  <a:pt x="185394" y="1486915"/>
                  <a:pt x="0" y="1473141"/>
                </a:cubicBezTo>
                <a:cubicBezTo>
                  <a:pt x="1415" y="1258979"/>
                  <a:pt x="-15801" y="1122390"/>
                  <a:pt x="0" y="982094"/>
                </a:cubicBezTo>
                <a:cubicBezTo>
                  <a:pt x="15801" y="841798"/>
                  <a:pt x="-9663" y="712049"/>
                  <a:pt x="0" y="491047"/>
                </a:cubicBezTo>
                <a:cubicBezTo>
                  <a:pt x="9663" y="270045"/>
                  <a:pt x="-742" y="215137"/>
                  <a:pt x="0" y="0"/>
                </a:cubicBezTo>
                <a:close/>
              </a:path>
              <a:path w="2669088" h="1473141" stroke="0" extrusionOk="0">
                <a:moveTo>
                  <a:pt x="0" y="0"/>
                </a:moveTo>
                <a:cubicBezTo>
                  <a:pt x="200413" y="5703"/>
                  <a:pt x="511902" y="7273"/>
                  <a:pt x="640581" y="0"/>
                </a:cubicBezTo>
                <a:cubicBezTo>
                  <a:pt x="769260" y="-7273"/>
                  <a:pt x="1092545" y="23159"/>
                  <a:pt x="1227780" y="0"/>
                </a:cubicBezTo>
                <a:cubicBezTo>
                  <a:pt x="1363015" y="-23159"/>
                  <a:pt x="1795392" y="15172"/>
                  <a:pt x="1948434" y="0"/>
                </a:cubicBezTo>
                <a:cubicBezTo>
                  <a:pt x="2101476" y="-15172"/>
                  <a:pt x="2405274" y="-35742"/>
                  <a:pt x="2669088" y="0"/>
                </a:cubicBezTo>
                <a:cubicBezTo>
                  <a:pt x="2684253" y="119884"/>
                  <a:pt x="2662539" y="341856"/>
                  <a:pt x="2669088" y="461584"/>
                </a:cubicBezTo>
                <a:cubicBezTo>
                  <a:pt x="2675637" y="581312"/>
                  <a:pt x="2675696" y="780616"/>
                  <a:pt x="2669088" y="937900"/>
                </a:cubicBezTo>
                <a:cubicBezTo>
                  <a:pt x="2662480" y="1095184"/>
                  <a:pt x="2695758" y="1254831"/>
                  <a:pt x="2669088" y="1473141"/>
                </a:cubicBezTo>
                <a:cubicBezTo>
                  <a:pt x="2510586" y="1507017"/>
                  <a:pt x="2112485" y="1502085"/>
                  <a:pt x="1948434" y="1473141"/>
                </a:cubicBezTo>
                <a:cubicBezTo>
                  <a:pt x="1784383" y="1444197"/>
                  <a:pt x="1503474" y="1486929"/>
                  <a:pt x="1334544" y="1473141"/>
                </a:cubicBezTo>
                <a:cubicBezTo>
                  <a:pt x="1165614" y="1459354"/>
                  <a:pt x="891958" y="1471993"/>
                  <a:pt x="693963" y="1473141"/>
                </a:cubicBezTo>
                <a:cubicBezTo>
                  <a:pt x="495968" y="1474289"/>
                  <a:pt x="284571" y="1505603"/>
                  <a:pt x="0" y="1473141"/>
                </a:cubicBezTo>
                <a:cubicBezTo>
                  <a:pt x="4115" y="1255763"/>
                  <a:pt x="-20150" y="1119436"/>
                  <a:pt x="0" y="996825"/>
                </a:cubicBezTo>
                <a:cubicBezTo>
                  <a:pt x="20150" y="874214"/>
                  <a:pt x="9192" y="724702"/>
                  <a:pt x="0" y="476316"/>
                </a:cubicBezTo>
                <a:cubicBezTo>
                  <a:pt x="-9192" y="227930"/>
                  <a:pt x="6895" y="171142"/>
                  <a:pt x="0" y="0"/>
                </a:cubicBezTo>
                <a:close/>
              </a:path>
            </a:pathLst>
          </a:custGeom>
          <a:solidFill>
            <a:schemeClr val="accent4">
              <a:lumMod val="20000"/>
              <a:lumOff val="80000"/>
            </a:schemeClr>
          </a:solidFill>
          <a:ln w="28575">
            <a:solidFill>
              <a:schemeClr val="tx2"/>
            </a:solidFill>
            <a:extLst>
              <a:ext uri="{C807C97D-BFC1-408E-A445-0C87EB9F89A2}">
                <ask:lineSketchStyleProps xmlns:ask="http://schemas.microsoft.com/office/drawing/2018/sketchyshapes" sd="979663666">
                  <a:prstGeom prst="rect">
                    <a:avLst/>
                  </a:prstGeom>
                  <ask:type>
                    <ask:lineSketchFreehand/>
                  </ask:type>
                </ask:lineSketchStyleProps>
              </a:ext>
            </a:extLst>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buNone/>
            </a:pPr>
            <a:endParaRPr lang="en-AU" sz="1400" dirty="0">
              <a:solidFill>
                <a:schemeClr val="tx2"/>
              </a:solidFill>
            </a:endParaRPr>
          </a:p>
          <a:p>
            <a:pPr lvl="0">
              <a:buNone/>
            </a:pPr>
            <a:endParaRPr lang="en-AU" sz="1400" dirty="0">
              <a:solidFill>
                <a:schemeClr val="tx2"/>
              </a:solidFill>
            </a:endParaRPr>
          </a:p>
          <a:p>
            <a:pPr lvl="0">
              <a:buNone/>
            </a:pPr>
            <a:r>
              <a:rPr lang="en-AU" sz="1400" dirty="0">
                <a:solidFill>
                  <a:schemeClr val="tx2"/>
                </a:solidFill>
              </a:rPr>
              <a:t>Designing manufacturing processes and sourcing equipment</a:t>
            </a:r>
          </a:p>
        </p:txBody>
      </p:sp>
      <p:sp>
        <p:nvSpPr>
          <p:cNvPr id="14" name="Rectangle 13">
            <a:extLst>
              <a:ext uri="{FF2B5EF4-FFF2-40B4-BE49-F238E27FC236}">
                <a16:creationId xmlns:a16="http://schemas.microsoft.com/office/drawing/2014/main" id="{C3E87494-784F-BDAC-F954-A863706E6C30}"/>
              </a:ext>
            </a:extLst>
          </p:cNvPr>
          <p:cNvSpPr/>
          <p:nvPr/>
        </p:nvSpPr>
        <p:spPr>
          <a:xfrm>
            <a:off x="9732329" y="2390215"/>
            <a:ext cx="1616901" cy="305080"/>
          </a:xfrm>
          <a:custGeom>
            <a:avLst/>
            <a:gdLst>
              <a:gd name="csX0" fmla="*/ 0 w 1616901"/>
              <a:gd name="csY0" fmla="*/ 0 h 305080"/>
              <a:gd name="csX1" fmla="*/ 571305 w 1616901"/>
              <a:gd name="csY1" fmla="*/ 0 h 305080"/>
              <a:gd name="csX2" fmla="*/ 1126441 w 1616901"/>
              <a:gd name="csY2" fmla="*/ 0 h 305080"/>
              <a:gd name="csX3" fmla="*/ 1616901 w 1616901"/>
              <a:gd name="csY3" fmla="*/ 0 h 305080"/>
              <a:gd name="csX4" fmla="*/ 1616901 w 1616901"/>
              <a:gd name="csY4" fmla="*/ 305080 h 305080"/>
              <a:gd name="csX5" fmla="*/ 1077934 w 1616901"/>
              <a:gd name="csY5" fmla="*/ 305080 h 305080"/>
              <a:gd name="csX6" fmla="*/ 522798 w 1616901"/>
              <a:gd name="csY6" fmla="*/ 305080 h 305080"/>
              <a:gd name="csX7" fmla="*/ 0 w 1616901"/>
              <a:gd name="csY7" fmla="*/ 305080 h 305080"/>
              <a:gd name="csX8" fmla="*/ 0 w 1616901"/>
              <a:gd name="csY8" fmla="*/ 0 h 30508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616901" h="305080" fill="none" extrusionOk="0">
                <a:moveTo>
                  <a:pt x="0" y="0"/>
                </a:moveTo>
                <a:cubicBezTo>
                  <a:pt x="154074" y="-13097"/>
                  <a:pt x="402425" y="-11370"/>
                  <a:pt x="571305" y="0"/>
                </a:cubicBezTo>
                <a:cubicBezTo>
                  <a:pt x="740186" y="11370"/>
                  <a:pt x="855948" y="-11422"/>
                  <a:pt x="1126441" y="0"/>
                </a:cubicBezTo>
                <a:cubicBezTo>
                  <a:pt x="1396934" y="11422"/>
                  <a:pt x="1455724" y="-2494"/>
                  <a:pt x="1616901" y="0"/>
                </a:cubicBezTo>
                <a:cubicBezTo>
                  <a:pt x="1614808" y="119033"/>
                  <a:pt x="1615749" y="208090"/>
                  <a:pt x="1616901" y="305080"/>
                </a:cubicBezTo>
                <a:cubicBezTo>
                  <a:pt x="1397215" y="310042"/>
                  <a:pt x="1188383" y="300094"/>
                  <a:pt x="1077934" y="305080"/>
                </a:cubicBezTo>
                <a:cubicBezTo>
                  <a:pt x="967485" y="310066"/>
                  <a:pt x="647261" y="284992"/>
                  <a:pt x="522798" y="305080"/>
                </a:cubicBezTo>
                <a:cubicBezTo>
                  <a:pt x="398335" y="325168"/>
                  <a:pt x="113195" y="326579"/>
                  <a:pt x="0" y="305080"/>
                </a:cubicBezTo>
                <a:cubicBezTo>
                  <a:pt x="634" y="161980"/>
                  <a:pt x="1769" y="123209"/>
                  <a:pt x="0" y="0"/>
                </a:cubicBezTo>
                <a:close/>
              </a:path>
              <a:path w="1616901" h="305080" stroke="0" extrusionOk="0">
                <a:moveTo>
                  <a:pt x="0" y="0"/>
                </a:moveTo>
                <a:cubicBezTo>
                  <a:pt x="205482" y="-771"/>
                  <a:pt x="313491" y="24190"/>
                  <a:pt x="522798" y="0"/>
                </a:cubicBezTo>
                <a:cubicBezTo>
                  <a:pt x="732105" y="-24190"/>
                  <a:pt x="850582" y="-1472"/>
                  <a:pt x="1013258" y="0"/>
                </a:cubicBezTo>
                <a:cubicBezTo>
                  <a:pt x="1175934" y="1472"/>
                  <a:pt x="1319107" y="18545"/>
                  <a:pt x="1616901" y="0"/>
                </a:cubicBezTo>
                <a:cubicBezTo>
                  <a:pt x="1630184" y="111226"/>
                  <a:pt x="1623984" y="171929"/>
                  <a:pt x="1616901" y="305080"/>
                </a:cubicBezTo>
                <a:cubicBezTo>
                  <a:pt x="1403849" y="312402"/>
                  <a:pt x="1192646" y="288544"/>
                  <a:pt x="1061765" y="305080"/>
                </a:cubicBezTo>
                <a:cubicBezTo>
                  <a:pt x="930884" y="321616"/>
                  <a:pt x="741817" y="286437"/>
                  <a:pt x="571305" y="305080"/>
                </a:cubicBezTo>
                <a:cubicBezTo>
                  <a:pt x="400793" y="323723"/>
                  <a:pt x="129048" y="284981"/>
                  <a:pt x="0" y="305080"/>
                </a:cubicBezTo>
                <a:cubicBezTo>
                  <a:pt x="8840" y="216713"/>
                  <a:pt x="-2379" y="143637"/>
                  <a:pt x="0" y="0"/>
                </a:cubicBezTo>
                <a:close/>
              </a:path>
            </a:pathLst>
          </a:custGeom>
          <a:solidFill>
            <a:schemeClr val="bg2"/>
          </a:solidFill>
          <a:ln w="28575">
            <a:solidFill>
              <a:schemeClr val="accent1"/>
            </a:solidFill>
            <a:extLst>
              <a:ext uri="{C807C97D-BFC1-408E-A445-0C87EB9F89A2}">
                <ask:lineSketchStyleProps xmlns:ask="http://schemas.microsoft.com/office/drawing/2018/sketchyshapes" sd="979663666">
                  <a:prstGeom prst="rect">
                    <a:avLst/>
                  </a:prstGeom>
                  <ask:type>
                    <ask:lineSketchFreehand/>
                  </ask:type>
                </ask:lineSketchStyleProps>
              </a:ext>
            </a:extLst>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chemeClr val="accent1"/>
                </a:solidFill>
              </a:rPr>
              <a:t>Planning</a:t>
            </a:r>
          </a:p>
        </p:txBody>
      </p:sp>
      <p:sp>
        <p:nvSpPr>
          <p:cNvPr id="16" name="Rectangle 15">
            <a:extLst>
              <a:ext uri="{FF2B5EF4-FFF2-40B4-BE49-F238E27FC236}">
                <a16:creationId xmlns:a16="http://schemas.microsoft.com/office/drawing/2014/main" id="{0A51DB32-E4BC-A205-747C-143BC2D32067}"/>
              </a:ext>
            </a:extLst>
          </p:cNvPr>
          <p:cNvSpPr/>
          <p:nvPr/>
        </p:nvSpPr>
        <p:spPr>
          <a:xfrm>
            <a:off x="9223842" y="4652984"/>
            <a:ext cx="2669088" cy="1473141"/>
          </a:xfrm>
          <a:custGeom>
            <a:avLst/>
            <a:gdLst>
              <a:gd name="csX0" fmla="*/ 0 w 2669088"/>
              <a:gd name="csY0" fmla="*/ 0 h 1473141"/>
              <a:gd name="csX1" fmla="*/ 640581 w 2669088"/>
              <a:gd name="csY1" fmla="*/ 0 h 1473141"/>
              <a:gd name="csX2" fmla="*/ 1281162 w 2669088"/>
              <a:gd name="csY2" fmla="*/ 0 h 1473141"/>
              <a:gd name="csX3" fmla="*/ 1895052 w 2669088"/>
              <a:gd name="csY3" fmla="*/ 0 h 1473141"/>
              <a:gd name="csX4" fmla="*/ 2669088 w 2669088"/>
              <a:gd name="csY4" fmla="*/ 0 h 1473141"/>
              <a:gd name="csX5" fmla="*/ 2669088 w 2669088"/>
              <a:gd name="csY5" fmla="*/ 505778 h 1473141"/>
              <a:gd name="csX6" fmla="*/ 2669088 w 2669088"/>
              <a:gd name="csY6" fmla="*/ 967363 h 1473141"/>
              <a:gd name="csX7" fmla="*/ 2669088 w 2669088"/>
              <a:gd name="csY7" fmla="*/ 1473141 h 1473141"/>
              <a:gd name="csX8" fmla="*/ 2055198 w 2669088"/>
              <a:gd name="csY8" fmla="*/ 1473141 h 1473141"/>
              <a:gd name="csX9" fmla="*/ 1334544 w 2669088"/>
              <a:gd name="csY9" fmla="*/ 1473141 h 1473141"/>
              <a:gd name="csX10" fmla="*/ 693963 w 2669088"/>
              <a:gd name="csY10" fmla="*/ 1473141 h 1473141"/>
              <a:gd name="csX11" fmla="*/ 0 w 2669088"/>
              <a:gd name="csY11" fmla="*/ 1473141 h 1473141"/>
              <a:gd name="csX12" fmla="*/ 0 w 2669088"/>
              <a:gd name="csY12" fmla="*/ 982094 h 1473141"/>
              <a:gd name="csX13" fmla="*/ 0 w 2669088"/>
              <a:gd name="csY13" fmla="*/ 491047 h 1473141"/>
              <a:gd name="csX14" fmla="*/ 0 w 2669088"/>
              <a:gd name="csY14" fmla="*/ 0 h 147314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2669088" h="1473141" fill="none" extrusionOk="0">
                <a:moveTo>
                  <a:pt x="0" y="0"/>
                </a:moveTo>
                <a:cubicBezTo>
                  <a:pt x="232485" y="-15729"/>
                  <a:pt x="502595" y="-8415"/>
                  <a:pt x="640581" y="0"/>
                </a:cubicBezTo>
                <a:cubicBezTo>
                  <a:pt x="778567" y="8415"/>
                  <a:pt x="1002448" y="-25533"/>
                  <a:pt x="1281162" y="0"/>
                </a:cubicBezTo>
                <a:cubicBezTo>
                  <a:pt x="1559876" y="25533"/>
                  <a:pt x="1632386" y="16567"/>
                  <a:pt x="1895052" y="0"/>
                </a:cubicBezTo>
                <a:cubicBezTo>
                  <a:pt x="2157718" y="-16567"/>
                  <a:pt x="2502010" y="28870"/>
                  <a:pt x="2669088" y="0"/>
                </a:cubicBezTo>
                <a:cubicBezTo>
                  <a:pt x="2665637" y="251754"/>
                  <a:pt x="2672753" y="347345"/>
                  <a:pt x="2669088" y="505778"/>
                </a:cubicBezTo>
                <a:cubicBezTo>
                  <a:pt x="2665423" y="664211"/>
                  <a:pt x="2662552" y="833023"/>
                  <a:pt x="2669088" y="967363"/>
                </a:cubicBezTo>
                <a:cubicBezTo>
                  <a:pt x="2675624" y="1101703"/>
                  <a:pt x="2670339" y="1367458"/>
                  <a:pt x="2669088" y="1473141"/>
                </a:cubicBezTo>
                <a:cubicBezTo>
                  <a:pt x="2369761" y="1474682"/>
                  <a:pt x="2267459" y="1458851"/>
                  <a:pt x="2055198" y="1473141"/>
                </a:cubicBezTo>
                <a:cubicBezTo>
                  <a:pt x="1842937" y="1487432"/>
                  <a:pt x="1645553" y="1488811"/>
                  <a:pt x="1334544" y="1473141"/>
                </a:cubicBezTo>
                <a:cubicBezTo>
                  <a:pt x="1023535" y="1457471"/>
                  <a:pt x="896438" y="1488914"/>
                  <a:pt x="693963" y="1473141"/>
                </a:cubicBezTo>
                <a:cubicBezTo>
                  <a:pt x="491488" y="1457368"/>
                  <a:pt x="185394" y="1486915"/>
                  <a:pt x="0" y="1473141"/>
                </a:cubicBezTo>
                <a:cubicBezTo>
                  <a:pt x="1415" y="1258979"/>
                  <a:pt x="-15801" y="1122390"/>
                  <a:pt x="0" y="982094"/>
                </a:cubicBezTo>
                <a:cubicBezTo>
                  <a:pt x="15801" y="841798"/>
                  <a:pt x="-9663" y="712049"/>
                  <a:pt x="0" y="491047"/>
                </a:cubicBezTo>
                <a:cubicBezTo>
                  <a:pt x="9663" y="270045"/>
                  <a:pt x="-742" y="215137"/>
                  <a:pt x="0" y="0"/>
                </a:cubicBezTo>
                <a:close/>
              </a:path>
              <a:path w="2669088" h="1473141" stroke="0" extrusionOk="0">
                <a:moveTo>
                  <a:pt x="0" y="0"/>
                </a:moveTo>
                <a:cubicBezTo>
                  <a:pt x="200413" y="5703"/>
                  <a:pt x="511902" y="7273"/>
                  <a:pt x="640581" y="0"/>
                </a:cubicBezTo>
                <a:cubicBezTo>
                  <a:pt x="769260" y="-7273"/>
                  <a:pt x="1092545" y="23159"/>
                  <a:pt x="1227780" y="0"/>
                </a:cubicBezTo>
                <a:cubicBezTo>
                  <a:pt x="1363015" y="-23159"/>
                  <a:pt x="1795392" y="15172"/>
                  <a:pt x="1948434" y="0"/>
                </a:cubicBezTo>
                <a:cubicBezTo>
                  <a:pt x="2101476" y="-15172"/>
                  <a:pt x="2405274" y="-35742"/>
                  <a:pt x="2669088" y="0"/>
                </a:cubicBezTo>
                <a:cubicBezTo>
                  <a:pt x="2684253" y="119884"/>
                  <a:pt x="2662539" y="341856"/>
                  <a:pt x="2669088" y="461584"/>
                </a:cubicBezTo>
                <a:cubicBezTo>
                  <a:pt x="2675637" y="581312"/>
                  <a:pt x="2675696" y="780616"/>
                  <a:pt x="2669088" y="937900"/>
                </a:cubicBezTo>
                <a:cubicBezTo>
                  <a:pt x="2662480" y="1095184"/>
                  <a:pt x="2695758" y="1254831"/>
                  <a:pt x="2669088" y="1473141"/>
                </a:cubicBezTo>
                <a:cubicBezTo>
                  <a:pt x="2510586" y="1507017"/>
                  <a:pt x="2112485" y="1502085"/>
                  <a:pt x="1948434" y="1473141"/>
                </a:cubicBezTo>
                <a:cubicBezTo>
                  <a:pt x="1784383" y="1444197"/>
                  <a:pt x="1503474" y="1486929"/>
                  <a:pt x="1334544" y="1473141"/>
                </a:cubicBezTo>
                <a:cubicBezTo>
                  <a:pt x="1165614" y="1459354"/>
                  <a:pt x="891958" y="1471993"/>
                  <a:pt x="693963" y="1473141"/>
                </a:cubicBezTo>
                <a:cubicBezTo>
                  <a:pt x="495968" y="1474289"/>
                  <a:pt x="284571" y="1505603"/>
                  <a:pt x="0" y="1473141"/>
                </a:cubicBezTo>
                <a:cubicBezTo>
                  <a:pt x="4115" y="1255763"/>
                  <a:pt x="-20150" y="1119436"/>
                  <a:pt x="0" y="996825"/>
                </a:cubicBezTo>
                <a:cubicBezTo>
                  <a:pt x="20150" y="874214"/>
                  <a:pt x="9192" y="724702"/>
                  <a:pt x="0" y="476316"/>
                </a:cubicBezTo>
                <a:cubicBezTo>
                  <a:pt x="-9192" y="227930"/>
                  <a:pt x="6895" y="171142"/>
                  <a:pt x="0" y="0"/>
                </a:cubicBezTo>
                <a:close/>
              </a:path>
            </a:pathLst>
          </a:custGeom>
          <a:solidFill>
            <a:schemeClr val="accent4">
              <a:lumMod val="20000"/>
              <a:lumOff val="80000"/>
            </a:schemeClr>
          </a:solidFill>
          <a:ln w="28575">
            <a:solidFill>
              <a:schemeClr val="tx2"/>
            </a:solidFill>
            <a:extLst>
              <a:ext uri="{C807C97D-BFC1-408E-A445-0C87EB9F89A2}">
                <ask:lineSketchStyleProps xmlns:ask="http://schemas.microsoft.com/office/drawing/2018/sketchyshapes" sd="979663666">
                  <a:prstGeom prst="rect">
                    <a:avLst/>
                  </a:prstGeom>
                  <ask:type>
                    <ask:lineSketchFreehand/>
                  </ask:type>
                </ask:lineSketchStyleProps>
              </a:ext>
            </a:extLst>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buNone/>
            </a:pPr>
            <a:endParaRPr lang="en-AU" sz="1400" dirty="0">
              <a:solidFill>
                <a:schemeClr val="tx2"/>
              </a:solidFill>
            </a:endParaRPr>
          </a:p>
          <a:p>
            <a:pPr lvl="0">
              <a:buNone/>
            </a:pPr>
            <a:endParaRPr lang="en-AU" sz="1400" dirty="0">
              <a:solidFill>
                <a:schemeClr val="tx2"/>
              </a:solidFill>
            </a:endParaRPr>
          </a:p>
          <a:p>
            <a:pPr lvl="0">
              <a:buNone/>
            </a:pPr>
            <a:r>
              <a:rPr lang="en-AU" sz="1400" dirty="0">
                <a:solidFill>
                  <a:schemeClr val="tx2"/>
                </a:solidFill>
              </a:rPr>
              <a:t>Initial manufacturing runs to test processes</a:t>
            </a:r>
          </a:p>
        </p:txBody>
      </p:sp>
      <p:sp>
        <p:nvSpPr>
          <p:cNvPr id="17" name="Rectangle 16">
            <a:extLst>
              <a:ext uri="{FF2B5EF4-FFF2-40B4-BE49-F238E27FC236}">
                <a16:creationId xmlns:a16="http://schemas.microsoft.com/office/drawing/2014/main" id="{76FDBCD3-ABF6-DE90-B39B-17E620D0FD9C}"/>
              </a:ext>
            </a:extLst>
          </p:cNvPr>
          <p:cNvSpPr/>
          <p:nvPr/>
        </p:nvSpPr>
        <p:spPr>
          <a:xfrm>
            <a:off x="9820666" y="4774401"/>
            <a:ext cx="1616901" cy="331570"/>
          </a:xfrm>
          <a:custGeom>
            <a:avLst/>
            <a:gdLst>
              <a:gd name="csX0" fmla="*/ 0 w 1616901"/>
              <a:gd name="csY0" fmla="*/ 0 h 331570"/>
              <a:gd name="csX1" fmla="*/ 571305 w 1616901"/>
              <a:gd name="csY1" fmla="*/ 0 h 331570"/>
              <a:gd name="csX2" fmla="*/ 1126441 w 1616901"/>
              <a:gd name="csY2" fmla="*/ 0 h 331570"/>
              <a:gd name="csX3" fmla="*/ 1616901 w 1616901"/>
              <a:gd name="csY3" fmla="*/ 0 h 331570"/>
              <a:gd name="csX4" fmla="*/ 1616901 w 1616901"/>
              <a:gd name="csY4" fmla="*/ 331570 h 331570"/>
              <a:gd name="csX5" fmla="*/ 1077934 w 1616901"/>
              <a:gd name="csY5" fmla="*/ 331570 h 331570"/>
              <a:gd name="csX6" fmla="*/ 522798 w 1616901"/>
              <a:gd name="csY6" fmla="*/ 331570 h 331570"/>
              <a:gd name="csX7" fmla="*/ 0 w 1616901"/>
              <a:gd name="csY7" fmla="*/ 331570 h 331570"/>
              <a:gd name="csX8" fmla="*/ 0 w 1616901"/>
              <a:gd name="csY8" fmla="*/ 0 h 33157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616901" h="331570" fill="none" extrusionOk="0">
                <a:moveTo>
                  <a:pt x="0" y="0"/>
                </a:moveTo>
                <a:cubicBezTo>
                  <a:pt x="154074" y="-13097"/>
                  <a:pt x="402425" y="-11370"/>
                  <a:pt x="571305" y="0"/>
                </a:cubicBezTo>
                <a:cubicBezTo>
                  <a:pt x="740186" y="11370"/>
                  <a:pt x="855948" y="-11422"/>
                  <a:pt x="1126441" y="0"/>
                </a:cubicBezTo>
                <a:cubicBezTo>
                  <a:pt x="1396934" y="11422"/>
                  <a:pt x="1455724" y="-2494"/>
                  <a:pt x="1616901" y="0"/>
                </a:cubicBezTo>
                <a:cubicBezTo>
                  <a:pt x="1601188" y="133831"/>
                  <a:pt x="1632575" y="186354"/>
                  <a:pt x="1616901" y="331570"/>
                </a:cubicBezTo>
                <a:cubicBezTo>
                  <a:pt x="1397215" y="336532"/>
                  <a:pt x="1188383" y="326584"/>
                  <a:pt x="1077934" y="331570"/>
                </a:cubicBezTo>
                <a:cubicBezTo>
                  <a:pt x="967485" y="336556"/>
                  <a:pt x="647261" y="311482"/>
                  <a:pt x="522798" y="331570"/>
                </a:cubicBezTo>
                <a:cubicBezTo>
                  <a:pt x="398335" y="351658"/>
                  <a:pt x="113195" y="353069"/>
                  <a:pt x="0" y="331570"/>
                </a:cubicBezTo>
                <a:cubicBezTo>
                  <a:pt x="-5152" y="180369"/>
                  <a:pt x="15113" y="108727"/>
                  <a:pt x="0" y="0"/>
                </a:cubicBezTo>
                <a:close/>
              </a:path>
              <a:path w="1616901" h="331570" stroke="0" extrusionOk="0">
                <a:moveTo>
                  <a:pt x="0" y="0"/>
                </a:moveTo>
                <a:cubicBezTo>
                  <a:pt x="205482" y="-771"/>
                  <a:pt x="313491" y="24190"/>
                  <a:pt x="522798" y="0"/>
                </a:cubicBezTo>
                <a:cubicBezTo>
                  <a:pt x="732105" y="-24190"/>
                  <a:pt x="850582" y="-1472"/>
                  <a:pt x="1013258" y="0"/>
                </a:cubicBezTo>
                <a:cubicBezTo>
                  <a:pt x="1175934" y="1472"/>
                  <a:pt x="1319107" y="18545"/>
                  <a:pt x="1616901" y="0"/>
                </a:cubicBezTo>
                <a:cubicBezTo>
                  <a:pt x="1611826" y="135239"/>
                  <a:pt x="1619734" y="239840"/>
                  <a:pt x="1616901" y="331570"/>
                </a:cubicBezTo>
                <a:cubicBezTo>
                  <a:pt x="1403849" y="338892"/>
                  <a:pt x="1192646" y="315034"/>
                  <a:pt x="1061765" y="331570"/>
                </a:cubicBezTo>
                <a:cubicBezTo>
                  <a:pt x="930884" y="348106"/>
                  <a:pt x="741817" y="312927"/>
                  <a:pt x="571305" y="331570"/>
                </a:cubicBezTo>
                <a:cubicBezTo>
                  <a:pt x="400793" y="350213"/>
                  <a:pt x="129048" y="311471"/>
                  <a:pt x="0" y="331570"/>
                </a:cubicBezTo>
                <a:cubicBezTo>
                  <a:pt x="-2023" y="235311"/>
                  <a:pt x="13713" y="136676"/>
                  <a:pt x="0" y="0"/>
                </a:cubicBezTo>
                <a:close/>
              </a:path>
            </a:pathLst>
          </a:custGeom>
          <a:solidFill>
            <a:schemeClr val="bg2"/>
          </a:solidFill>
          <a:ln w="28575">
            <a:solidFill>
              <a:schemeClr val="accent1"/>
            </a:solidFill>
            <a:extLst>
              <a:ext uri="{C807C97D-BFC1-408E-A445-0C87EB9F89A2}">
                <ask:lineSketchStyleProps xmlns:ask="http://schemas.microsoft.com/office/drawing/2018/sketchyshapes" sd="979663666">
                  <a:prstGeom prst="rect">
                    <a:avLst/>
                  </a:prstGeom>
                  <ask:type>
                    <ask:lineSketchFreehand/>
                  </ask:type>
                </ask:lineSketchStyleProps>
              </a:ext>
            </a:extLst>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chemeClr val="accent1"/>
                </a:solidFill>
              </a:rPr>
              <a:t>Production</a:t>
            </a:r>
          </a:p>
        </p:txBody>
      </p:sp>
      <p:sp>
        <p:nvSpPr>
          <p:cNvPr id="18" name="Rectangle 17">
            <a:extLst>
              <a:ext uri="{FF2B5EF4-FFF2-40B4-BE49-F238E27FC236}">
                <a16:creationId xmlns:a16="http://schemas.microsoft.com/office/drawing/2014/main" id="{AF509CB5-CEED-0BEC-6B42-8685E983D241}"/>
              </a:ext>
            </a:extLst>
          </p:cNvPr>
          <p:cNvSpPr/>
          <p:nvPr/>
        </p:nvSpPr>
        <p:spPr>
          <a:xfrm>
            <a:off x="6353828" y="4657950"/>
            <a:ext cx="2669088" cy="1473141"/>
          </a:xfrm>
          <a:custGeom>
            <a:avLst/>
            <a:gdLst>
              <a:gd name="csX0" fmla="*/ 0 w 2669088"/>
              <a:gd name="csY0" fmla="*/ 0 h 1473141"/>
              <a:gd name="csX1" fmla="*/ 640581 w 2669088"/>
              <a:gd name="csY1" fmla="*/ 0 h 1473141"/>
              <a:gd name="csX2" fmla="*/ 1281162 w 2669088"/>
              <a:gd name="csY2" fmla="*/ 0 h 1473141"/>
              <a:gd name="csX3" fmla="*/ 1895052 w 2669088"/>
              <a:gd name="csY3" fmla="*/ 0 h 1473141"/>
              <a:gd name="csX4" fmla="*/ 2669088 w 2669088"/>
              <a:gd name="csY4" fmla="*/ 0 h 1473141"/>
              <a:gd name="csX5" fmla="*/ 2669088 w 2669088"/>
              <a:gd name="csY5" fmla="*/ 505778 h 1473141"/>
              <a:gd name="csX6" fmla="*/ 2669088 w 2669088"/>
              <a:gd name="csY6" fmla="*/ 967363 h 1473141"/>
              <a:gd name="csX7" fmla="*/ 2669088 w 2669088"/>
              <a:gd name="csY7" fmla="*/ 1473141 h 1473141"/>
              <a:gd name="csX8" fmla="*/ 2055198 w 2669088"/>
              <a:gd name="csY8" fmla="*/ 1473141 h 1473141"/>
              <a:gd name="csX9" fmla="*/ 1334544 w 2669088"/>
              <a:gd name="csY9" fmla="*/ 1473141 h 1473141"/>
              <a:gd name="csX10" fmla="*/ 693963 w 2669088"/>
              <a:gd name="csY10" fmla="*/ 1473141 h 1473141"/>
              <a:gd name="csX11" fmla="*/ 0 w 2669088"/>
              <a:gd name="csY11" fmla="*/ 1473141 h 1473141"/>
              <a:gd name="csX12" fmla="*/ 0 w 2669088"/>
              <a:gd name="csY12" fmla="*/ 982094 h 1473141"/>
              <a:gd name="csX13" fmla="*/ 0 w 2669088"/>
              <a:gd name="csY13" fmla="*/ 491047 h 1473141"/>
              <a:gd name="csX14" fmla="*/ 0 w 2669088"/>
              <a:gd name="csY14" fmla="*/ 0 h 147314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2669088" h="1473141" fill="none" extrusionOk="0">
                <a:moveTo>
                  <a:pt x="0" y="0"/>
                </a:moveTo>
                <a:cubicBezTo>
                  <a:pt x="232485" y="-15729"/>
                  <a:pt x="502595" y="-8415"/>
                  <a:pt x="640581" y="0"/>
                </a:cubicBezTo>
                <a:cubicBezTo>
                  <a:pt x="778567" y="8415"/>
                  <a:pt x="1002448" y="-25533"/>
                  <a:pt x="1281162" y="0"/>
                </a:cubicBezTo>
                <a:cubicBezTo>
                  <a:pt x="1559876" y="25533"/>
                  <a:pt x="1632386" y="16567"/>
                  <a:pt x="1895052" y="0"/>
                </a:cubicBezTo>
                <a:cubicBezTo>
                  <a:pt x="2157718" y="-16567"/>
                  <a:pt x="2502010" y="28870"/>
                  <a:pt x="2669088" y="0"/>
                </a:cubicBezTo>
                <a:cubicBezTo>
                  <a:pt x="2665637" y="251754"/>
                  <a:pt x="2672753" y="347345"/>
                  <a:pt x="2669088" y="505778"/>
                </a:cubicBezTo>
                <a:cubicBezTo>
                  <a:pt x="2665423" y="664211"/>
                  <a:pt x="2662552" y="833023"/>
                  <a:pt x="2669088" y="967363"/>
                </a:cubicBezTo>
                <a:cubicBezTo>
                  <a:pt x="2675624" y="1101703"/>
                  <a:pt x="2670339" y="1367458"/>
                  <a:pt x="2669088" y="1473141"/>
                </a:cubicBezTo>
                <a:cubicBezTo>
                  <a:pt x="2369761" y="1474682"/>
                  <a:pt x="2267459" y="1458851"/>
                  <a:pt x="2055198" y="1473141"/>
                </a:cubicBezTo>
                <a:cubicBezTo>
                  <a:pt x="1842937" y="1487432"/>
                  <a:pt x="1645553" y="1488811"/>
                  <a:pt x="1334544" y="1473141"/>
                </a:cubicBezTo>
                <a:cubicBezTo>
                  <a:pt x="1023535" y="1457471"/>
                  <a:pt x="896438" y="1488914"/>
                  <a:pt x="693963" y="1473141"/>
                </a:cubicBezTo>
                <a:cubicBezTo>
                  <a:pt x="491488" y="1457368"/>
                  <a:pt x="185394" y="1486915"/>
                  <a:pt x="0" y="1473141"/>
                </a:cubicBezTo>
                <a:cubicBezTo>
                  <a:pt x="1415" y="1258979"/>
                  <a:pt x="-15801" y="1122390"/>
                  <a:pt x="0" y="982094"/>
                </a:cubicBezTo>
                <a:cubicBezTo>
                  <a:pt x="15801" y="841798"/>
                  <a:pt x="-9663" y="712049"/>
                  <a:pt x="0" y="491047"/>
                </a:cubicBezTo>
                <a:cubicBezTo>
                  <a:pt x="9663" y="270045"/>
                  <a:pt x="-742" y="215137"/>
                  <a:pt x="0" y="0"/>
                </a:cubicBezTo>
                <a:close/>
              </a:path>
              <a:path w="2669088" h="1473141" stroke="0" extrusionOk="0">
                <a:moveTo>
                  <a:pt x="0" y="0"/>
                </a:moveTo>
                <a:cubicBezTo>
                  <a:pt x="200413" y="5703"/>
                  <a:pt x="511902" y="7273"/>
                  <a:pt x="640581" y="0"/>
                </a:cubicBezTo>
                <a:cubicBezTo>
                  <a:pt x="769260" y="-7273"/>
                  <a:pt x="1092545" y="23159"/>
                  <a:pt x="1227780" y="0"/>
                </a:cubicBezTo>
                <a:cubicBezTo>
                  <a:pt x="1363015" y="-23159"/>
                  <a:pt x="1795392" y="15172"/>
                  <a:pt x="1948434" y="0"/>
                </a:cubicBezTo>
                <a:cubicBezTo>
                  <a:pt x="2101476" y="-15172"/>
                  <a:pt x="2405274" y="-35742"/>
                  <a:pt x="2669088" y="0"/>
                </a:cubicBezTo>
                <a:cubicBezTo>
                  <a:pt x="2684253" y="119884"/>
                  <a:pt x="2662539" y="341856"/>
                  <a:pt x="2669088" y="461584"/>
                </a:cubicBezTo>
                <a:cubicBezTo>
                  <a:pt x="2675637" y="581312"/>
                  <a:pt x="2675696" y="780616"/>
                  <a:pt x="2669088" y="937900"/>
                </a:cubicBezTo>
                <a:cubicBezTo>
                  <a:pt x="2662480" y="1095184"/>
                  <a:pt x="2695758" y="1254831"/>
                  <a:pt x="2669088" y="1473141"/>
                </a:cubicBezTo>
                <a:cubicBezTo>
                  <a:pt x="2510586" y="1507017"/>
                  <a:pt x="2112485" y="1502085"/>
                  <a:pt x="1948434" y="1473141"/>
                </a:cubicBezTo>
                <a:cubicBezTo>
                  <a:pt x="1784383" y="1444197"/>
                  <a:pt x="1503474" y="1486929"/>
                  <a:pt x="1334544" y="1473141"/>
                </a:cubicBezTo>
                <a:cubicBezTo>
                  <a:pt x="1165614" y="1459354"/>
                  <a:pt x="891958" y="1471993"/>
                  <a:pt x="693963" y="1473141"/>
                </a:cubicBezTo>
                <a:cubicBezTo>
                  <a:pt x="495968" y="1474289"/>
                  <a:pt x="284571" y="1505603"/>
                  <a:pt x="0" y="1473141"/>
                </a:cubicBezTo>
                <a:cubicBezTo>
                  <a:pt x="4115" y="1255763"/>
                  <a:pt x="-20150" y="1119436"/>
                  <a:pt x="0" y="996825"/>
                </a:cubicBezTo>
                <a:cubicBezTo>
                  <a:pt x="20150" y="874214"/>
                  <a:pt x="9192" y="724702"/>
                  <a:pt x="0" y="476316"/>
                </a:cubicBezTo>
                <a:cubicBezTo>
                  <a:pt x="-9192" y="227930"/>
                  <a:pt x="6895" y="171142"/>
                  <a:pt x="0" y="0"/>
                </a:cubicBezTo>
                <a:close/>
              </a:path>
            </a:pathLst>
          </a:custGeom>
          <a:solidFill>
            <a:schemeClr val="accent4">
              <a:lumMod val="20000"/>
              <a:lumOff val="80000"/>
            </a:schemeClr>
          </a:solidFill>
          <a:ln w="28575">
            <a:solidFill>
              <a:schemeClr val="tx2"/>
            </a:solidFill>
            <a:extLst>
              <a:ext uri="{C807C97D-BFC1-408E-A445-0C87EB9F89A2}">
                <ask:lineSketchStyleProps xmlns:ask="http://schemas.microsoft.com/office/drawing/2018/sketchyshapes" sd="979663666">
                  <a:prstGeom prst="rect">
                    <a:avLst/>
                  </a:prstGeom>
                  <ask:type>
                    <ask:lineSketchFreehand/>
                  </ask:type>
                </ask:lineSketchStyleProps>
              </a:ext>
            </a:extLst>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buNone/>
            </a:pPr>
            <a:endParaRPr lang="en-AU" sz="1400" dirty="0">
              <a:solidFill>
                <a:schemeClr val="tx2"/>
              </a:solidFill>
            </a:endParaRPr>
          </a:p>
          <a:p>
            <a:pPr lvl="0">
              <a:buNone/>
            </a:pPr>
            <a:r>
              <a:rPr lang="en-AU" sz="1400" dirty="0">
                <a:solidFill>
                  <a:schemeClr val="tx2"/>
                </a:solidFill>
              </a:rPr>
              <a:t>Expanding production capacity to meet growing demand</a:t>
            </a:r>
          </a:p>
        </p:txBody>
      </p:sp>
      <p:sp>
        <p:nvSpPr>
          <p:cNvPr id="19" name="Rectangle 18">
            <a:extLst>
              <a:ext uri="{FF2B5EF4-FFF2-40B4-BE49-F238E27FC236}">
                <a16:creationId xmlns:a16="http://schemas.microsoft.com/office/drawing/2014/main" id="{31A36DF7-CAF9-09DF-54F8-15865D6E9049}"/>
              </a:ext>
            </a:extLst>
          </p:cNvPr>
          <p:cNvSpPr/>
          <p:nvPr/>
        </p:nvSpPr>
        <p:spPr>
          <a:xfrm>
            <a:off x="6906588" y="4797390"/>
            <a:ext cx="1616901" cy="300197"/>
          </a:xfrm>
          <a:custGeom>
            <a:avLst/>
            <a:gdLst>
              <a:gd name="csX0" fmla="*/ 0 w 1616901"/>
              <a:gd name="csY0" fmla="*/ 0 h 300197"/>
              <a:gd name="csX1" fmla="*/ 571305 w 1616901"/>
              <a:gd name="csY1" fmla="*/ 0 h 300197"/>
              <a:gd name="csX2" fmla="*/ 1126441 w 1616901"/>
              <a:gd name="csY2" fmla="*/ 0 h 300197"/>
              <a:gd name="csX3" fmla="*/ 1616901 w 1616901"/>
              <a:gd name="csY3" fmla="*/ 0 h 300197"/>
              <a:gd name="csX4" fmla="*/ 1616901 w 1616901"/>
              <a:gd name="csY4" fmla="*/ 300197 h 300197"/>
              <a:gd name="csX5" fmla="*/ 1077934 w 1616901"/>
              <a:gd name="csY5" fmla="*/ 300197 h 300197"/>
              <a:gd name="csX6" fmla="*/ 522798 w 1616901"/>
              <a:gd name="csY6" fmla="*/ 300197 h 300197"/>
              <a:gd name="csX7" fmla="*/ 0 w 1616901"/>
              <a:gd name="csY7" fmla="*/ 300197 h 300197"/>
              <a:gd name="csX8" fmla="*/ 0 w 1616901"/>
              <a:gd name="csY8" fmla="*/ 0 h 3001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616901" h="300197" fill="none" extrusionOk="0">
                <a:moveTo>
                  <a:pt x="0" y="0"/>
                </a:moveTo>
                <a:cubicBezTo>
                  <a:pt x="154074" y="-13097"/>
                  <a:pt x="402425" y="-11370"/>
                  <a:pt x="571305" y="0"/>
                </a:cubicBezTo>
                <a:cubicBezTo>
                  <a:pt x="740186" y="11370"/>
                  <a:pt x="855948" y="-11422"/>
                  <a:pt x="1126441" y="0"/>
                </a:cubicBezTo>
                <a:cubicBezTo>
                  <a:pt x="1396934" y="11422"/>
                  <a:pt x="1455724" y="-2494"/>
                  <a:pt x="1616901" y="0"/>
                </a:cubicBezTo>
                <a:cubicBezTo>
                  <a:pt x="1613894" y="103284"/>
                  <a:pt x="1627150" y="175803"/>
                  <a:pt x="1616901" y="300197"/>
                </a:cubicBezTo>
                <a:cubicBezTo>
                  <a:pt x="1397215" y="305159"/>
                  <a:pt x="1188383" y="295211"/>
                  <a:pt x="1077934" y="300197"/>
                </a:cubicBezTo>
                <a:cubicBezTo>
                  <a:pt x="967485" y="305183"/>
                  <a:pt x="647261" y="280109"/>
                  <a:pt x="522798" y="300197"/>
                </a:cubicBezTo>
                <a:cubicBezTo>
                  <a:pt x="398335" y="320285"/>
                  <a:pt x="113195" y="321696"/>
                  <a:pt x="0" y="300197"/>
                </a:cubicBezTo>
                <a:cubicBezTo>
                  <a:pt x="6929" y="171141"/>
                  <a:pt x="-6539" y="145001"/>
                  <a:pt x="0" y="0"/>
                </a:cubicBezTo>
                <a:close/>
              </a:path>
              <a:path w="1616901" h="300197" stroke="0" extrusionOk="0">
                <a:moveTo>
                  <a:pt x="0" y="0"/>
                </a:moveTo>
                <a:cubicBezTo>
                  <a:pt x="205482" y="-771"/>
                  <a:pt x="313491" y="24190"/>
                  <a:pt x="522798" y="0"/>
                </a:cubicBezTo>
                <a:cubicBezTo>
                  <a:pt x="732105" y="-24190"/>
                  <a:pt x="850582" y="-1472"/>
                  <a:pt x="1013258" y="0"/>
                </a:cubicBezTo>
                <a:cubicBezTo>
                  <a:pt x="1175934" y="1472"/>
                  <a:pt x="1319107" y="18545"/>
                  <a:pt x="1616901" y="0"/>
                </a:cubicBezTo>
                <a:cubicBezTo>
                  <a:pt x="1616339" y="73156"/>
                  <a:pt x="1615679" y="173811"/>
                  <a:pt x="1616901" y="300197"/>
                </a:cubicBezTo>
                <a:cubicBezTo>
                  <a:pt x="1403849" y="307519"/>
                  <a:pt x="1192646" y="283661"/>
                  <a:pt x="1061765" y="300197"/>
                </a:cubicBezTo>
                <a:cubicBezTo>
                  <a:pt x="930884" y="316733"/>
                  <a:pt x="741817" y="281554"/>
                  <a:pt x="571305" y="300197"/>
                </a:cubicBezTo>
                <a:cubicBezTo>
                  <a:pt x="400793" y="318840"/>
                  <a:pt x="129048" y="280098"/>
                  <a:pt x="0" y="300197"/>
                </a:cubicBezTo>
                <a:cubicBezTo>
                  <a:pt x="4624" y="213209"/>
                  <a:pt x="3651" y="68033"/>
                  <a:pt x="0" y="0"/>
                </a:cubicBezTo>
                <a:close/>
              </a:path>
            </a:pathLst>
          </a:custGeom>
          <a:solidFill>
            <a:schemeClr val="bg1"/>
          </a:solidFill>
          <a:ln w="28575">
            <a:solidFill>
              <a:schemeClr val="accent1"/>
            </a:solidFill>
            <a:extLst>
              <a:ext uri="{C807C97D-BFC1-408E-A445-0C87EB9F89A2}">
                <ask:lineSketchStyleProps xmlns:ask="http://schemas.microsoft.com/office/drawing/2018/sketchyshapes" sd="979663666">
                  <a:prstGeom prst="rect">
                    <a:avLst/>
                  </a:prstGeom>
                  <ask:type>
                    <ask:lineSketchFreehand/>
                  </ask:type>
                </ask:lineSketchStyleProps>
              </a:ext>
            </a:extLst>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chemeClr val="accent1"/>
                </a:solidFill>
              </a:rPr>
              <a:t>Scaling</a:t>
            </a:r>
          </a:p>
        </p:txBody>
      </p:sp>
      <p:sp>
        <p:nvSpPr>
          <p:cNvPr id="20" name="Rectangle 19">
            <a:extLst>
              <a:ext uri="{FF2B5EF4-FFF2-40B4-BE49-F238E27FC236}">
                <a16:creationId xmlns:a16="http://schemas.microsoft.com/office/drawing/2014/main" id="{0E6C5D3D-C2F6-9EA9-861F-544CA6300E21}"/>
              </a:ext>
            </a:extLst>
          </p:cNvPr>
          <p:cNvSpPr/>
          <p:nvPr/>
        </p:nvSpPr>
        <p:spPr>
          <a:xfrm>
            <a:off x="3320878" y="4657950"/>
            <a:ext cx="2669088" cy="1473141"/>
          </a:xfrm>
          <a:custGeom>
            <a:avLst/>
            <a:gdLst>
              <a:gd name="csX0" fmla="*/ 0 w 2669088"/>
              <a:gd name="csY0" fmla="*/ 0 h 1473141"/>
              <a:gd name="csX1" fmla="*/ 640581 w 2669088"/>
              <a:gd name="csY1" fmla="*/ 0 h 1473141"/>
              <a:gd name="csX2" fmla="*/ 1281162 w 2669088"/>
              <a:gd name="csY2" fmla="*/ 0 h 1473141"/>
              <a:gd name="csX3" fmla="*/ 1895052 w 2669088"/>
              <a:gd name="csY3" fmla="*/ 0 h 1473141"/>
              <a:gd name="csX4" fmla="*/ 2669088 w 2669088"/>
              <a:gd name="csY4" fmla="*/ 0 h 1473141"/>
              <a:gd name="csX5" fmla="*/ 2669088 w 2669088"/>
              <a:gd name="csY5" fmla="*/ 505778 h 1473141"/>
              <a:gd name="csX6" fmla="*/ 2669088 w 2669088"/>
              <a:gd name="csY6" fmla="*/ 967363 h 1473141"/>
              <a:gd name="csX7" fmla="*/ 2669088 w 2669088"/>
              <a:gd name="csY7" fmla="*/ 1473141 h 1473141"/>
              <a:gd name="csX8" fmla="*/ 2055198 w 2669088"/>
              <a:gd name="csY8" fmla="*/ 1473141 h 1473141"/>
              <a:gd name="csX9" fmla="*/ 1334544 w 2669088"/>
              <a:gd name="csY9" fmla="*/ 1473141 h 1473141"/>
              <a:gd name="csX10" fmla="*/ 693963 w 2669088"/>
              <a:gd name="csY10" fmla="*/ 1473141 h 1473141"/>
              <a:gd name="csX11" fmla="*/ 0 w 2669088"/>
              <a:gd name="csY11" fmla="*/ 1473141 h 1473141"/>
              <a:gd name="csX12" fmla="*/ 0 w 2669088"/>
              <a:gd name="csY12" fmla="*/ 982094 h 1473141"/>
              <a:gd name="csX13" fmla="*/ 0 w 2669088"/>
              <a:gd name="csY13" fmla="*/ 491047 h 1473141"/>
              <a:gd name="csX14" fmla="*/ 0 w 2669088"/>
              <a:gd name="csY14" fmla="*/ 0 h 147314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2669088" h="1473141" fill="none" extrusionOk="0">
                <a:moveTo>
                  <a:pt x="0" y="0"/>
                </a:moveTo>
                <a:cubicBezTo>
                  <a:pt x="232485" y="-15729"/>
                  <a:pt x="502595" y="-8415"/>
                  <a:pt x="640581" y="0"/>
                </a:cubicBezTo>
                <a:cubicBezTo>
                  <a:pt x="778567" y="8415"/>
                  <a:pt x="1002448" y="-25533"/>
                  <a:pt x="1281162" y="0"/>
                </a:cubicBezTo>
                <a:cubicBezTo>
                  <a:pt x="1559876" y="25533"/>
                  <a:pt x="1632386" y="16567"/>
                  <a:pt x="1895052" y="0"/>
                </a:cubicBezTo>
                <a:cubicBezTo>
                  <a:pt x="2157718" y="-16567"/>
                  <a:pt x="2502010" y="28870"/>
                  <a:pt x="2669088" y="0"/>
                </a:cubicBezTo>
                <a:cubicBezTo>
                  <a:pt x="2665637" y="251754"/>
                  <a:pt x="2672753" y="347345"/>
                  <a:pt x="2669088" y="505778"/>
                </a:cubicBezTo>
                <a:cubicBezTo>
                  <a:pt x="2665423" y="664211"/>
                  <a:pt x="2662552" y="833023"/>
                  <a:pt x="2669088" y="967363"/>
                </a:cubicBezTo>
                <a:cubicBezTo>
                  <a:pt x="2675624" y="1101703"/>
                  <a:pt x="2670339" y="1367458"/>
                  <a:pt x="2669088" y="1473141"/>
                </a:cubicBezTo>
                <a:cubicBezTo>
                  <a:pt x="2369761" y="1474682"/>
                  <a:pt x="2267459" y="1458851"/>
                  <a:pt x="2055198" y="1473141"/>
                </a:cubicBezTo>
                <a:cubicBezTo>
                  <a:pt x="1842937" y="1487432"/>
                  <a:pt x="1645553" y="1488811"/>
                  <a:pt x="1334544" y="1473141"/>
                </a:cubicBezTo>
                <a:cubicBezTo>
                  <a:pt x="1023535" y="1457471"/>
                  <a:pt x="896438" y="1488914"/>
                  <a:pt x="693963" y="1473141"/>
                </a:cubicBezTo>
                <a:cubicBezTo>
                  <a:pt x="491488" y="1457368"/>
                  <a:pt x="185394" y="1486915"/>
                  <a:pt x="0" y="1473141"/>
                </a:cubicBezTo>
                <a:cubicBezTo>
                  <a:pt x="1415" y="1258979"/>
                  <a:pt x="-15801" y="1122390"/>
                  <a:pt x="0" y="982094"/>
                </a:cubicBezTo>
                <a:cubicBezTo>
                  <a:pt x="15801" y="841798"/>
                  <a:pt x="-9663" y="712049"/>
                  <a:pt x="0" y="491047"/>
                </a:cubicBezTo>
                <a:cubicBezTo>
                  <a:pt x="9663" y="270045"/>
                  <a:pt x="-742" y="215137"/>
                  <a:pt x="0" y="0"/>
                </a:cubicBezTo>
                <a:close/>
              </a:path>
              <a:path w="2669088" h="1473141" stroke="0" extrusionOk="0">
                <a:moveTo>
                  <a:pt x="0" y="0"/>
                </a:moveTo>
                <a:cubicBezTo>
                  <a:pt x="200413" y="5703"/>
                  <a:pt x="511902" y="7273"/>
                  <a:pt x="640581" y="0"/>
                </a:cubicBezTo>
                <a:cubicBezTo>
                  <a:pt x="769260" y="-7273"/>
                  <a:pt x="1092545" y="23159"/>
                  <a:pt x="1227780" y="0"/>
                </a:cubicBezTo>
                <a:cubicBezTo>
                  <a:pt x="1363015" y="-23159"/>
                  <a:pt x="1795392" y="15172"/>
                  <a:pt x="1948434" y="0"/>
                </a:cubicBezTo>
                <a:cubicBezTo>
                  <a:pt x="2101476" y="-15172"/>
                  <a:pt x="2405274" y="-35742"/>
                  <a:pt x="2669088" y="0"/>
                </a:cubicBezTo>
                <a:cubicBezTo>
                  <a:pt x="2684253" y="119884"/>
                  <a:pt x="2662539" y="341856"/>
                  <a:pt x="2669088" y="461584"/>
                </a:cubicBezTo>
                <a:cubicBezTo>
                  <a:pt x="2675637" y="581312"/>
                  <a:pt x="2675696" y="780616"/>
                  <a:pt x="2669088" y="937900"/>
                </a:cubicBezTo>
                <a:cubicBezTo>
                  <a:pt x="2662480" y="1095184"/>
                  <a:pt x="2695758" y="1254831"/>
                  <a:pt x="2669088" y="1473141"/>
                </a:cubicBezTo>
                <a:cubicBezTo>
                  <a:pt x="2510586" y="1507017"/>
                  <a:pt x="2112485" y="1502085"/>
                  <a:pt x="1948434" y="1473141"/>
                </a:cubicBezTo>
                <a:cubicBezTo>
                  <a:pt x="1784383" y="1444197"/>
                  <a:pt x="1503474" y="1486929"/>
                  <a:pt x="1334544" y="1473141"/>
                </a:cubicBezTo>
                <a:cubicBezTo>
                  <a:pt x="1165614" y="1459354"/>
                  <a:pt x="891958" y="1471993"/>
                  <a:pt x="693963" y="1473141"/>
                </a:cubicBezTo>
                <a:cubicBezTo>
                  <a:pt x="495968" y="1474289"/>
                  <a:pt x="284571" y="1505603"/>
                  <a:pt x="0" y="1473141"/>
                </a:cubicBezTo>
                <a:cubicBezTo>
                  <a:pt x="4115" y="1255763"/>
                  <a:pt x="-20150" y="1119436"/>
                  <a:pt x="0" y="996825"/>
                </a:cubicBezTo>
                <a:cubicBezTo>
                  <a:pt x="20150" y="874214"/>
                  <a:pt x="9192" y="724702"/>
                  <a:pt x="0" y="476316"/>
                </a:cubicBezTo>
                <a:cubicBezTo>
                  <a:pt x="-9192" y="227930"/>
                  <a:pt x="6895" y="171142"/>
                  <a:pt x="0" y="0"/>
                </a:cubicBezTo>
                <a:close/>
              </a:path>
            </a:pathLst>
          </a:custGeom>
          <a:solidFill>
            <a:schemeClr val="accent4">
              <a:lumMod val="20000"/>
              <a:lumOff val="80000"/>
            </a:schemeClr>
          </a:solidFill>
          <a:ln w="28575">
            <a:solidFill>
              <a:schemeClr val="tx2"/>
            </a:solidFill>
            <a:extLst>
              <a:ext uri="{C807C97D-BFC1-408E-A445-0C87EB9F89A2}">
                <ask:lineSketchStyleProps xmlns:ask="http://schemas.microsoft.com/office/drawing/2018/sketchyshapes" sd="979663666">
                  <a:prstGeom prst="rect">
                    <a:avLst/>
                  </a:prstGeom>
                  <ask:type>
                    <ask:lineSketchFreehand/>
                  </ask:type>
                </ask:lineSketchStyleProps>
              </a:ext>
            </a:extLst>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buNone/>
            </a:pPr>
            <a:endParaRPr lang="en-AU" sz="1400" dirty="0">
              <a:solidFill>
                <a:schemeClr val="tx2"/>
              </a:solidFill>
            </a:endParaRPr>
          </a:p>
          <a:p>
            <a:pPr lvl="0">
              <a:buNone/>
            </a:pPr>
            <a:r>
              <a:rPr lang="en-AU" sz="1400" dirty="0">
                <a:solidFill>
                  <a:schemeClr val="tx2"/>
                </a:solidFill>
              </a:rPr>
              <a:t>Ongoing refinement of products and processes</a:t>
            </a:r>
          </a:p>
        </p:txBody>
      </p:sp>
      <p:sp>
        <p:nvSpPr>
          <p:cNvPr id="21" name="Rectangle 20">
            <a:extLst>
              <a:ext uri="{FF2B5EF4-FFF2-40B4-BE49-F238E27FC236}">
                <a16:creationId xmlns:a16="http://schemas.microsoft.com/office/drawing/2014/main" id="{9159BF4C-6AED-9F71-0EF7-9A59B4D4CF16}"/>
              </a:ext>
            </a:extLst>
          </p:cNvPr>
          <p:cNvSpPr/>
          <p:nvPr/>
        </p:nvSpPr>
        <p:spPr>
          <a:xfrm>
            <a:off x="3933572" y="4800891"/>
            <a:ext cx="1616901" cy="305080"/>
          </a:xfrm>
          <a:custGeom>
            <a:avLst/>
            <a:gdLst>
              <a:gd name="csX0" fmla="*/ 0 w 1616901"/>
              <a:gd name="csY0" fmla="*/ 0 h 305080"/>
              <a:gd name="csX1" fmla="*/ 571305 w 1616901"/>
              <a:gd name="csY1" fmla="*/ 0 h 305080"/>
              <a:gd name="csX2" fmla="*/ 1126441 w 1616901"/>
              <a:gd name="csY2" fmla="*/ 0 h 305080"/>
              <a:gd name="csX3" fmla="*/ 1616901 w 1616901"/>
              <a:gd name="csY3" fmla="*/ 0 h 305080"/>
              <a:gd name="csX4" fmla="*/ 1616901 w 1616901"/>
              <a:gd name="csY4" fmla="*/ 305080 h 305080"/>
              <a:gd name="csX5" fmla="*/ 1077934 w 1616901"/>
              <a:gd name="csY5" fmla="*/ 305080 h 305080"/>
              <a:gd name="csX6" fmla="*/ 522798 w 1616901"/>
              <a:gd name="csY6" fmla="*/ 305080 h 305080"/>
              <a:gd name="csX7" fmla="*/ 0 w 1616901"/>
              <a:gd name="csY7" fmla="*/ 305080 h 305080"/>
              <a:gd name="csX8" fmla="*/ 0 w 1616901"/>
              <a:gd name="csY8" fmla="*/ 0 h 30508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616901" h="305080" fill="none" extrusionOk="0">
                <a:moveTo>
                  <a:pt x="0" y="0"/>
                </a:moveTo>
                <a:cubicBezTo>
                  <a:pt x="154074" y="-13097"/>
                  <a:pt x="402425" y="-11370"/>
                  <a:pt x="571305" y="0"/>
                </a:cubicBezTo>
                <a:cubicBezTo>
                  <a:pt x="740186" y="11370"/>
                  <a:pt x="855948" y="-11422"/>
                  <a:pt x="1126441" y="0"/>
                </a:cubicBezTo>
                <a:cubicBezTo>
                  <a:pt x="1396934" y="11422"/>
                  <a:pt x="1455724" y="-2494"/>
                  <a:pt x="1616901" y="0"/>
                </a:cubicBezTo>
                <a:cubicBezTo>
                  <a:pt x="1614808" y="119033"/>
                  <a:pt x="1615749" y="208090"/>
                  <a:pt x="1616901" y="305080"/>
                </a:cubicBezTo>
                <a:cubicBezTo>
                  <a:pt x="1397215" y="310042"/>
                  <a:pt x="1188383" y="300094"/>
                  <a:pt x="1077934" y="305080"/>
                </a:cubicBezTo>
                <a:cubicBezTo>
                  <a:pt x="967485" y="310066"/>
                  <a:pt x="647261" y="284992"/>
                  <a:pt x="522798" y="305080"/>
                </a:cubicBezTo>
                <a:cubicBezTo>
                  <a:pt x="398335" y="325168"/>
                  <a:pt x="113195" y="326579"/>
                  <a:pt x="0" y="305080"/>
                </a:cubicBezTo>
                <a:cubicBezTo>
                  <a:pt x="634" y="161980"/>
                  <a:pt x="1769" y="123209"/>
                  <a:pt x="0" y="0"/>
                </a:cubicBezTo>
                <a:close/>
              </a:path>
              <a:path w="1616901" h="305080" stroke="0" extrusionOk="0">
                <a:moveTo>
                  <a:pt x="0" y="0"/>
                </a:moveTo>
                <a:cubicBezTo>
                  <a:pt x="205482" y="-771"/>
                  <a:pt x="313491" y="24190"/>
                  <a:pt x="522798" y="0"/>
                </a:cubicBezTo>
                <a:cubicBezTo>
                  <a:pt x="732105" y="-24190"/>
                  <a:pt x="850582" y="-1472"/>
                  <a:pt x="1013258" y="0"/>
                </a:cubicBezTo>
                <a:cubicBezTo>
                  <a:pt x="1175934" y="1472"/>
                  <a:pt x="1319107" y="18545"/>
                  <a:pt x="1616901" y="0"/>
                </a:cubicBezTo>
                <a:cubicBezTo>
                  <a:pt x="1630184" y="111226"/>
                  <a:pt x="1623984" y="171929"/>
                  <a:pt x="1616901" y="305080"/>
                </a:cubicBezTo>
                <a:cubicBezTo>
                  <a:pt x="1403849" y="312402"/>
                  <a:pt x="1192646" y="288544"/>
                  <a:pt x="1061765" y="305080"/>
                </a:cubicBezTo>
                <a:cubicBezTo>
                  <a:pt x="930884" y="321616"/>
                  <a:pt x="741817" y="286437"/>
                  <a:pt x="571305" y="305080"/>
                </a:cubicBezTo>
                <a:cubicBezTo>
                  <a:pt x="400793" y="323723"/>
                  <a:pt x="129048" y="284981"/>
                  <a:pt x="0" y="305080"/>
                </a:cubicBezTo>
                <a:cubicBezTo>
                  <a:pt x="8840" y="216713"/>
                  <a:pt x="-2379" y="143637"/>
                  <a:pt x="0" y="0"/>
                </a:cubicBezTo>
                <a:close/>
              </a:path>
            </a:pathLst>
          </a:custGeom>
          <a:solidFill>
            <a:schemeClr val="bg2"/>
          </a:solidFill>
          <a:ln w="28575">
            <a:solidFill>
              <a:schemeClr val="accent1"/>
            </a:solidFill>
            <a:extLst>
              <a:ext uri="{C807C97D-BFC1-408E-A445-0C87EB9F89A2}">
                <ask:lineSketchStyleProps xmlns:ask="http://schemas.microsoft.com/office/drawing/2018/sketchyshapes" sd="979663666">
                  <a:prstGeom prst="rect">
                    <a:avLst/>
                  </a:prstGeom>
                  <ask:type>
                    <ask:lineSketchFreehand/>
                  </ask:type>
                </ask:lineSketchStyleProps>
              </a:ext>
            </a:extLst>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chemeClr val="accent1"/>
                </a:solidFill>
              </a:rPr>
              <a:t>Improvement</a:t>
            </a:r>
          </a:p>
        </p:txBody>
      </p:sp>
      <p:sp>
        <p:nvSpPr>
          <p:cNvPr id="22" name="Rectangle 21">
            <a:extLst>
              <a:ext uri="{FF2B5EF4-FFF2-40B4-BE49-F238E27FC236}">
                <a16:creationId xmlns:a16="http://schemas.microsoft.com/office/drawing/2014/main" id="{844E9412-0835-8BE2-1373-D2E732CFA022}"/>
              </a:ext>
            </a:extLst>
          </p:cNvPr>
          <p:cNvSpPr/>
          <p:nvPr/>
        </p:nvSpPr>
        <p:spPr>
          <a:xfrm>
            <a:off x="360922" y="4657104"/>
            <a:ext cx="2669088" cy="1473141"/>
          </a:xfrm>
          <a:custGeom>
            <a:avLst/>
            <a:gdLst>
              <a:gd name="csX0" fmla="*/ 0 w 2669088"/>
              <a:gd name="csY0" fmla="*/ 0 h 1473141"/>
              <a:gd name="csX1" fmla="*/ 640581 w 2669088"/>
              <a:gd name="csY1" fmla="*/ 0 h 1473141"/>
              <a:gd name="csX2" fmla="*/ 1281162 w 2669088"/>
              <a:gd name="csY2" fmla="*/ 0 h 1473141"/>
              <a:gd name="csX3" fmla="*/ 1895052 w 2669088"/>
              <a:gd name="csY3" fmla="*/ 0 h 1473141"/>
              <a:gd name="csX4" fmla="*/ 2669088 w 2669088"/>
              <a:gd name="csY4" fmla="*/ 0 h 1473141"/>
              <a:gd name="csX5" fmla="*/ 2669088 w 2669088"/>
              <a:gd name="csY5" fmla="*/ 505778 h 1473141"/>
              <a:gd name="csX6" fmla="*/ 2669088 w 2669088"/>
              <a:gd name="csY6" fmla="*/ 967363 h 1473141"/>
              <a:gd name="csX7" fmla="*/ 2669088 w 2669088"/>
              <a:gd name="csY7" fmla="*/ 1473141 h 1473141"/>
              <a:gd name="csX8" fmla="*/ 2055198 w 2669088"/>
              <a:gd name="csY8" fmla="*/ 1473141 h 1473141"/>
              <a:gd name="csX9" fmla="*/ 1334544 w 2669088"/>
              <a:gd name="csY9" fmla="*/ 1473141 h 1473141"/>
              <a:gd name="csX10" fmla="*/ 693963 w 2669088"/>
              <a:gd name="csY10" fmla="*/ 1473141 h 1473141"/>
              <a:gd name="csX11" fmla="*/ 0 w 2669088"/>
              <a:gd name="csY11" fmla="*/ 1473141 h 1473141"/>
              <a:gd name="csX12" fmla="*/ 0 w 2669088"/>
              <a:gd name="csY12" fmla="*/ 982094 h 1473141"/>
              <a:gd name="csX13" fmla="*/ 0 w 2669088"/>
              <a:gd name="csY13" fmla="*/ 491047 h 1473141"/>
              <a:gd name="csX14" fmla="*/ 0 w 2669088"/>
              <a:gd name="csY14" fmla="*/ 0 h 147314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2669088" h="1473141" fill="none" extrusionOk="0">
                <a:moveTo>
                  <a:pt x="0" y="0"/>
                </a:moveTo>
                <a:cubicBezTo>
                  <a:pt x="232485" y="-15729"/>
                  <a:pt x="502595" y="-8415"/>
                  <a:pt x="640581" y="0"/>
                </a:cubicBezTo>
                <a:cubicBezTo>
                  <a:pt x="778567" y="8415"/>
                  <a:pt x="1002448" y="-25533"/>
                  <a:pt x="1281162" y="0"/>
                </a:cubicBezTo>
                <a:cubicBezTo>
                  <a:pt x="1559876" y="25533"/>
                  <a:pt x="1632386" y="16567"/>
                  <a:pt x="1895052" y="0"/>
                </a:cubicBezTo>
                <a:cubicBezTo>
                  <a:pt x="2157718" y="-16567"/>
                  <a:pt x="2502010" y="28870"/>
                  <a:pt x="2669088" y="0"/>
                </a:cubicBezTo>
                <a:cubicBezTo>
                  <a:pt x="2665637" y="251754"/>
                  <a:pt x="2672753" y="347345"/>
                  <a:pt x="2669088" y="505778"/>
                </a:cubicBezTo>
                <a:cubicBezTo>
                  <a:pt x="2665423" y="664211"/>
                  <a:pt x="2662552" y="833023"/>
                  <a:pt x="2669088" y="967363"/>
                </a:cubicBezTo>
                <a:cubicBezTo>
                  <a:pt x="2675624" y="1101703"/>
                  <a:pt x="2670339" y="1367458"/>
                  <a:pt x="2669088" y="1473141"/>
                </a:cubicBezTo>
                <a:cubicBezTo>
                  <a:pt x="2369761" y="1474682"/>
                  <a:pt x="2267459" y="1458851"/>
                  <a:pt x="2055198" y="1473141"/>
                </a:cubicBezTo>
                <a:cubicBezTo>
                  <a:pt x="1842937" y="1487432"/>
                  <a:pt x="1645553" y="1488811"/>
                  <a:pt x="1334544" y="1473141"/>
                </a:cubicBezTo>
                <a:cubicBezTo>
                  <a:pt x="1023535" y="1457471"/>
                  <a:pt x="896438" y="1488914"/>
                  <a:pt x="693963" y="1473141"/>
                </a:cubicBezTo>
                <a:cubicBezTo>
                  <a:pt x="491488" y="1457368"/>
                  <a:pt x="185394" y="1486915"/>
                  <a:pt x="0" y="1473141"/>
                </a:cubicBezTo>
                <a:cubicBezTo>
                  <a:pt x="1415" y="1258979"/>
                  <a:pt x="-15801" y="1122390"/>
                  <a:pt x="0" y="982094"/>
                </a:cubicBezTo>
                <a:cubicBezTo>
                  <a:pt x="15801" y="841798"/>
                  <a:pt x="-9663" y="712049"/>
                  <a:pt x="0" y="491047"/>
                </a:cubicBezTo>
                <a:cubicBezTo>
                  <a:pt x="9663" y="270045"/>
                  <a:pt x="-742" y="215137"/>
                  <a:pt x="0" y="0"/>
                </a:cubicBezTo>
                <a:close/>
              </a:path>
              <a:path w="2669088" h="1473141" stroke="0" extrusionOk="0">
                <a:moveTo>
                  <a:pt x="0" y="0"/>
                </a:moveTo>
                <a:cubicBezTo>
                  <a:pt x="200413" y="5703"/>
                  <a:pt x="511902" y="7273"/>
                  <a:pt x="640581" y="0"/>
                </a:cubicBezTo>
                <a:cubicBezTo>
                  <a:pt x="769260" y="-7273"/>
                  <a:pt x="1092545" y="23159"/>
                  <a:pt x="1227780" y="0"/>
                </a:cubicBezTo>
                <a:cubicBezTo>
                  <a:pt x="1363015" y="-23159"/>
                  <a:pt x="1795392" y="15172"/>
                  <a:pt x="1948434" y="0"/>
                </a:cubicBezTo>
                <a:cubicBezTo>
                  <a:pt x="2101476" y="-15172"/>
                  <a:pt x="2405274" y="-35742"/>
                  <a:pt x="2669088" y="0"/>
                </a:cubicBezTo>
                <a:cubicBezTo>
                  <a:pt x="2684253" y="119884"/>
                  <a:pt x="2662539" y="341856"/>
                  <a:pt x="2669088" y="461584"/>
                </a:cubicBezTo>
                <a:cubicBezTo>
                  <a:pt x="2675637" y="581312"/>
                  <a:pt x="2675696" y="780616"/>
                  <a:pt x="2669088" y="937900"/>
                </a:cubicBezTo>
                <a:cubicBezTo>
                  <a:pt x="2662480" y="1095184"/>
                  <a:pt x="2695758" y="1254831"/>
                  <a:pt x="2669088" y="1473141"/>
                </a:cubicBezTo>
                <a:cubicBezTo>
                  <a:pt x="2510586" y="1507017"/>
                  <a:pt x="2112485" y="1502085"/>
                  <a:pt x="1948434" y="1473141"/>
                </a:cubicBezTo>
                <a:cubicBezTo>
                  <a:pt x="1784383" y="1444197"/>
                  <a:pt x="1503474" y="1486929"/>
                  <a:pt x="1334544" y="1473141"/>
                </a:cubicBezTo>
                <a:cubicBezTo>
                  <a:pt x="1165614" y="1459354"/>
                  <a:pt x="891958" y="1471993"/>
                  <a:pt x="693963" y="1473141"/>
                </a:cubicBezTo>
                <a:cubicBezTo>
                  <a:pt x="495968" y="1474289"/>
                  <a:pt x="284571" y="1505603"/>
                  <a:pt x="0" y="1473141"/>
                </a:cubicBezTo>
                <a:cubicBezTo>
                  <a:pt x="4115" y="1255763"/>
                  <a:pt x="-20150" y="1119436"/>
                  <a:pt x="0" y="996825"/>
                </a:cubicBezTo>
                <a:cubicBezTo>
                  <a:pt x="20150" y="874214"/>
                  <a:pt x="9192" y="724702"/>
                  <a:pt x="0" y="476316"/>
                </a:cubicBezTo>
                <a:cubicBezTo>
                  <a:pt x="-9192" y="227930"/>
                  <a:pt x="6895" y="171142"/>
                  <a:pt x="0" y="0"/>
                </a:cubicBezTo>
                <a:close/>
              </a:path>
            </a:pathLst>
          </a:custGeom>
          <a:solidFill>
            <a:schemeClr val="accent4">
              <a:lumMod val="20000"/>
              <a:lumOff val="80000"/>
            </a:schemeClr>
          </a:solidFill>
          <a:ln w="28575">
            <a:solidFill>
              <a:schemeClr val="tx2"/>
            </a:solidFill>
            <a:extLst>
              <a:ext uri="{C807C97D-BFC1-408E-A445-0C87EB9F89A2}">
                <ask:lineSketchStyleProps xmlns:ask="http://schemas.microsoft.com/office/drawing/2018/sketchyshapes" sd="979663666">
                  <a:prstGeom prst="rect">
                    <a:avLst/>
                  </a:prstGeom>
                  <ask:type>
                    <ask:lineSketchFreehand/>
                  </ask:type>
                </ask:lineSketchStyleProps>
              </a:ext>
            </a:extLst>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buNone/>
            </a:pPr>
            <a:endParaRPr lang="en-AU" sz="1400" dirty="0">
              <a:solidFill>
                <a:schemeClr val="tx2"/>
              </a:solidFill>
            </a:endParaRPr>
          </a:p>
          <a:p>
            <a:pPr lvl="0">
              <a:buNone/>
            </a:pPr>
            <a:r>
              <a:rPr lang="en-AU" sz="1400" dirty="0">
                <a:solidFill>
                  <a:schemeClr val="tx2"/>
                </a:solidFill>
              </a:rPr>
              <a:t>Developing additional product lines based on core capabilities</a:t>
            </a:r>
          </a:p>
        </p:txBody>
      </p:sp>
      <p:sp>
        <p:nvSpPr>
          <p:cNvPr id="23" name="Rectangle 22">
            <a:extLst>
              <a:ext uri="{FF2B5EF4-FFF2-40B4-BE49-F238E27FC236}">
                <a16:creationId xmlns:a16="http://schemas.microsoft.com/office/drawing/2014/main" id="{9FD3EB36-BE45-5530-9DD8-5683D0EFB110}"/>
              </a:ext>
            </a:extLst>
          </p:cNvPr>
          <p:cNvSpPr/>
          <p:nvPr/>
        </p:nvSpPr>
        <p:spPr>
          <a:xfrm>
            <a:off x="909917" y="4763278"/>
            <a:ext cx="1616901" cy="329763"/>
          </a:xfrm>
          <a:custGeom>
            <a:avLst/>
            <a:gdLst>
              <a:gd name="csX0" fmla="*/ 0 w 1616901"/>
              <a:gd name="csY0" fmla="*/ 0 h 329763"/>
              <a:gd name="csX1" fmla="*/ 571305 w 1616901"/>
              <a:gd name="csY1" fmla="*/ 0 h 329763"/>
              <a:gd name="csX2" fmla="*/ 1126441 w 1616901"/>
              <a:gd name="csY2" fmla="*/ 0 h 329763"/>
              <a:gd name="csX3" fmla="*/ 1616901 w 1616901"/>
              <a:gd name="csY3" fmla="*/ 0 h 329763"/>
              <a:gd name="csX4" fmla="*/ 1616901 w 1616901"/>
              <a:gd name="csY4" fmla="*/ 329763 h 329763"/>
              <a:gd name="csX5" fmla="*/ 1077934 w 1616901"/>
              <a:gd name="csY5" fmla="*/ 329763 h 329763"/>
              <a:gd name="csX6" fmla="*/ 522798 w 1616901"/>
              <a:gd name="csY6" fmla="*/ 329763 h 329763"/>
              <a:gd name="csX7" fmla="*/ 0 w 1616901"/>
              <a:gd name="csY7" fmla="*/ 329763 h 329763"/>
              <a:gd name="csX8" fmla="*/ 0 w 1616901"/>
              <a:gd name="csY8" fmla="*/ 0 h 32976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616901" h="329763" fill="none" extrusionOk="0">
                <a:moveTo>
                  <a:pt x="0" y="0"/>
                </a:moveTo>
                <a:cubicBezTo>
                  <a:pt x="154074" y="-13097"/>
                  <a:pt x="402425" y="-11370"/>
                  <a:pt x="571305" y="0"/>
                </a:cubicBezTo>
                <a:cubicBezTo>
                  <a:pt x="740186" y="11370"/>
                  <a:pt x="855948" y="-11422"/>
                  <a:pt x="1126441" y="0"/>
                </a:cubicBezTo>
                <a:cubicBezTo>
                  <a:pt x="1396934" y="11422"/>
                  <a:pt x="1455724" y="-2494"/>
                  <a:pt x="1616901" y="0"/>
                </a:cubicBezTo>
                <a:cubicBezTo>
                  <a:pt x="1613094" y="144526"/>
                  <a:pt x="1628204" y="244172"/>
                  <a:pt x="1616901" y="329763"/>
                </a:cubicBezTo>
                <a:cubicBezTo>
                  <a:pt x="1397215" y="334725"/>
                  <a:pt x="1188383" y="324777"/>
                  <a:pt x="1077934" y="329763"/>
                </a:cubicBezTo>
                <a:cubicBezTo>
                  <a:pt x="967485" y="334749"/>
                  <a:pt x="647261" y="309675"/>
                  <a:pt x="522798" y="329763"/>
                </a:cubicBezTo>
                <a:cubicBezTo>
                  <a:pt x="398335" y="349851"/>
                  <a:pt x="113195" y="351262"/>
                  <a:pt x="0" y="329763"/>
                </a:cubicBezTo>
                <a:cubicBezTo>
                  <a:pt x="2232" y="225128"/>
                  <a:pt x="-7954" y="154055"/>
                  <a:pt x="0" y="0"/>
                </a:cubicBezTo>
                <a:close/>
              </a:path>
              <a:path w="1616901" h="329763" stroke="0" extrusionOk="0">
                <a:moveTo>
                  <a:pt x="0" y="0"/>
                </a:moveTo>
                <a:cubicBezTo>
                  <a:pt x="205482" y="-771"/>
                  <a:pt x="313491" y="24190"/>
                  <a:pt x="522798" y="0"/>
                </a:cubicBezTo>
                <a:cubicBezTo>
                  <a:pt x="732105" y="-24190"/>
                  <a:pt x="850582" y="-1472"/>
                  <a:pt x="1013258" y="0"/>
                </a:cubicBezTo>
                <a:cubicBezTo>
                  <a:pt x="1175934" y="1472"/>
                  <a:pt x="1319107" y="18545"/>
                  <a:pt x="1616901" y="0"/>
                </a:cubicBezTo>
                <a:cubicBezTo>
                  <a:pt x="1629827" y="140453"/>
                  <a:pt x="1624560" y="212241"/>
                  <a:pt x="1616901" y="329763"/>
                </a:cubicBezTo>
                <a:cubicBezTo>
                  <a:pt x="1403849" y="337085"/>
                  <a:pt x="1192646" y="313227"/>
                  <a:pt x="1061765" y="329763"/>
                </a:cubicBezTo>
                <a:cubicBezTo>
                  <a:pt x="930884" y="346299"/>
                  <a:pt x="741817" y="311120"/>
                  <a:pt x="571305" y="329763"/>
                </a:cubicBezTo>
                <a:cubicBezTo>
                  <a:pt x="400793" y="348406"/>
                  <a:pt x="129048" y="309664"/>
                  <a:pt x="0" y="329763"/>
                </a:cubicBezTo>
                <a:cubicBezTo>
                  <a:pt x="1280" y="180706"/>
                  <a:pt x="-6687" y="133189"/>
                  <a:pt x="0" y="0"/>
                </a:cubicBezTo>
                <a:close/>
              </a:path>
            </a:pathLst>
          </a:custGeom>
          <a:solidFill>
            <a:schemeClr val="bg2"/>
          </a:solidFill>
          <a:ln w="28575">
            <a:solidFill>
              <a:schemeClr val="accent1"/>
            </a:solidFill>
            <a:extLst>
              <a:ext uri="{C807C97D-BFC1-408E-A445-0C87EB9F89A2}">
                <ask:lineSketchStyleProps xmlns:ask="http://schemas.microsoft.com/office/drawing/2018/sketchyshapes" sd="979663666">
                  <a:prstGeom prst="rect">
                    <a:avLst/>
                  </a:prstGeom>
                  <ask:type>
                    <ask:lineSketchFreehand/>
                  </ask:type>
                </ask:lineSketchStyleProps>
              </a:ext>
            </a:extLst>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chemeClr val="accent1"/>
                </a:solidFill>
              </a:rPr>
              <a:t>Diversification</a:t>
            </a:r>
          </a:p>
        </p:txBody>
      </p:sp>
      <p:grpSp>
        <p:nvGrpSpPr>
          <p:cNvPr id="52" name="Group 51">
            <a:extLst>
              <a:ext uri="{FF2B5EF4-FFF2-40B4-BE49-F238E27FC236}">
                <a16:creationId xmlns:a16="http://schemas.microsoft.com/office/drawing/2014/main" id="{96E8DE8A-9935-4E3F-B6B3-60475F325046}"/>
              </a:ext>
            </a:extLst>
          </p:cNvPr>
          <p:cNvGrpSpPr/>
          <p:nvPr/>
        </p:nvGrpSpPr>
        <p:grpSpPr>
          <a:xfrm>
            <a:off x="0" y="3818627"/>
            <a:ext cx="12192000" cy="323116"/>
            <a:chOff x="0" y="3818627"/>
            <a:chExt cx="12192000" cy="323116"/>
          </a:xfrm>
        </p:grpSpPr>
        <p:pic>
          <p:nvPicPr>
            <p:cNvPr id="25" name="Picture 24">
              <a:extLst>
                <a:ext uri="{FF2B5EF4-FFF2-40B4-BE49-F238E27FC236}">
                  <a16:creationId xmlns:a16="http://schemas.microsoft.com/office/drawing/2014/main" id="{232610DD-6EE4-E8E7-F7A2-F69794920A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8627"/>
              <a:ext cx="5651482" cy="323116"/>
            </a:xfrm>
            <a:prstGeom prst="rect">
              <a:avLst/>
            </a:prstGeom>
          </p:spPr>
        </p:pic>
        <p:pic>
          <p:nvPicPr>
            <p:cNvPr id="26" name="Picture 25">
              <a:extLst>
                <a:ext uri="{FF2B5EF4-FFF2-40B4-BE49-F238E27FC236}">
                  <a16:creationId xmlns:a16="http://schemas.microsoft.com/office/drawing/2014/main" id="{658ECD2E-0BBF-CEDA-9699-9AD5231929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8686" y="3818627"/>
              <a:ext cx="5651482" cy="323116"/>
            </a:xfrm>
            <a:prstGeom prst="rect">
              <a:avLst/>
            </a:prstGeom>
          </p:spPr>
        </p:pic>
        <p:pic>
          <p:nvPicPr>
            <p:cNvPr id="27" name="Picture 26">
              <a:extLst>
                <a:ext uri="{FF2B5EF4-FFF2-40B4-BE49-F238E27FC236}">
                  <a16:creationId xmlns:a16="http://schemas.microsoft.com/office/drawing/2014/main" id="{F90EF936-975E-BB03-D5FC-7F3CDE536C30}"/>
                </a:ext>
              </a:extLst>
            </p:cNvPr>
            <p:cNvPicPr>
              <a:picLocks noChangeAspect="1"/>
            </p:cNvPicPr>
            <p:nvPr/>
          </p:nvPicPr>
          <p:blipFill>
            <a:blip r:embed="rId3">
              <a:extLst>
                <a:ext uri="{28A0092B-C50C-407E-A947-70E740481C1C}">
                  <a14:useLocalDpi xmlns:a14="http://schemas.microsoft.com/office/drawing/2010/main" val="0"/>
                </a:ext>
              </a:extLst>
            </a:blip>
            <a:srcRect r="67640"/>
            <a:stretch>
              <a:fillRect/>
            </a:stretch>
          </p:blipFill>
          <p:spPr>
            <a:xfrm>
              <a:off x="10363200" y="3818627"/>
              <a:ext cx="1828800" cy="323116"/>
            </a:xfrm>
            <a:prstGeom prst="rect">
              <a:avLst/>
            </a:prstGeom>
          </p:spPr>
        </p:pic>
      </p:grpSp>
      <p:pic>
        <p:nvPicPr>
          <p:cNvPr id="28" name="Picture 27">
            <a:extLst>
              <a:ext uri="{FF2B5EF4-FFF2-40B4-BE49-F238E27FC236}">
                <a16:creationId xmlns:a16="http://schemas.microsoft.com/office/drawing/2014/main" id="{2E90A7B0-040B-0611-1D6B-148275A607E2}"/>
              </a:ext>
            </a:extLst>
          </p:cNvPr>
          <p:cNvPicPr>
            <a:picLocks noChangeAspect="1"/>
          </p:cNvPicPr>
          <p:nvPr/>
        </p:nvPicPr>
        <p:blipFill>
          <a:blip r:embed="rId3">
            <a:extLst>
              <a:ext uri="{28A0092B-C50C-407E-A947-70E740481C1C}">
                <a14:useLocalDpi xmlns:a14="http://schemas.microsoft.com/office/drawing/2010/main" val="0"/>
              </a:ext>
            </a:extLst>
          </a:blip>
          <a:srcRect l="61111"/>
          <a:stretch>
            <a:fillRect/>
          </a:stretch>
        </p:blipFill>
        <p:spPr>
          <a:xfrm>
            <a:off x="-2940" y="6131091"/>
            <a:ext cx="2197810" cy="323116"/>
          </a:xfrm>
          <a:prstGeom prst="rect">
            <a:avLst/>
          </a:prstGeom>
        </p:spPr>
      </p:pic>
      <p:pic>
        <p:nvPicPr>
          <p:cNvPr id="29" name="Picture 28">
            <a:extLst>
              <a:ext uri="{FF2B5EF4-FFF2-40B4-BE49-F238E27FC236}">
                <a16:creationId xmlns:a16="http://schemas.microsoft.com/office/drawing/2014/main" id="{FE0F62DB-1737-A706-B537-E25584241B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2074" y="6131091"/>
            <a:ext cx="5651482" cy="323116"/>
          </a:xfrm>
          <a:prstGeom prst="rect">
            <a:avLst/>
          </a:prstGeom>
        </p:spPr>
      </p:pic>
      <p:pic>
        <p:nvPicPr>
          <p:cNvPr id="30" name="Picture 29">
            <a:extLst>
              <a:ext uri="{FF2B5EF4-FFF2-40B4-BE49-F238E27FC236}">
                <a16:creationId xmlns:a16="http://schemas.microsoft.com/office/drawing/2014/main" id="{C34926C4-E293-0B4F-4B95-65198334A138}"/>
              </a:ext>
            </a:extLst>
          </p:cNvPr>
          <p:cNvPicPr>
            <a:picLocks noChangeAspect="1"/>
          </p:cNvPicPr>
          <p:nvPr/>
        </p:nvPicPr>
        <p:blipFill>
          <a:blip r:embed="rId3">
            <a:extLst>
              <a:ext uri="{28A0092B-C50C-407E-A947-70E740481C1C}">
                <a14:useLocalDpi xmlns:a14="http://schemas.microsoft.com/office/drawing/2010/main" val="0"/>
              </a:ext>
            </a:extLst>
          </a:blip>
          <a:srcRect r="6477"/>
          <a:stretch>
            <a:fillRect/>
          </a:stretch>
        </p:blipFill>
        <p:spPr>
          <a:xfrm>
            <a:off x="6906588" y="6131091"/>
            <a:ext cx="5285412" cy="323116"/>
          </a:xfrm>
          <a:prstGeom prst="rect">
            <a:avLst/>
          </a:prstGeom>
        </p:spPr>
      </p:pic>
      <p:sp>
        <p:nvSpPr>
          <p:cNvPr id="39" name="Title 38">
            <a:extLst>
              <a:ext uri="{FF2B5EF4-FFF2-40B4-BE49-F238E27FC236}">
                <a16:creationId xmlns:a16="http://schemas.microsoft.com/office/drawing/2014/main" id="{CDD4CE20-8E4E-F51F-BD76-EEF553063C24}"/>
              </a:ext>
            </a:extLst>
          </p:cNvPr>
          <p:cNvSpPr>
            <a:spLocks noGrp="1"/>
          </p:cNvSpPr>
          <p:nvPr>
            <p:ph type="title"/>
          </p:nvPr>
        </p:nvSpPr>
        <p:spPr>
          <a:xfrm>
            <a:off x="1055941" y="873125"/>
            <a:ext cx="4176441" cy="524553"/>
          </a:xfrm>
        </p:spPr>
        <p:txBody>
          <a:bodyPr/>
          <a:lstStyle/>
          <a:p>
            <a:r>
              <a:rPr lang="en-AU" dirty="0"/>
              <a:t>Development process</a:t>
            </a:r>
          </a:p>
        </p:txBody>
      </p:sp>
      <p:sp>
        <p:nvSpPr>
          <p:cNvPr id="40" name="Rectangle 39">
            <a:extLst>
              <a:ext uri="{FF2B5EF4-FFF2-40B4-BE49-F238E27FC236}">
                <a16:creationId xmlns:a16="http://schemas.microsoft.com/office/drawing/2014/main" id="{7BF42C95-FE69-BD8E-6E6A-B48D10913554}"/>
              </a:ext>
            </a:extLst>
          </p:cNvPr>
          <p:cNvSpPr/>
          <p:nvPr/>
        </p:nvSpPr>
        <p:spPr>
          <a:xfrm>
            <a:off x="609600" y="2400020"/>
            <a:ext cx="300317" cy="305080"/>
          </a:xfrm>
          <a:custGeom>
            <a:avLst/>
            <a:gdLst>
              <a:gd name="csX0" fmla="*/ 0 w 300317"/>
              <a:gd name="csY0" fmla="*/ 0 h 305080"/>
              <a:gd name="csX1" fmla="*/ 300317 w 300317"/>
              <a:gd name="csY1" fmla="*/ 0 h 305080"/>
              <a:gd name="csX2" fmla="*/ 300317 w 300317"/>
              <a:gd name="csY2" fmla="*/ 305080 h 305080"/>
              <a:gd name="csX3" fmla="*/ 0 w 300317"/>
              <a:gd name="csY3" fmla="*/ 305080 h 305080"/>
              <a:gd name="csX4" fmla="*/ 0 w 300317"/>
              <a:gd name="csY4" fmla="*/ 0 h 305080"/>
            </a:gdLst>
            <a:ahLst/>
            <a:cxnLst>
              <a:cxn ang="0">
                <a:pos x="csX0" y="csY0"/>
              </a:cxn>
              <a:cxn ang="0">
                <a:pos x="csX1" y="csY1"/>
              </a:cxn>
              <a:cxn ang="0">
                <a:pos x="csX2" y="csY2"/>
              </a:cxn>
              <a:cxn ang="0">
                <a:pos x="csX3" y="csY3"/>
              </a:cxn>
              <a:cxn ang="0">
                <a:pos x="csX4" y="csY4"/>
              </a:cxn>
            </a:cxnLst>
            <a:rect l="l" t="t" r="r" b="b"/>
            <a:pathLst>
              <a:path w="300317" h="305080" fill="none" extrusionOk="0">
                <a:moveTo>
                  <a:pt x="0" y="0"/>
                </a:moveTo>
                <a:cubicBezTo>
                  <a:pt x="139217" y="-13787"/>
                  <a:pt x="174825" y="12649"/>
                  <a:pt x="300317" y="0"/>
                </a:cubicBezTo>
                <a:cubicBezTo>
                  <a:pt x="308718" y="62162"/>
                  <a:pt x="297953" y="229240"/>
                  <a:pt x="300317" y="305080"/>
                </a:cubicBezTo>
                <a:cubicBezTo>
                  <a:pt x="206795" y="306058"/>
                  <a:pt x="145427" y="319471"/>
                  <a:pt x="0" y="305080"/>
                </a:cubicBezTo>
                <a:cubicBezTo>
                  <a:pt x="-1113" y="187927"/>
                  <a:pt x="-5287" y="91356"/>
                  <a:pt x="0" y="0"/>
                </a:cubicBezTo>
                <a:close/>
              </a:path>
              <a:path w="300317" h="305080" stroke="0" extrusionOk="0">
                <a:moveTo>
                  <a:pt x="0" y="0"/>
                </a:moveTo>
                <a:cubicBezTo>
                  <a:pt x="68529" y="-14494"/>
                  <a:pt x="223083" y="1348"/>
                  <a:pt x="300317" y="0"/>
                </a:cubicBezTo>
                <a:cubicBezTo>
                  <a:pt x="289116" y="143998"/>
                  <a:pt x="302559" y="217085"/>
                  <a:pt x="300317" y="305080"/>
                </a:cubicBezTo>
                <a:cubicBezTo>
                  <a:pt x="206998" y="302294"/>
                  <a:pt x="121553" y="301549"/>
                  <a:pt x="0" y="305080"/>
                </a:cubicBezTo>
                <a:cubicBezTo>
                  <a:pt x="-10480" y="160764"/>
                  <a:pt x="-15019" y="119667"/>
                  <a:pt x="0" y="0"/>
                </a:cubicBezTo>
                <a:close/>
              </a:path>
            </a:pathLst>
          </a:custGeom>
          <a:solidFill>
            <a:schemeClr val="bg2"/>
          </a:solidFill>
          <a:ln w="28575">
            <a:solidFill>
              <a:schemeClr val="tx2"/>
            </a:solidFill>
            <a:extLst>
              <a:ext uri="{C807C97D-BFC1-408E-A445-0C87EB9F89A2}">
                <ask:lineSketchStyleProps xmlns:ask="http://schemas.microsoft.com/office/drawing/2018/sketchyshapes" sd="1338577963">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solidFill>
                  <a:schemeClr val="tx2"/>
                </a:solidFill>
              </a:rPr>
              <a:t>1</a:t>
            </a:r>
          </a:p>
        </p:txBody>
      </p:sp>
      <p:sp>
        <p:nvSpPr>
          <p:cNvPr id="42" name="Rectangle 41">
            <a:extLst>
              <a:ext uri="{FF2B5EF4-FFF2-40B4-BE49-F238E27FC236}">
                <a16:creationId xmlns:a16="http://schemas.microsoft.com/office/drawing/2014/main" id="{B0FB23CA-1274-C42C-1A12-119F91A337BE}"/>
              </a:ext>
            </a:extLst>
          </p:cNvPr>
          <p:cNvSpPr/>
          <p:nvPr/>
        </p:nvSpPr>
        <p:spPr>
          <a:xfrm>
            <a:off x="3517218" y="2390215"/>
            <a:ext cx="300317" cy="305080"/>
          </a:xfrm>
          <a:custGeom>
            <a:avLst/>
            <a:gdLst>
              <a:gd name="csX0" fmla="*/ 0 w 300317"/>
              <a:gd name="csY0" fmla="*/ 0 h 305080"/>
              <a:gd name="csX1" fmla="*/ 300317 w 300317"/>
              <a:gd name="csY1" fmla="*/ 0 h 305080"/>
              <a:gd name="csX2" fmla="*/ 300317 w 300317"/>
              <a:gd name="csY2" fmla="*/ 305080 h 305080"/>
              <a:gd name="csX3" fmla="*/ 0 w 300317"/>
              <a:gd name="csY3" fmla="*/ 305080 h 305080"/>
              <a:gd name="csX4" fmla="*/ 0 w 300317"/>
              <a:gd name="csY4" fmla="*/ 0 h 305080"/>
            </a:gdLst>
            <a:ahLst/>
            <a:cxnLst>
              <a:cxn ang="0">
                <a:pos x="csX0" y="csY0"/>
              </a:cxn>
              <a:cxn ang="0">
                <a:pos x="csX1" y="csY1"/>
              </a:cxn>
              <a:cxn ang="0">
                <a:pos x="csX2" y="csY2"/>
              </a:cxn>
              <a:cxn ang="0">
                <a:pos x="csX3" y="csY3"/>
              </a:cxn>
              <a:cxn ang="0">
                <a:pos x="csX4" y="csY4"/>
              </a:cxn>
            </a:cxnLst>
            <a:rect l="l" t="t" r="r" b="b"/>
            <a:pathLst>
              <a:path w="300317" h="305080" fill="none" extrusionOk="0">
                <a:moveTo>
                  <a:pt x="0" y="0"/>
                </a:moveTo>
                <a:cubicBezTo>
                  <a:pt x="139217" y="-13787"/>
                  <a:pt x="174825" y="12649"/>
                  <a:pt x="300317" y="0"/>
                </a:cubicBezTo>
                <a:cubicBezTo>
                  <a:pt x="308718" y="62162"/>
                  <a:pt x="297953" y="229240"/>
                  <a:pt x="300317" y="305080"/>
                </a:cubicBezTo>
                <a:cubicBezTo>
                  <a:pt x="206795" y="306058"/>
                  <a:pt x="145427" y="319471"/>
                  <a:pt x="0" y="305080"/>
                </a:cubicBezTo>
                <a:cubicBezTo>
                  <a:pt x="-1113" y="187927"/>
                  <a:pt x="-5287" y="91356"/>
                  <a:pt x="0" y="0"/>
                </a:cubicBezTo>
                <a:close/>
              </a:path>
              <a:path w="300317" h="305080" stroke="0" extrusionOk="0">
                <a:moveTo>
                  <a:pt x="0" y="0"/>
                </a:moveTo>
                <a:cubicBezTo>
                  <a:pt x="68529" y="-14494"/>
                  <a:pt x="223083" y="1348"/>
                  <a:pt x="300317" y="0"/>
                </a:cubicBezTo>
                <a:cubicBezTo>
                  <a:pt x="289116" y="143998"/>
                  <a:pt x="302559" y="217085"/>
                  <a:pt x="300317" y="305080"/>
                </a:cubicBezTo>
                <a:cubicBezTo>
                  <a:pt x="206998" y="302294"/>
                  <a:pt x="121553" y="301549"/>
                  <a:pt x="0" y="305080"/>
                </a:cubicBezTo>
                <a:cubicBezTo>
                  <a:pt x="-10480" y="160764"/>
                  <a:pt x="-15019" y="119667"/>
                  <a:pt x="0" y="0"/>
                </a:cubicBezTo>
                <a:close/>
              </a:path>
            </a:pathLst>
          </a:custGeom>
          <a:solidFill>
            <a:schemeClr val="bg2"/>
          </a:solidFill>
          <a:ln w="28575">
            <a:solidFill>
              <a:schemeClr val="tx2"/>
            </a:solidFill>
            <a:extLst>
              <a:ext uri="{C807C97D-BFC1-408E-A445-0C87EB9F89A2}">
                <ask:lineSketchStyleProps xmlns:ask="http://schemas.microsoft.com/office/drawing/2018/sketchyshapes" sd="1338577963">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solidFill>
                  <a:schemeClr val="tx2"/>
                </a:solidFill>
              </a:rPr>
              <a:t>2</a:t>
            </a:r>
          </a:p>
        </p:txBody>
      </p:sp>
      <p:sp>
        <p:nvSpPr>
          <p:cNvPr id="43" name="Rectangle 42">
            <a:extLst>
              <a:ext uri="{FF2B5EF4-FFF2-40B4-BE49-F238E27FC236}">
                <a16:creationId xmlns:a16="http://schemas.microsoft.com/office/drawing/2014/main" id="{02F5500B-9F30-5FF3-A507-F023C3F7CB0F}"/>
              </a:ext>
            </a:extLst>
          </p:cNvPr>
          <p:cNvSpPr/>
          <p:nvPr/>
        </p:nvSpPr>
        <p:spPr>
          <a:xfrm>
            <a:off x="6451788" y="2418605"/>
            <a:ext cx="300317" cy="305080"/>
          </a:xfrm>
          <a:custGeom>
            <a:avLst/>
            <a:gdLst>
              <a:gd name="csX0" fmla="*/ 0 w 300317"/>
              <a:gd name="csY0" fmla="*/ 0 h 305080"/>
              <a:gd name="csX1" fmla="*/ 300317 w 300317"/>
              <a:gd name="csY1" fmla="*/ 0 h 305080"/>
              <a:gd name="csX2" fmla="*/ 300317 w 300317"/>
              <a:gd name="csY2" fmla="*/ 305080 h 305080"/>
              <a:gd name="csX3" fmla="*/ 0 w 300317"/>
              <a:gd name="csY3" fmla="*/ 305080 h 305080"/>
              <a:gd name="csX4" fmla="*/ 0 w 300317"/>
              <a:gd name="csY4" fmla="*/ 0 h 305080"/>
            </a:gdLst>
            <a:ahLst/>
            <a:cxnLst>
              <a:cxn ang="0">
                <a:pos x="csX0" y="csY0"/>
              </a:cxn>
              <a:cxn ang="0">
                <a:pos x="csX1" y="csY1"/>
              </a:cxn>
              <a:cxn ang="0">
                <a:pos x="csX2" y="csY2"/>
              </a:cxn>
              <a:cxn ang="0">
                <a:pos x="csX3" y="csY3"/>
              </a:cxn>
              <a:cxn ang="0">
                <a:pos x="csX4" y="csY4"/>
              </a:cxn>
            </a:cxnLst>
            <a:rect l="l" t="t" r="r" b="b"/>
            <a:pathLst>
              <a:path w="300317" h="305080" fill="none" extrusionOk="0">
                <a:moveTo>
                  <a:pt x="0" y="0"/>
                </a:moveTo>
                <a:cubicBezTo>
                  <a:pt x="139217" y="-13787"/>
                  <a:pt x="174825" y="12649"/>
                  <a:pt x="300317" y="0"/>
                </a:cubicBezTo>
                <a:cubicBezTo>
                  <a:pt x="308718" y="62162"/>
                  <a:pt x="297953" y="229240"/>
                  <a:pt x="300317" y="305080"/>
                </a:cubicBezTo>
                <a:cubicBezTo>
                  <a:pt x="206795" y="306058"/>
                  <a:pt x="145427" y="319471"/>
                  <a:pt x="0" y="305080"/>
                </a:cubicBezTo>
                <a:cubicBezTo>
                  <a:pt x="-1113" y="187927"/>
                  <a:pt x="-5287" y="91356"/>
                  <a:pt x="0" y="0"/>
                </a:cubicBezTo>
                <a:close/>
              </a:path>
              <a:path w="300317" h="305080" stroke="0" extrusionOk="0">
                <a:moveTo>
                  <a:pt x="0" y="0"/>
                </a:moveTo>
                <a:cubicBezTo>
                  <a:pt x="68529" y="-14494"/>
                  <a:pt x="223083" y="1348"/>
                  <a:pt x="300317" y="0"/>
                </a:cubicBezTo>
                <a:cubicBezTo>
                  <a:pt x="289116" y="143998"/>
                  <a:pt x="302559" y="217085"/>
                  <a:pt x="300317" y="305080"/>
                </a:cubicBezTo>
                <a:cubicBezTo>
                  <a:pt x="206998" y="302294"/>
                  <a:pt x="121553" y="301549"/>
                  <a:pt x="0" y="305080"/>
                </a:cubicBezTo>
                <a:cubicBezTo>
                  <a:pt x="-10480" y="160764"/>
                  <a:pt x="-15019" y="119667"/>
                  <a:pt x="0" y="0"/>
                </a:cubicBezTo>
                <a:close/>
              </a:path>
            </a:pathLst>
          </a:custGeom>
          <a:solidFill>
            <a:schemeClr val="bg2"/>
          </a:solidFill>
          <a:ln w="28575">
            <a:solidFill>
              <a:schemeClr val="tx2"/>
            </a:solidFill>
            <a:extLst>
              <a:ext uri="{C807C97D-BFC1-408E-A445-0C87EB9F89A2}">
                <ask:lineSketchStyleProps xmlns:ask="http://schemas.microsoft.com/office/drawing/2018/sketchyshapes" sd="1338577963">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solidFill>
                  <a:schemeClr val="tx2"/>
                </a:solidFill>
              </a:rPr>
              <a:t>3</a:t>
            </a:r>
          </a:p>
        </p:txBody>
      </p:sp>
      <p:sp>
        <p:nvSpPr>
          <p:cNvPr id="44" name="Rectangle 43">
            <a:extLst>
              <a:ext uri="{FF2B5EF4-FFF2-40B4-BE49-F238E27FC236}">
                <a16:creationId xmlns:a16="http://schemas.microsoft.com/office/drawing/2014/main" id="{C63B475C-69DA-104F-124A-CA7959CC7AB7}"/>
              </a:ext>
            </a:extLst>
          </p:cNvPr>
          <p:cNvSpPr/>
          <p:nvPr/>
        </p:nvSpPr>
        <p:spPr>
          <a:xfrm>
            <a:off x="9296769" y="2390215"/>
            <a:ext cx="300317" cy="305080"/>
          </a:xfrm>
          <a:custGeom>
            <a:avLst/>
            <a:gdLst>
              <a:gd name="csX0" fmla="*/ 0 w 300317"/>
              <a:gd name="csY0" fmla="*/ 0 h 305080"/>
              <a:gd name="csX1" fmla="*/ 300317 w 300317"/>
              <a:gd name="csY1" fmla="*/ 0 h 305080"/>
              <a:gd name="csX2" fmla="*/ 300317 w 300317"/>
              <a:gd name="csY2" fmla="*/ 305080 h 305080"/>
              <a:gd name="csX3" fmla="*/ 0 w 300317"/>
              <a:gd name="csY3" fmla="*/ 305080 h 305080"/>
              <a:gd name="csX4" fmla="*/ 0 w 300317"/>
              <a:gd name="csY4" fmla="*/ 0 h 305080"/>
            </a:gdLst>
            <a:ahLst/>
            <a:cxnLst>
              <a:cxn ang="0">
                <a:pos x="csX0" y="csY0"/>
              </a:cxn>
              <a:cxn ang="0">
                <a:pos x="csX1" y="csY1"/>
              </a:cxn>
              <a:cxn ang="0">
                <a:pos x="csX2" y="csY2"/>
              </a:cxn>
              <a:cxn ang="0">
                <a:pos x="csX3" y="csY3"/>
              </a:cxn>
              <a:cxn ang="0">
                <a:pos x="csX4" y="csY4"/>
              </a:cxn>
            </a:cxnLst>
            <a:rect l="l" t="t" r="r" b="b"/>
            <a:pathLst>
              <a:path w="300317" h="305080" fill="none" extrusionOk="0">
                <a:moveTo>
                  <a:pt x="0" y="0"/>
                </a:moveTo>
                <a:cubicBezTo>
                  <a:pt x="139217" y="-13787"/>
                  <a:pt x="174825" y="12649"/>
                  <a:pt x="300317" y="0"/>
                </a:cubicBezTo>
                <a:cubicBezTo>
                  <a:pt x="308718" y="62162"/>
                  <a:pt x="297953" y="229240"/>
                  <a:pt x="300317" y="305080"/>
                </a:cubicBezTo>
                <a:cubicBezTo>
                  <a:pt x="206795" y="306058"/>
                  <a:pt x="145427" y="319471"/>
                  <a:pt x="0" y="305080"/>
                </a:cubicBezTo>
                <a:cubicBezTo>
                  <a:pt x="-1113" y="187927"/>
                  <a:pt x="-5287" y="91356"/>
                  <a:pt x="0" y="0"/>
                </a:cubicBezTo>
                <a:close/>
              </a:path>
              <a:path w="300317" h="305080" stroke="0" extrusionOk="0">
                <a:moveTo>
                  <a:pt x="0" y="0"/>
                </a:moveTo>
                <a:cubicBezTo>
                  <a:pt x="68529" y="-14494"/>
                  <a:pt x="223083" y="1348"/>
                  <a:pt x="300317" y="0"/>
                </a:cubicBezTo>
                <a:cubicBezTo>
                  <a:pt x="289116" y="143998"/>
                  <a:pt x="302559" y="217085"/>
                  <a:pt x="300317" y="305080"/>
                </a:cubicBezTo>
                <a:cubicBezTo>
                  <a:pt x="206998" y="302294"/>
                  <a:pt x="121553" y="301549"/>
                  <a:pt x="0" y="305080"/>
                </a:cubicBezTo>
                <a:cubicBezTo>
                  <a:pt x="-10480" y="160764"/>
                  <a:pt x="-15019" y="119667"/>
                  <a:pt x="0" y="0"/>
                </a:cubicBezTo>
                <a:close/>
              </a:path>
            </a:pathLst>
          </a:custGeom>
          <a:solidFill>
            <a:schemeClr val="bg2"/>
          </a:solidFill>
          <a:ln w="28575">
            <a:solidFill>
              <a:schemeClr val="tx2"/>
            </a:solidFill>
            <a:extLst>
              <a:ext uri="{C807C97D-BFC1-408E-A445-0C87EB9F89A2}">
                <ask:lineSketchStyleProps xmlns:ask="http://schemas.microsoft.com/office/drawing/2018/sketchyshapes" sd="1338577963">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solidFill>
                  <a:schemeClr val="tx2"/>
                </a:solidFill>
              </a:rPr>
              <a:t>4</a:t>
            </a:r>
          </a:p>
        </p:txBody>
      </p:sp>
      <p:sp>
        <p:nvSpPr>
          <p:cNvPr id="45" name="Rectangle 44">
            <a:extLst>
              <a:ext uri="{FF2B5EF4-FFF2-40B4-BE49-F238E27FC236}">
                <a16:creationId xmlns:a16="http://schemas.microsoft.com/office/drawing/2014/main" id="{FD626940-0F68-858B-2472-92435A6FB292}"/>
              </a:ext>
            </a:extLst>
          </p:cNvPr>
          <p:cNvSpPr/>
          <p:nvPr/>
        </p:nvSpPr>
        <p:spPr>
          <a:xfrm>
            <a:off x="9368502" y="4775620"/>
            <a:ext cx="300317" cy="305080"/>
          </a:xfrm>
          <a:custGeom>
            <a:avLst/>
            <a:gdLst>
              <a:gd name="csX0" fmla="*/ 0 w 300317"/>
              <a:gd name="csY0" fmla="*/ 0 h 305080"/>
              <a:gd name="csX1" fmla="*/ 300317 w 300317"/>
              <a:gd name="csY1" fmla="*/ 0 h 305080"/>
              <a:gd name="csX2" fmla="*/ 300317 w 300317"/>
              <a:gd name="csY2" fmla="*/ 305080 h 305080"/>
              <a:gd name="csX3" fmla="*/ 0 w 300317"/>
              <a:gd name="csY3" fmla="*/ 305080 h 305080"/>
              <a:gd name="csX4" fmla="*/ 0 w 300317"/>
              <a:gd name="csY4" fmla="*/ 0 h 305080"/>
            </a:gdLst>
            <a:ahLst/>
            <a:cxnLst>
              <a:cxn ang="0">
                <a:pos x="csX0" y="csY0"/>
              </a:cxn>
              <a:cxn ang="0">
                <a:pos x="csX1" y="csY1"/>
              </a:cxn>
              <a:cxn ang="0">
                <a:pos x="csX2" y="csY2"/>
              </a:cxn>
              <a:cxn ang="0">
                <a:pos x="csX3" y="csY3"/>
              </a:cxn>
              <a:cxn ang="0">
                <a:pos x="csX4" y="csY4"/>
              </a:cxn>
            </a:cxnLst>
            <a:rect l="l" t="t" r="r" b="b"/>
            <a:pathLst>
              <a:path w="300317" h="305080" fill="none" extrusionOk="0">
                <a:moveTo>
                  <a:pt x="0" y="0"/>
                </a:moveTo>
                <a:cubicBezTo>
                  <a:pt x="139217" y="-13787"/>
                  <a:pt x="174825" y="12649"/>
                  <a:pt x="300317" y="0"/>
                </a:cubicBezTo>
                <a:cubicBezTo>
                  <a:pt x="308718" y="62162"/>
                  <a:pt x="297953" y="229240"/>
                  <a:pt x="300317" y="305080"/>
                </a:cubicBezTo>
                <a:cubicBezTo>
                  <a:pt x="206795" y="306058"/>
                  <a:pt x="145427" y="319471"/>
                  <a:pt x="0" y="305080"/>
                </a:cubicBezTo>
                <a:cubicBezTo>
                  <a:pt x="-1113" y="187927"/>
                  <a:pt x="-5287" y="91356"/>
                  <a:pt x="0" y="0"/>
                </a:cubicBezTo>
                <a:close/>
              </a:path>
              <a:path w="300317" h="305080" stroke="0" extrusionOk="0">
                <a:moveTo>
                  <a:pt x="0" y="0"/>
                </a:moveTo>
                <a:cubicBezTo>
                  <a:pt x="68529" y="-14494"/>
                  <a:pt x="223083" y="1348"/>
                  <a:pt x="300317" y="0"/>
                </a:cubicBezTo>
                <a:cubicBezTo>
                  <a:pt x="289116" y="143998"/>
                  <a:pt x="302559" y="217085"/>
                  <a:pt x="300317" y="305080"/>
                </a:cubicBezTo>
                <a:cubicBezTo>
                  <a:pt x="206998" y="302294"/>
                  <a:pt x="121553" y="301549"/>
                  <a:pt x="0" y="305080"/>
                </a:cubicBezTo>
                <a:cubicBezTo>
                  <a:pt x="-10480" y="160764"/>
                  <a:pt x="-15019" y="119667"/>
                  <a:pt x="0" y="0"/>
                </a:cubicBezTo>
                <a:close/>
              </a:path>
            </a:pathLst>
          </a:custGeom>
          <a:solidFill>
            <a:schemeClr val="bg2"/>
          </a:solidFill>
          <a:ln w="28575">
            <a:solidFill>
              <a:schemeClr val="tx2"/>
            </a:solidFill>
            <a:extLst>
              <a:ext uri="{C807C97D-BFC1-408E-A445-0C87EB9F89A2}">
                <ask:lineSketchStyleProps xmlns:ask="http://schemas.microsoft.com/office/drawing/2018/sketchyshapes" sd="1338577963">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solidFill>
                  <a:schemeClr val="tx2"/>
                </a:solidFill>
              </a:rPr>
              <a:t>5</a:t>
            </a:r>
          </a:p>
        </p:txBody>
      </p:sp>
      <p:sp>
        <p:nvSpPr>
          <p:cNvPr id="46" name="Rectangle 45">
            <a:extLst>
              <a:ext uri="{FF2B5EF4-FFF2-40B4-BE49-F238E27FC236}">
                <a16:creationId xmlns:a16="http://schemas.microsoft.com/office/drawing/2014/main" id="{1C6C596C-02FA-C406-E2D2-15F9E78561C7}"/>
              </a:ext>
            </a:extLst>
          </p:cNvPr>
          <p:cNvSpPr/>
          <p:nvPr/>
        </p:nvSpPr>
        <p:spPr>
          <a:xfrm>
            <a:off x="6459386" y="4792507"/>
            <a:ext cx="300317" cy="305080"/>
          </a:xfrm>
          <a:custGeom>
            <a:avLst/>
            <a:gdLst>
              <a:gd name="csX0" fmla="*/ 0 w 300317"/>
              <a:gd name="csY0" fmla="*/ 0 h 305080"/>
              <a:gd name="csX1" fmla="*/ 300317 w 300317"/>
              <a:gd name="csY1" fmla="*/ 0 h 305080"/>
              <a:gd name="csX2" fmla="*/ 300317 w 300317"/>
              <a:gd name="csY2" fmla="*/ 305080 h 305080"/>
              <a:gd name="csX3" fmla="*/ 0 w 300317"/>
              <a:gd name="csY3" fmla="*/ 305080 h 305080"/>
              <a:gd name="csX4" fmla="*/ 0 w 300317"/>
              <a:gd name="csY4" fmla="*/ 0 h 305080"/>
            </a:gdLst>
            <a:ahLst/>
            <a:cxnLst>
              <a:cxn ang="0">
                <a:pos x="csX0" y="csY0"/>
              </a:cxn>
              <a:cxn ang="0">
                <a:pos x="csX1" y="csY1"/>
              </a:cxn>
              <a:cxn ang="0">
                <a:pos x="csX2" y="csY2"/>
              </a:cxn>
              <a:cxn ang="0">
                <a:pos x="csX3" y="csY3"/>
              </a:cxn>
              <a:cxn ang="0">
                <a:pos x="csX4" y="csY4"/>
              </a:cxn>
            </a:cxnLst>
            <a:rect l="l" t="t" r="r" b="b"/>
            <a:pathLst>
              <a:path w="300317" h="305080" fill="none" extrusionOk="0">
                <a:moveTo>
                  <a:pt x="0" y="0"/>
                </a:moveTo>
                <a:cubicBezTo>
                  <a:pt x="139217" y="-13787"/>
                  <a:pt x="174825" y="12649"/>
                  <a:pt x="300317" y="0"/>
                </a:cubicBezTo>
                <a:cubicBezTo>
                  <a:pt x="308718" y="62162"/>
                  <a:pt x="297953" y="229240"/>
                  <a:pt x="300317" y="305080"/>
                </a:cubicBezTo>
                <a:cubicBezTo>
                  <a:pt x="206795" y="306058"/>
                  <a:pt x="145427" y="319471"/>
                  <a:pt x="0" y="305080"/>
                </a:cubicBezTo>
                <a:cubicBezTo>
                  <a:pt x="-1113" y="187927"/>
                  <a:pt x="-5287" y="91356"/>
                  <a:pt x="0" y="0"/>
                </a:cubicBezTo>
                <a:close/>
              </a:path>
              <a:path w="300317" h="305080" stroke="0" extrusionOk="0">
                <a:moveTo>
                  <a:pt x="0" y="0"/>
                </a:moveTo>
                <a:cubicBezTo>
                  <a:pt x="68529" y="-14494"/>
                  <a:pt x="223083" y="1348"/>
                  <a:pt x="300317" y="0"/>
                </a:cubicBezTo>
                <a:cubicBezTo>
                  <a:pt x="289116" y="143998"/>
                  <a:pt x="302559" y="217085"/>
                  <a:pt x="300317" y="305080"/>
                </a:cubicBezTo>
                <a:cubicBezTo>
                  <a:pt x="206998" y="302294"/>
                  <a:pt x="121553" y="301549"/>
                  <a:pt x="0" y="305080"/>
                </a:cubicBezTo>
                <a:cubicBezTo>
                  <a:pt x="-10480" y="160764"/>
                  <a:pt x="-15019" y="119667"/>
                  <a:pt x="0" y="0"/>
                </a:cubicBezTo>
                <a:close/>
              </a:path>
            </a:pathLst>
          </a:custGeom>
          <a:solidFill>
            <a:schemeClr val="bg2"/>
          </a:solidFill>
          <a:ln w="28575">
            <a:solidFill>
              <a:schemeClr val="tx2"/>
            </a:solidFill>
            <a:extLst>
              <a:ext uri="{C807C97D-BFC1-408E-A445-0C87EB9F89A2}">
                <ask:lineSketchStyleProps xmlns:ask="http://schemas.microsoft.com/office/drawing/2018/sketchyshapes" sd="1338577963">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solidFill>
                  <a:schemeClr val="tx2"/>
                </a:solidFill>
              </a:rPr>
              <a:t>6</a:t>
            </a:r>
          </a:p>
        </p:txBody>
      </p:sp>
      <p:sp>
        <p:nvSpPr>
          <p:cNvPr id="47" name="Rectangle 46">
            <a:extLst>
              <a:ext uri="{FF2B5EF4-FFF2-40B4-BE49-F238E27FC236}">
                <a16:creationId xmlns:a16="http://schemas.microsoft.com/office/drawing/2014/main" id="{75DCAA19-3DEE-679D-58F7-1C5249C8FDA9}"/>
              </a:ext>
            </a:extLst>
          </p:cNvPr>
          <p:cNvSpPr/>
          <p:nvPr/>
        </p:nvSpPr>
        <p:spPr>
          <a:xfrm>
            <a:off x="3461642" y="4792507"/>
            <a:ext cx="300317" cy="305080"/>
          </a:xfrm>
          <a:custGeom>
            <a:avLst/>
            <a:gdLst>
              <a:gd name="csX0" fmla="*/ 0 w 300317"/>
              <a:gd name="csY0" fmla="*/ 0 h 305080"/>
              <a:gd name="csX1" fmla="*/ 300317 w 300317"/>
              <a:gd name="csY1" fmla="*/ 0 h 305080"/>
              <a:gd name="csX2" fmla="*/ 300317 w 300317"/>
              <a:gd name="csY2" fmla="*/ 305080 h 305080"/>
              <a:gd name="csX3" fmla="*/ 0 w 300317"/>
              <a:gd name="csY3" fmla="*/ 305080 h 305080"/>
              <a:gd name="csX4" fmla="*/ 0 w 300317"/>
              <a:gd name="csY4" fmla="*/ 0 h 305080"/>
            </a:gdLst>
            <a:ahLst/>
            <a:cxnLst>
              <a:cxn ang="0">
                <a:pos x="csX0" y="csY0"/>
              </a:cxn>
              <a:cxn ang="0">
                <a:pos x="csX1" y="csY1"/>
              </a:cxn>
              <a:cxn ang="0">
                <a:pos x="csX2" y="csY2"/>
              </a:cxn>
              <a:cxn ang="0">
                <a:pos x="csX3" y="csY3"/>
              </a:cxn>
              <a:cxn ang="0">
                <a:pos x="csX4" y="csY4"/>
              </a:cxn>
            </a:cxnLst>
            <a:rect l="l" t="t" r="r" b="b"/>
            <a:pathLst>
              <a:path w="300317" h="305080" fill="none" extrusionOk="0">
                <a:moveTo>
                  <a:pt x="0" y="0"/>
                </a:moveTo>
                <a:cubicBezTo>
                  <a:pt x="139217" y="-13787"/>
                  <a:pt x="174825" y="12649"/>
                  <a:pt x="300317" y="0"/>
                </a:cubicBezTo>
                <a:cubicBezTo>
                  <a:pt x="308718" y="62162"/>
                  <a:pt x="297953" y="229240"/>
                  <a:pt x="300317" y="305080"/>
                </a:cubicBezTo>
                <a:cubicBezTo>
                  <a:pt x="206795" y="306058"/>
                  <a:pt x="145427" y="319471"/>
                  <a:pt x="0" y="305080"/>
                </a:cubicBezTo>
                <a:cubicBezTo>
                  <a:pt x="-1113" y="187927"/>
                  <a:pt x="-5287" y="91356"/>
                  <a:pt x="0" y="0"/>
                </a:cubicBezTo>
                <a:close/>
              </a:path>
              <a:path w="300317" h="305080" stroke="0" extrusionOk="0">
                <a:moveTo>
                  <a:pt x="0" y="0"/>
                </a:moveTo>
                <a:cubicBezTo>
                  <a:pt x="68529" y="-14494"/>
                  <a:pt x="223083" y="1348"/>
                  <a:pt x="300317" y="0"/>
                </a:cubicBezTo>
                <a:cubicBezTo>
                  <a:pt x="289116" y="143998"/>
                  <a:pt x="302559" y="217085"/>
                  <a:pt x="300317" y="305080"/>
                </a:cubicBezTo>
                <a:cubicBezTo>
                  <a:pt x="206998" y="302294"/>
                  <a:pt x="121553" y="301549"/>
                  <a:pt x="0" y="305080"/>
                </a:cubicBezTo>
                <a:cubicBezTo>
                  <a:pt x="-10480" y="160764"/>
                  <a:pt x="-15019" y="119667"/>
                  <a:pt x="0" y="0"/>
                </a:cubicBezTo>
                <a:close/>
              </a:path>
            </a:pathLst>
          </a:custGeom>
          <a:solidFill>
            <a:schemeClr val="bg2"/>
          </a:solidFill>
          <a:ln w="28575">
            <a:solidFill>
              <a:schemeClr val="tx2"/>
            </a:solidFill>
            <a:extLst>
              <a:ext uri="{C807C97D-BFC1-408E-A445-0C87EB9F89A2}">
                <ask:lineSketchStyleProps xmlns:ask="http://schemas.microsoft.com/office/drawing/2018/sketchyshapes" sd="1338577963">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solidFill>
                  <a:schemeClr val="tx2"/>
                </a:solidFill>
              </a:rPr>
              <a:t>7</a:t>
            </a:r>
          </a:p>
        </p:txBody>
      </p:sp>
      <p:sp>
        <p:nvSpPr>
          <p:cNvPr id="48" name="Rectangle 47">
            <a:extLst>
              <a:ext uri="{FF2B5EF4-FFF2-40B4-BE49-F238E27FC236}">
                <a16:creationId xmlns:a16="http://schemas.microsoft.com/office/drawing/2014/main" id="{6F897DA2-F066-668D-210E-230F08D0CF25}"/>
              </a:ext>
            </a:extLst>
          </p:cNvPr>
          <p:cNvSpPr/>
          <p:nvPr/>
        </p:nvSpPr>
        <p:spPr>
          <a:xfrm>
            <a:off x="471487" y="4767824"/>
            <a:ext cx="300317" cy="305080"/>
          </a:xfrm>
          <a:custGeom>
            <a:avLst/>
            <a:gdLst>
              <a:gd name="csX0" fmla="*/ 0 w 300317"/>
              <a:gd name="csY0" fmla="*/ 0 h 305080"/>
              <a:gd name="csX1" fmla="*/ 300317 w 300317"/>
              <a:gd name="csY1" fmla="*/ 0 h 305080"/>
              <a:gd name="csX2" fmla="*/ 300317 w 300317"/>
              <a:gd name="csY2" fmla="*/ 305080 h 305080"/>
              <a:gd name="csX3" fmla="*/ 0 w 300317"/>
              <a:gd name="csY3" fmla="*/ 305080 h 305080"/>
              <a:gd name="csX4" fmla="*/ 0 w 300317"/>
              <a:gd name="csY4" fmla="*/ 0 h 305080"/>
            </a:gdLst>
            <a:ahLst/>
            <a:cxnLst>
              <a:cxn ang="0">
                <a:pos x="csX0" y="csY0"/>
              </a:cxn>
              <a:cxn ang="0">
                <a:pos x="csX1" y="csY1"/>
              </a:cxn>
              <a:cxn ang="0">
                <a:pos x="csX2" y="csY2"/>
              </a:cxn>
              <a:cxn ang="0">
                <a:pos x="csX3" y="csY3"/>
              </a:cxn>
              <a:cxn ang="0">
                <a:pos x="csX4" y="csY4"/>
              </a:cxn>
            </a:cxnLst>
            <a:rect l="l" t="t" r="r" b="b"/>
            <a:pathLst>
              <a:path w="300317" h="305080" fill="none" extrusionOk="0">
                <a:moveTo>
                  <a:pt x="0" y="0"/>
                </a:moveTo>
                <a:cubicBezTo>
                  <a:pt x="139217" y="-13787"/>
                  <a:pt x="174825" y="12649"/>
                  <a:pt x="300317" y="0"/>
                </a:cubicBezTo>
                <a:cubicBezTo>
                  <a:pt x="308718" y="62162"/>
                  <a:pt x="297953" y="229240"/>
                  <a:pt x="300317" y="305080"/>
                </a:cubicBezTo>
                <a:cubicBezTo>
                  <a:pt x="206795" y="306058"/>
                  <a:pt x="145427" y="319471"/>
                  <a:pt x="0" y="305080"/>
                </a:cubicBezTo>
                <a:cubicBezTo>
                  <a:pt x="-1113" y="187927"/>
                  <a:pt x="-5287" y="91356"/>
                  <a:pt x="0" y="0"/>
                </a:cubicBezTo>
                <a:close/>
              </a:path>
              <a:path w="300317" h="305080" stroke="0" extrusionOk="0">
                <a:moveTo>
                  <a:pt x="0" y="0"/>
                </a:moveTo>
                <a:cubicBezTo>
                  <a:pt x="68529" y="-14494"/>
                  <a:pt x="223083" y="1348"/>
                  <a:pt x="300317" y="0"/>
                </a:cubicBezTo>
                <a:cubicBezTo>
                  <a:pt x="289116" y="143998"/>
                  <a:pt x="302559" y="217085"/>
                  <a:pt x="300317" y="305080"/>
                </a:cubicBezTo>
                <a:cubicBezTo>
                  <a:pt x="206998" y="302294"/>
                  <a:pt x="121553" y="301549"/>
                  <a:pt x="0" y="305080"/>
                </a:cubicBezTo>
                <a:cubicBezTo>
                  <a:pt x="-10480" y="160764"/>
                  <a:pt x="-15019" y="119667"/>
                  <a:pt x="0" y="0"/>
                </a:cubicBezTo>
                <a:close/>
              </a:path>
            </a:pathLst>
          </a:custGeom>
          <a:solidFill>
            <a:schemeClr val="bg2"/>
          </a:solidFill>
          <a:ln w="28575">
            <a:solidFill>
              <a:schemeClr val="tx2"/>
            </a:solidFill>
            <a:extLst>
              <a:ext uri="{C807C97D-BFC1-408E-A445-0C87EB9F89A2}">
                <ask:lineSketchStyleProps xmlns:ask="http://schemas.microsoft.com/office/drawing/2018/sketchyshapes" sd="1338577963">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solidFill>
                  <a:schemeClr val="tx2"/>
                </a:solidFill>
              </a:rPr>
              <a:t>8</a:t>
            </a:r>
          </a:p>
        </p:txBody>
      </p:sp>
      <p:cxnSp>
        <p:nvCxnSpPr>
          <p:cNvPr id="50" name="Straight Arrow Connector 49">
            <a:extLst>
              <a:ext uri="{FF2B5EF4-FFF2-40B4-BE49-F238E27FC236}">
                <a16:creationId xmlns:a16="http://schemas.microsoft.com/office/drawing/2014/main" id="{D340E1E8-2848-DE6E-D6D8-0B45E77445E8}"/>
              </a:ext>
            </a:extLst>
          </p:cNvPr>
          <p:cNvCxnSpPr>
            <a:cxnSpLocks/>
          </p:cNvCxnSpPr>
          <p:nvPr/>
        </p:nvCxnSpPr>
        <p:spPr>
          <a:xfrm>
            <a:off x="759758" y="2002971"/>
            <a:ext cx="8883698" cy="0"/>
          </a:xfrm>
          <a:prstGeom prst="straightConnector1">
            <a:avLst/>
          </a:prstGeom>
          <a:ln w="76200">
            <a:solidFill>
              <a:schemeClr val="tx1">
                <a:lumMod val="60000"/>
                <a:lumOff val="40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EEB576A6-A013-1E68-DD93-C9B7D796667C}"/>
              </a:ext>
            </a:extLst>
          </p:cNvPr>
          <p:cNvCxnSpPr>
            <a:cxnSpLocks/>
          </p:cNvCxnSpPr>
          <p:nvPr/>
        </p:nvCxnSpPr>
        <p:spPr>
          <a:xfrm flipH="1">
            <a:off x="2292263" y="4419600"/>
            <a:ext cx="9734365" cy="0"/>
          </a:xfrm>
          <a:prstGeom prst="straightConnector1">
            <a:avLst/>
          </a:prstGeom>
          <a:ln w="76200">
            <a:solidFill>
              <a:schemeClr val="tx1">
                <a:lumMod val="60000"/>
                <a:lumOff val="40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46187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12C801-08E4-30B1-2850-E68B2C2F5D38}"/>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2E527AB2-2113-56D1-C10E-719AD04A6186}"/>
              </a:ext>
            </a:extLst>
          </p:cNvPr>
          <p:cNvSpPr>
            <a:spLocks noGrp="1"/>
          </p:cNvSpPr>
          <p:nvPr>
            <p:ph type="body" sz="quarter" idx="13"/>
          </p:nvPr>
        </p:nvSpPr>
        <p:spPr>
          <a:xfrm>
            <a:off x="1055688" y="624947"/>
            <a:ext cx="3840329" cy="247554"/>
          </a:xfrm>
        </p:spPr>
        <p:txBody>
          <a:bodyPr/>
          <a:lstStyle/>
          <a:p>
            <a:r>
              <a:rPr lang="en-AU" dirty="0"/>
              <a:t>ENTREPRENEURSHIP AND STARTING A BUSINESS</a:t>
            </a:r>
          </a:p>
        </p:txBody>
      </p:sp>
      <p:sp>
        <p:nvSpPr>
          <p:cNvPr id="4" name="Text Placeholder 2">
            <a:extLst>
              <a:ext uri="{FF2B5EF4-FFF2-40B4-BE49-F238E27FC236}">
                <a16:creationId xmlns:a16="http://schemas.microsoft.com/office/drawing/2014/main" id="{F390F774-7439-F1F9-5952-0424FAEEE488}"/>
              </a:ext>
            </a:extLst>
          </p:cNvPr>
          <p:cNvSpPr txBox="1">
            <a:spLocks/>
          </p:cNvSpPr>
          <p:nvPr/>
        </p:nvSpPr>
        <p:spPr>
          <a:xfrm>
            <a:off x="1055687" y="1700212"/>
            <a:ext cx="2542536" cy="110799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dirty="0">
                <a:solidFill>
                  <a:schemeClr val="accent6"/>
                </a:solidFill>
              </a:rPr>
              <a:t>There are multiple routes to becoming a manufacturing entrepreneur, each with distinct advantages and considerations.</a:t>
            </a:r>
          </a:p>
        </p:txBody>
      </p:sp>
      <p:sp>
        <p:nvSpPr>
          <p:cNvPr id="11" name="Title 10">
            <a:extLst>
              <a:ext uri="{FF2B5EF4-FFF2-40B4-BE49-F238E27FC236}">
                <a16:creationId xmlns:a16="http://schemas.microsoft.com/office/drawing/2014/main" id="{B013E8E2-0636-CB2F-60BB-0CA4D609646F}"/>
              </a:ext>
            </a:extLst>
          </p:cNvPr>
          <p:cNvSpPr>
            <a:spLocks noGrp="1"/>
          </p:cNvSpPr>
          <p:nvPr>
            <p:ph type="title"/>
          </p:nvPr>
        </p:nvSpPr>
        <p:spPr>
          <a:xfrm>
            <a:off x="1055941" y="873125"/>
            <a:ext cx="5696088" cy="524553"/>
          </a:xfrm>
        </p:spPr>
        <p:txBody>
          <a:bodyPr/>
          <a:lstStyle/>
          <a:p>
            <a:r>
              <a:rPr lang="en-AU" dirty="0"/>
              <a:t>Pathways to entrepreneurship</a:t>
            </a:r>
          </a:p>
        </p:txBody>
      </p:sp>
      <p:graphicFrame>
        <p:nvGraphicFramePr>
          <p:cNvPr id="3" name="Table 2">
            <a:extLst>
              <a:ext uri="{FF2B5EF4-FFF2-40B4-BE49-F238E27FC236}">
                <a16:creationId xmlns:a16="http://schemas.microsoft.com/office/drawing/2014/main" id="{41CF2719-206A-E106-C0E8-79A9BF49D1CE}"/>
              </a:ext>
            </a:extLst>
          </p:cNvPr>
          <p:cNvGraphicFramePr>
            <a:graphicFrameLocks noGrp="1"/>
          </p:cNvGraphicFramePr>
          <p:nvPr>
            <p:extLst>
              <p:ext uri="{D42A27DB-BD31-4B8C-83A1-F6EECF244321}">
                <p14:modId xmlns:p14="http://schemas.microsoft.com/office/powerpoint/2010/main" val="1771877280"/>
              </p:ext>
            </p:extLst>
          </p:nvPr>
        </p:nvGraphicFramePr>
        <p:xfrm>
          <a:off x="4167021" y="1700212"/>
          <a:ext cx="7423295" cy="4532841"/>
        </p:xfrm>
        <a:graphic>
          <a:graphicData uri="http://schemas.openxmlformats.org/drawingml/2006/table">
            <a:tbl>
              <a:tblPr firstRow="1" bandRow="1">
                <a:tableStyleId>{9DCAF9ED-07DC-4A11-8D7F-57B35C25682E}</a:tableStyleId>
              </a:tblPr>
              <a:tblGrid>
                <a:gridCol w="7423295">
                  <a:extLst>
                    <a:ext uri="{9D8B030D-6E8A-4147-A177-3AD203B41FA5}">
                      <a16:colId xmlns:a16="http://schemas.microsoft.com/office/drawing/2014/main" val="1502491819"/>
                    </a:ext>
                  </a:extLst>
                </a:gridCol>
              </a:tblGrid>
              <a:tr h="513513">
                <a:tc>
                  <a:txBody>
                    <a:bodyPr/>
                    <a:lstStyle/>
                    <a:p>
                      <a:r>
                        <a:rPr lang="en-AU" sz="1600" b="1" noProof="0" dirty="0"/>
                        <a:t>Some examples of pathways</a:t>
                      </a:r>
                      <a:endParaRPr lang="en-AU" sz="1600" noProof="0" dirty="0"/>
                    </a:p>
                  </a:txBody>
                  <a:tcPr anchor="ctr"/>
                </a:tc>
                <a:extLst>
                  <a:ext uri="{0D108BD9-81ED-4DB2-BD59-A6C34878D82A}">
                    <a16:rowId xmlns:a16="http://schemas.microsoft.com/office/drawing/2014/main" val="479762216"/>
                  </a:ext>
                </a:extLst>
              </a:tr>
              <a:tr h="502416">
                <a:tc>
                  <a:txBody>
                    <a:bodyPr/>
                    <a:lstStyle/>
                    <a:p>
                      <a:r>
                        <a:rPr lang="en-AU" sz="1400" b="1" noProof="0" dirty="0"/>
                        <a:t>Traditional education </a:t>
                      </a:r>
                      <a:r>
                        <a:rPr lang="en-AU" sz="1400" noProof="0" dirty="0"/>
                        <a:t>→ technical training → industry experience → venture launch</a:t>
                      </a:r>
                    </a:p>
                  </a:txBody>
                  <a:tcPr anchor="ctr"/>
                </a:tc>
                <a:extLst>
                  <a:ext uri="{0D108BD9-81ED-4DB2-BD59-A6C34878D82A}">
                    <a16:rowId xmlns:a16="http://schemas.microsoft.com/office/drawing/2014/main" val="508081052"/>
                  </a:ext>
                </a:extLst>
              </a:tr>
              <a:tr h="502416">
                <a:tc>
                  <a:txBody>
                    <a:bodyPr/>
                    <a:lstStyle/>
                    <a:p>
                      <a:r>
                        <a:rPr lang="en-AU" sz="1400" b="1" noProof="0" dirty="0"/>
                        <a:t>Apprenticeship</a:t>
                      </a:r>
                      <a:r>
                        <a:rPr lang="en-AU" sz="1400" noProof="0" dirty="0"/>
                        <a:t> → skill mastery → identifying market gap → new venture</a:t>
                      </a:r>
                    </a:p>
                  </a:txBody>
                  <a:tcPr anchor="ctr"/>
                </a:tc>
                <a:extLst>
                  <a:ext uri="{0D108BD9-81ED-4DB2-BD59-A6C34878D82A}">
                    <a16:rowId xmlns:a16="http://schemas.microsoft.com/office/drawing/2014/main" val="2929732075"/>
                  </a:ext>
                </a:extLst>
              </a:tr>
              <a:tr h="502416">
                <a:tc>
                  <a:txBody>
                    <a:bodyPr/>
                    <a:lstStyle/>
                    <a:p>
                      <a:r>
                        <a:rPr lang="en-AU" sz="1400" b="1" noProof="0" dirty="0"/>
                        <a:t>Product idea </a:t>
                      </a:r>
                      <a:r>
                        <a:rPr lang="en-AU" sz="1400" noProof="0" dirty="0"/>
                        <a:t>→ prototyping → crowdfunding → production scaling</a:t>
                      </a:r>
                    </a:p>
                  </a:txBody>
                  <a:tcPr anchor="ctr"/>
                </a:tc>
                <a:extLst>
                  <a:ext uri="{0D108BD9-81ED-4DB2-BD59-A6C34878D82A}">
                    <a16:rowId xmlns:a16="http://schemas.microsoft.com/office/drawing/2014/main" val="923861008"/>
                  </a:ext>
                </a:extLst>
              </a:tr>
              <a:tr h="502416">
                <a:tc>
                  <a:txBody>
                    <a:bodyPr/>
                    <a:lstStyle/>
                    <a:p>
                      <a:r>
                        <a:rPr lang="en-AU" sz="1400" b="1" noProof="0" dirty="0"/>
                        <a:t>Existing business acquisition </a:t>
                      </a:r>
                      <a:r>
                        <a:rPr lang="en-AU" sz="1400" noProof="0" dirty="0"/>
                        <a:t>→ modernisation → expansion</a:t>
                      </a:r>
                    </a:p>
                  </a:txBody>
                  <a:tcPr anchor="ctr"/>
                </a:tc>
                <a:extLst>
                  <a:ext uri="{0D108BD9-81ED-4DB2-BD59-A6C34878D82A}">
                    <a16:rowId xmlns:a16="http://schemas.microsoft.com/office/drawing/2014/main" val="1553370433"/>
                  </a:ext>
                </a:extLst>
              </a:tr>
              <a:tr h="502416">
                <a:tc>
                  <a:txBody>
                    <a:bodyPr/>
                    <a:lstStyle/>
                    <a:p>
                      <a:r>
                        <a:rPr lang="en-AU" sz="1400" b="1" noProof="0" dirty="0"/>
                        <a:t>Corporate experience </a:t>
                      </a:r>
                      <a:r>
                        <a:rPr lang="en-AU" sz="1400" noProof="0" dirty="0"/>
                        <a:t>→ identifying industry gaps → venture development</a:t>
                      </a:r>
                    </a:p>
                  </a:txBody>
                  <a:tcPr anchor="ctr"/>
                </a:tc>
                <a:extLst>
                  <a:ext uri="{0D108BD9-81ED-4DB2-BD59-A6C34878D82A}">
                    <a16:rowId xmlns:a16="http://schemas.microsoft.com/office/drawing/2014/main" val="1844486732"/>
                  </a:ext>
                </a:extLst>
              </a:tr>
              <a:tr h="502416">
                <a:tc>
                  <a:txBody>
                    <a:bodyPr/>
                    <a:lstStyle/>
                    <a:p>
                      <a:r>
                        <a:rPr lang="en-AU" sz="1400" b="1" noProof="0" dirty="0"/>
                        <a:t>Technical innovation </a:t>
                      </a:r>
                      <a:r>
                        <a:rPr lang="en-AU" sz="1400" noProof="0" dirty="0"/>
                        <a:t>→ patent → licensing or direct manufacturing</a:t>
                      </a:r>
                    </a:p>
                  </a:txBody>
                  <a:tcPr anchor="ctr"/>
                </a:tc>
                <a:extLst>
                  <a:ext uri="{0D108BD9-81ED-4DB2-BD59-A6C34878D82A}">
                    <a16:rowId xmlns:a16="http://schemas.microsoft.com/office/drawing/2014/main" val="1304506627"/>
                  </a:ext>
                </a:extLst>
              </a:tr>
              <a:tr h="502416">
                <a:tc>
                  <a:txBody>
                    <a:bodyPr/>
                    <a:lstStyle/>
                    <a:p>
                      <a:r>
                        <a:rPr lang="en-AU" sz="1400" b="1" noProof="0" dirty="0"/>
                        <a:t>Family business succession </a:t>
                      </a:r>
                      <a:r>
                        <a:rPr lang="en-AU" sz="1400" noProof="0" dirty="0"/>
                        <a:t>→ modernisation and diversification</a:t>
                      </a:r>
                    </a:p>
                  </a:txBody>
                  <a:tcPr anchor="ctr"/>
                </a:tc>
                <a:extLst>
                  <a:ext uri="{0D108BD9-81ED-4DB2-BD59-A6C34878D82A}">
                    <a16:rowId xmlns:a16="http://schemas.microsoft.com/office/drawing/2014/main" val="542456766"/>
                  </a:ext>
                </a:extLst>
              </a:tr>
              <a:tr h="5024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b="1" noProof="0" dirty="0"/>
                        <a:t>Industry partnership </a:t>
                      </a:r>
                      <a:r>
                        <a:rPr lang="en-AU" sz="1400" noProof="0" dirty="0"/>
                        <a:t>→ shared manufacturing venture</a:t>
                      </a:r>
                    </a:p>
                  </a:txBody>
                  <a:tcPr anchor="ctr"/>
                </a:tc>
                <a:extLst>
                  <a:ext uri="{0D108BD9-81ED-4DB2-BD59-A6C34878D82A}">
                    <a16:rowId xmlns:a16="http://schemas.microsoft.com/office/drawing/2014/main" val="3152450171"/>
                  </a:ext>
                </a:extLst>
              </a:tr>
            </a:tbl>
          </a:graphicData>
        </a:graphic>
      </p:graphicFrame>
      <p:pic>
        <p:nvPicPr>
          <p:cNvPr id="6" name="Picture 5" descr="A cartoon of a person with a white circle over their head&#10;&#10;AI-generated content may be incorrect.">
            <a:extLst>
              <a:ext uri="{FF2B5EF4-FFF2-40B4-BE49-F238E27FC236}">
                <a16:creationId xmlns:a16="http://schemas.microsoft.com/office/drawing/2014/main" id="{A6C9A1F7-9822-7E02-B8ED-EE9965568E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382" y="4534316"/>
            <a:ext cx="798193" cy="1818463"/>
          </a:xfrm>
          <a:prstGeom prst="rect">
            <a:avLst/>
          </a:prstGeom>
        </p:spPr>
      </p:pic>
      <p:pic>
        <p:nvPicPr>
          <p:cNvPr id="9" name="Picture 8" descr="A cartoon of a person wearing a mask&#10;&#10;AI-generated content may be incorrect.">
            <a:extLst>
              <a:ext uri="{FF2B5EF4-FFF2-40B4-BE49-F238E27FC236}">
                <a16:creationId xmlns:a16="http://schemas.microsoft.com/office/drawing/2014/main" id="{316B3F53-BBC2-FA7F-2EC2-1AA603317D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60591" y="4534316"/>
            <a:ext cx="1244742" cy="1818463"/>
          </a:xfrm>
          <a:prstGeom prst="rect">
            <a:avLst/>
          </a:prstGeom>
        </p:spPr>
      </p:pic>
      <p:pic>
        <p:nvPicPr>
          <p:cNvPr id="12" name="Picture 11" descr="A cartoon of a person wearing a white coat&#10;&#10;AI-generated content may be incorrect.">
            <a:extLst>
              <a:ext uri="{FF2B5EF4-FFF2-40B4-BE49-F238E27FC236}">
                <a16:creationId xmlns:a16="http://schemas.microsoft.com/office/drawing/2014/main" id="{401FF686-2702-19EE-8FC8-FF83156983B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43046" y="4450080"/>
            <a:ext cx="958186" cy="1895079"/>
          </a:xfrm>
          <a:prstGeom prst="rect">
            <a:avLst/>
          </a:prstGeom>
        </p:spPr>
      </p:pic>
    </p:spTree>
    <p:extLst>
      <p:ext uri="{BB962C8B-B14F-4D97-AF65-F5344CB8AC3E}">
        <p14:creationId xmlns:p14="http://schemas.microsoft.com/office/powerpoint/2010/main" val="17584470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78B22DD5-3B71-E9FE-C63B-F23DE79B4F0C}"/>
              </a:ext>
            </a:extLst>
          </p:cNvPr>
          <p:cNvSpPr>
            <a:spLocks noGrp="1"/>
          </p:cNvSpPr>
          <p:nvPr>
            <p:ph type="body" sz="quarter" idx="20"/>
          </p:nvPr>
        </p:nvSpPr>
        <p:spPr>
          <a:xfrm>
            <a:off x="1055688" y="624947"/>
            <a:ext cx="831492" cy="247554"/>
          </a:xfrm>
          <a:ln>
            <a:noFill/>
          </a:ln>
        </p:spPr>
        <p:txBody>
          <a:bodyPr/>
          <a:lstStyle/>
          <a:p>
            <a:r>
              <a:rPr lang="en-US" dirty="0"/>
              <a:t>ACTIVITY</a:t>
            </a:r>
            <a:endParaRPr lang="en-AU" dirty="0"/>
          </a:p>
        </p:txBody>
      </p:sp>
      <p:pic>
        <p:nvPicPr>
          <p:cNvPr id="26" name="Picture Placeholder 25" descr="A white rectangular object with black lines&#10;&#10;AI-generated content may be incorrect.">
            <a:extLst>
              <a:ext uri="{FF2B5EF4-FFF2-40B4-BE49-F238E27FC236}">
                <a16:creationId xmlns:a16="http://schemas.microsoft.com/office/drawing/2014/main" id="{41DD9FAF-8475-97E6-FD54-457965AB2D88}"/>
              </a:ext>
            </a:extLst>
          </p:cNvPr>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t="18" b="18"/>
          <a:stretch>
            <a:fillRect/>
          </a:stretch>
        </p:blipFill>
        <p:spPr/>
      </p:pic>
      <p:sp>
        <p:nvSpPr>
          <p:cNvPr id="8" name="Text Placeholder 2">
            <a:extLst>
              <a:ext uri="{FF2B5EF4-FFF2-40B4-BE49-F238E27FC236}">
                <a16:creationId xmlns:a16="http://schemas.microsoft.com/office/drawing/2014/main" id="{40EC79C9-A9B1-6A2E-5335-257CD5AA4446}"/>
              </a:ext>
            </a:extLst>
          </p:cNvPr>
          <p:cNvSpPr txBox="1">
            <a:spLocks/>
          </p:cNvSpPr>
          <p:nvPr/>
        </p:nvSpPr>
        <p:spPr>
          <a:xfrm>
            <a:off x="7575840" y="3956573"/>
            <a:ext cx="3459162" cy="2115790"/>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171450" indent="-171450">
              <a:buClr>
                <a:schemeClr val="tx2"/>
              </a:buClr>
              <a:buSzPct val="90000"/>
              <a:buFont typeface="Arial" panose="020B0604020202020204" pitchFamily="34" charset="0"/>
              <a:buChar char="•"/>
            </a:pPr>
            <a:r>
              <a:rPr lang="en-AU" sz="1200" noProof="0" dirty="0">
                <a:solidFill>
                  <a:schemeClr val="accent6"/>
                </a:solidFill>
              </a:rPr>
              <a:t>How does your manufacturing business idea address a real need or opportunity in the market?</a:t>
            </a:r>
          </a:p>
          <a:p>
            <a:pPr marL="171450" indent="-171450">
              <a:buClr>
                <a:schemeClr val="tx2"/>
              </a:buClr>
              <a:buSzPct val="90000"/>
              <a:buFont typeface="Arial" panose="020B0604020202020204" pitchFamily="34" charset="0"/>
              <a:buChar char="•"/>
            </a:pPr>
            <a:r>
              <a:rPr lang="en-AU" sz="1200" noProof="0" dirty="0">
                <a:solidFill>
                  <a:schemeClr val="accent6"/>
                </a:solidFill>
              </a:rPr>
              <a:t>Which of your personal skills and attributes would be most valuable in making your manufacturing business successful?</a:t>
            </a:r>
          </a:p>
          <a:p>
            <a:pPr marL="171450" indent="-171450">
              <a:buClr>
                <a:schemeClr val="tx2"/>
              </a:buClr>
              <a:buSzPct val="90000"/>
              <a:buFont typeface="Arial" panose="020B0604020202020204" pitchFamily="34" charset="0"/>
              <a:buChar char="•"/>
            </a:pPr>
            <a:r>
              <a:rPr lang="en-AU" sz="1200" noProof="0" dirty="0">
                <a:solidFill>
                  <a:schemeClr val="accent6"/>
                </a:solidFill>
              </a:rPr>
              <a:t>What aspect of manufacturing your product would be most challenging, and how might you overcome this?</a:t>
            </a:r>
          </a:p>
        </p:txBody>
      </p:sp>
      <p:sp>
        <p:nvSpPr>
          <p:cNvPr id="17" name="Text Placeholder 14">
            <a:extLst>
              <a:ext uri="{FF2B5EF4-FFF2-40B4-BE49-F238E27FC236}">
                <a16:creationId xmlns:a16="http://schemas.microsoft.com/office/drawing/2014/main" id="{C2895F0B-4A6C-D7F5-64B7-EFC9450575F9}"/>
              </a:ext>
            </a:extLst>
          </p:cNvPr>
          <p:cNvSpPr txBox="1">
            <a:spLocks/>
          </p:cNvSpPr>
          <p:nvPr/>
        </p:nvSpPr>
        <p:spPr>
          <a:xfrm>
            <a:off x="7561416" y="3710868"/>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DISCUSSION STARTERS</a:t>
            </a:r>
          </a:p>
        </p:txBody>
      </p:sp>
      <p:graphicFrame>
        <p:nvGraphicFramePr>
          <p:cNvPr id="14" name="Table 13">
            <a:extLst>
              <a:ext uri="{FF2B5EF4-FFF2-40B4-BE49-F238E27FC236}">
                <a16:creationId xmlns:a16="http://schemas.microsoft.com/office/drawing/2014/main" id="{3A1120A0-67ED-40B6-F286-9C812C2F4D8C}"/>
              </a:ext>
            </a:extLst>
          </p:cNvPr>
          <p:cNvGraphicFramePr>
            <a:graphicFrameLocks noGrp="1"/>
          </p:cNvGraphicFramePr>
          <p:nvPr>
            <p:extLst>
              <p:ext uri="{D42A27DB-BD31-4B8C-83A1-F6EECF244321}">
                <p14:modId xmlns:p14="http://schemas.microsoft.com/office/powerpoint/2010/main" val="2447510532"/>
              </p:ext>
            </p:extLst>
          </p:nvPr>
        </p:nvGraphicFramePr>
        <p:xfrm>
          <a:off x="1055688" y="1952585"/>
          <a:ext cx="5403478" cy="4099824"/>
        </p:xfrm>
        <a:graphic>
          <a:graphicData uri="http://schemas.openxmlformats.org/drawingml/2006/table">
            <a:tbl>
              <a:tblPr firstRow="1" bandRow="1">
                <a:tableStyleId>{9DCAF9ED-07DC-4A11-8D7F-57B35C25682E}</a:tableStyleId>
              </a:tblPr>
              <a:tblGrid>
                <a:gridCol w="5403478">
                  <a:extLst>
                    <a:ext uri="{9D8B030D-6E8A-4147-A177-3AD203B41FA5}">
                      <a16:colId xmlns:a16="http://schemas.microsoft.com/office/drawing/2014/main" val="1502491819"/>
                    </a:ext>
                  </a:extLst>
                </a:gridCol>
              </a:tblGrid>
              <a:tr h="561548">
                <a:tc>
                  <a:txBody>
                    <a:bodyPr/>
                    <a:lstStyle/>
                    <a:p>
                      <a:r>
                        <a:rPr lang="en-AU" noProof="0" dirty="0"/>
                        <a:t>Activity (40 mins)</a:t>
                      </a:r>
                    </a:p>
                  </a:txBody>
                  <a:tcPr anchor="ctr"/>
                </a:tc>
                <a:extLst>
                  <a:ext uri="{0D108BD9-81ED-4DB2-BD59-A6C34878D82A}">
                    <a16:rowId xmlns:a16="http://schemas.microsoft.com/office/drawing/2014/main" val="479762216"/>
                  </a:ext>
                </a:extLst>
              </a:tr>
              <a:tr h="647356">
                <a:tc>
                  <a:txBody>
                    <a:bodyPr/>
                    <a:lstStyle/>
                    <a:p>
                      <a:pPr marL="0" indent="0">
                        <a:lnSpc>
                          <a:spcPct val="100000"/>
                        </a:lnSpc>
                        <a:buFont typeface="+mj-lt"/>
                        <a:buNone/>
                      </a:pPr>
                      <a:r>
                        <a:rPr lang="en-AU" sz="1100" b="0" i="0" kern="1200" noProof="0" dirty="0">
                          <a:solidFill>
                            <a:schemeClr val="tx2"/>
                          </a:solidFill>
                          <a:effectLst/>
                          <a:latin typeface="+mn-lt"/>
                          <a:ea typeface="+mn-ea"/>
                          <a:cs typeface="+mn-cs"/>
                        </a:rPr>
                        <a:t>The ability to develop a viable business concept is fundamental to entrepreneurial success in manufacturing. Creating a Manufacturing Business Canvas helps you identify key components of a potential manufacturing venture.</a:t>
                      </a:r>
                      <a:endParaRPr lang="en-AU" sz="1100" b="0" noProof="0" dirty="0">
                        <a:solidFill>
                          <a:schemeClr val="tx2"/>
                        </a:solidFill>
                        <a:highlight>
                          <a:srgbClr val="FFFF00"/>
                        </a:highlight>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dirty="0">
                          <a:solidFill>
                            <a:schemeClr val="accent1"/>
                          </a:solidFill>
                          <a:effectLst/>
                          <a:latin typeface="Arial" panose="020B0604020202020204" pitchFamily="34" charset="0"/>
                        </a:rPr>
                        <a:t>STEPS</a:t>
                      </a:r>
                      <a:r>
                        <a:rPr lang="en-AU" sz="1100" b="0" i="0" noProof="0" dirty="0">
                          <a:solidFill>
                            <a:schemeClr val="bg2"/>
                          </a:solidFill>
                          <a:effectLst/>
                          <a:latin typeface="Arial" panose="020B0604020202020204" pitchFamily="34" charset="0"/>
                        </a:rPr>
                        <a:t>​</a:t>
                      </a:r>
                      <a:endParaRPr lang="en-AU" sz="1100" b="0" i="0" noProof="0" dirty="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buFont typeface="+mj-lt"/>
                        <a:buAutoNum type="arabicPeriod"/>
                      </a:pPr>
                      <a:r>
                        <a:rPr lang="en-AU" sz="1100" b="0" noProof="0" dirty="0">
                          <a:solidFill>
                            <a:schemeClr val="tx2"/>
                          </a:solidFill>
                        </a:rPr>
                        <a:t>Choose a product idea: Select a physical product that you could make or improve. Think about everyday items, local needs, or problems that could be solved with a manufactured product. Have some fun.</a:t>
                      </a:r>
                    </a:p>
                    <a:p>
                      <a:pPr marL="228600" indent="-228600">
                        <a:buFont typeface="+mj-lt"/>
                        <a:buAutoNum type="arabicPeriod"/>
                      </a:pPr>
                      <a:r>
                        <a:rPr lang="en-AU" sz="1100" b="0" noProof="0" dirty="0">
                          <a:solidFill>
                            <a:schemeClr val="tx2"/>
                          </a:solidFill>
                        </a:rPr>
                        <a:t>Complete the business canvas, identify your customers, list key resources, determine the cost for your product, plan on how you will sell it, any partners you need to help you create the product, and whether there is a benefit to community. </a:t>
                      </a:r>
                    </a:p>
                    <a:p>
                      <a:pPr marL="228600" indent="-228600">
                        <a:buFont typeface="+mj-lt"/>
                        <a:buAutoNum type="arabicPeriod"/>
                      </a:pPr>
                      <a:r>
                        <a:rPr lang="en-AU" sz="1100" b="0" noProof="0" dirty="0">
                          <a:solidFill>
                            <a:schemeClr val="tx2"/>
                          </a:solidFill>
                        </a:rPr>
                        <a:t>Expand your canvas to include an education pathway to reach business ownership or entrepreneurship. Consider the qualifications needed.</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dirty="0">
                          <a:solidFill>
                            <a:schemeClr val="accent1"/>
                          </a:solidFill>
                          <a:effectLst/>
                          <a:latin typeface="Arial" panose="020B0604020202020204" pitchFamily="34" charset="0"/>
                        </a:rPr>
                        <a:t>RESOURCES</a:t>
                      </a:r>
                      <a:r>
                        <a:rPr lang="en-AU" sz="1100" b="0" i="0" noProof="0" dirty="0">
                          <a:solidFill>
                            <a:schemeClr val="accent1"/>
                          </a:solidFill>
                          <a:effectLst/>
                          <a:latin typeface="Arial" panose="020B0604020202020204" pitchFamily="34" charset="0"/>
                        </a:rPr>
                        <a:t>​</a:t>
                      </a:r>
                      <a:endParaRPr lang="en-AU" sz="1100" b="0" i="0" noProof="0" dirty="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dirty="0">
                          <a:solidFill>
                            <a:schemeClr val="tx2"/>
                          </a:solidFill>
                          <a:effectLst/>
                          <a:latin typeface="Arial" panose="020B0604020202020204" pitchFamily="34" charset="0"/>
                        </a:rPr>
                        <a:t>Worksheet 15.1 – Manufacturing business canvas</a:t>
                      </a:r>
                    </a:p>
                    <a:p>
                      <a:pPr marL="171450" indent="-171450" algn="l" rtl="0" fontAlgn="base">
                        <a:lnSpc>
                          <a:spcPct val="100000"/>
                        </a:lnSpc>
                        <a:buFont typeface="Arial" panose="020B0604020202020204" pitchFamily="34" charset="0"/>
                        <a:buChar char="•"/>
                      </a:pPr>
                      <a:r>
                        <a:rPr lang="en-AU" sz="1100" b="0" i="0" noProof="0" dirty="0">
                          <a:solidFill>
                            <a:schemeClr val="tx2"/>
                          </a:solidFill>
                          <a:effectLst/>
                          <a:latin typeface="Arial" panose="020B0604020202020204" pitchFamily="34" charset="0"/>
                        </a:rPr>
                        <a:t>Worksheet 15.2 – Education production pathway</a:t>
                      </a: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21" name="Title 20">
            <a:extLst>
              <a:ext uri="{FF2B5EF4-FFF2-40B4-BE49-F238E27FC236}">
                <a16:creationId xmlns:a16="http://schemas.microsoft.com/office/drawing/2014/main" id="{13DF0FD4-7170-8102-15C5-AD7552E54296}"/>
              </a:ext>
            </a:extLst>
          </p:cNvPr>
          <p:cNvSpPr>
            <a:spLocks noGrp="1"/>
          </p:cNvSpPr>
          <p:nvPr>
            <p:ph type="title"/>
          </p:nvPr>
        </p:nvSpPr>
        <p:spPr>
          <a:xfrm>
            <a:off x="1055941" y="873125"/>
            <a:ext cx="4213631" cy="524553"/>
          </a:xfrm>
        </p:spPr>
        <p:txBody>
          <a:bodyPr/>
          <a:lstStyle/>
          <a:p>
            <a:r>
              <a:rPr lang="en-AU" dirty="0"/>
              <a:t>Your business canvas</a:t>
            </a:r>
          </a:p>
        </p:txBody>
      </p:sp>
      <p:sp>
        <p:nvSpPr>
          <p:cNvPr id="22" name="Text Placeholder 5">
            <a:extLst>
              <a:ext uri="{FF2B5EF4-FFF2-40B4-BE49-F238E27FC236}">
                <a16:creationId xmlns:a16="http://schemas.microsoft.com/office/drawing/2014/main" id="{BC340A2A-6CA4-9FCC-BAAE-8E9BD8828CA2}"/>
              </a:ext>
            </a:extLst>
          </p:cNvPr>
          <p:cNvSpPr txBox="1">
            <a:spLocks/>
          </p:cNvSpPr>
          <p:nvPr/>
        </p:nvSpPr>
        <p:spPr>
          <a:xfrm>
            <a:off x="1055688" y="1530781"/>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Develop a business concept</a:t>
            </a:r>
          </a:p>
        </p:txBody>
      </p:sp>
    </p:spTree>
    <p:extLst>
      <p:ext uri="{BB962C8B-B14F-4D97-AF65-F5344CB8AC3E}">
        <p14:creationId xmlns:p14="http://schemas.microsoft.com/office/powerpoint/2010/main" val="3604957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0EDB8-D020-BE11-B5FF-6131E3023131}"/>
            </a:ext>
          </a:extLst>
        </p:cNvPr>
        <p:cNvGrpSpPr/>
        <p:nvPr/>
      </p:nvGrpSpPr>
      <p:grpSpPr>
        <a:xfrm>
          <a:off x="0" y="0"/>
          <a:ext cx="0" cy="0"/>
          <a:chOff x="0" y="0"/>
          <a:chExt cx="0" cy="0"/>
        </a:xfrm>
      </p:grpSpPr>
      <p:sp>
        <p:nvSpPr>
          <p:cNvPr id="27" name="Text Placeholder 5">
            <a:extLst>
              <a:ext uri="{FF2B5EF4-FFF2-40B4-BE49-F238E27FC236}">
                <a16:creationId xmlns:a16="http://schemas.microsoft.com/office/drawing/2014/main" id="{7A0D5CE5-A304-C512-CFCD-292C905C8C56}"/>
              </a:ext>
            </a:extLst>
          </p:cNvPr>
          <p:cNvSpPr>
            <a:spLocks noGrp="1"/>
          </p:cNvSpPr>
          <p:nvPr>
            <p:ph type="body" sz="quarter" idx="11"/>
          </p:nvPr>
        </p:nvSpPr>
        <p:spPr>
          <a:xfrm>
            <a:off x="7680325" y="1700213"/>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RESOURCES</a:t>
            </a:r>
          </a:p>
        </p:txBody>
      </p:sp>
      <p:graphicFrame>
        <p:nvGraphicFramePr>
          <p:cNvPr id="19" name="Table 18">
            <a:extLst>
              <a:ext uri="{FF2B5EF4-FFF2-40B4-BE49-F238E27FC236}">
                <a16:creationId xmlns:a16="http://schemas.microsoft.com/office/drawing/2014/main" id="{CE09910B-D86D-DEE5-E7B1-9D834169BFA9}"/>
              </a:ext>
            </a:extLst>
          </p:cNvPr>
          <p:cNvGraphicFramePr>
            <a:graphicFrameLocks noGrp="1"/>
          </p:cNvGraphicFramePr>
          <p:nvPr>
            <p:extLst>
              <p:ext uri="{D42A27DB-BD31-4B8C-83A1-F6EECF244321}">
                <p14:modId xmlns:p14="http://schemas.microsoft.com/office/powerpoint/2010/main" val="3625561290"/>
              </p:ext>
            </p:extLst>
          </p:nvPr>
        </p:nvGraphicFramePr>
        <p:xfrm>
          <a:off x="1055688" y="1706839"/>
          <a:ext cx="4895850" cy="289152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dirty="0"/>
                        <a:t>Summary</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noProof="0" dirty="0">
                          <a:solidFill>
                            <a:schemeClr val="tx2"/>
                          </a:solidFill>
                        </a:rPr>
                        <a:t>Owning a business can take many forms – from creating your own venture, to buying an existing business</a:t>
                      </a: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dirty="0">
                          <a:solidFill>
                            <a:schemeClr val="tx2"/>
                          </a:solidFill>
                        </a:rPr>
                        <a:t>Entrepreneurship is not for everyone. You might be keen on part of the process, like innovating products and not keen on owning the businesses</a:t>
                      </a:r>
                    </a:p>
                  </a:txBody>
                  <a:tcPr anchor="ctr"/>
                </a:tc>
                <a:extLst>
                  <a:ext uri="{0D108BD9-81ED-4DB2-BD59-A6C34878D82A}">
                    <a16:rowId xmlns:a16="http://schemas.microsoft.com/office/drawing/2014/main" val="2929732075"/>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dirty="0">
                          <a:solidFill>
                            <a:schemeClr val="tx2"/>
                          </a:solidFill>
                        </a:rPr>
                        <a:t>Understanding the process for creating products is important in any role, in any industry</a:t>
                      </a:r>
                    </a:p>
                  </a:txBody>
                  <a:tcPr anchor="ctr"/>
                </a:tc>
                <a:extLst>
                  <a:ext uri="{0D108BD9-81ED-4DB2-BD59-A6C34878D82A}">
                    <a16:rowId xmlns:a16="http://schemas.microsoft.com/office/drawing/2014/main" val="923861008"/>
                  </a:ext>
                </a:extLst>
              </a:tr>
            </a:tbl>
          </a:graphicData>
        </a:graphic>
      </p:graphicFrame>
      <p:sp>
        <p:nvSpPr>
          <p:cNvPr id="6" name="Text Placeholder 5">
            <a:extLst>
              <a:ext uri="{FF2B5EF4-FFF2-40B4-BE49-F238E27FC236}">
                <a16:creationId xmlns:a16="http://schemas.microsoft.com/office/drawing/2014/main" id="{3A15A718-C8A9-610F-111C-B94629141DE2}"/>
              </a:ext>
            </a:extLst>
          </p:cNvPr>
          <p:cNvSpPr>
            <a:spLocks noGrp="1"/>
          </p:cNvSpPr>
          <p:nvPr>
            <p:ph type="body" sz="quarter" idx="20"/>
          </p:nvPr>
        </p:nvSpPr>
        <p:spPr>
          <a:xfrm>
            <a:off x="1055688" y="624947"/>
            <a:ext cx="1549637" cy="247554"/>
          </a:xfrm>
        </p:spPr>
        <p:txBody>
          <a:bodyPr/>
          <a:lstStyle/>
          <a:p>
            <a:r>
              <a:rPr lang="en-AU" noProof="0" dirty="0"/>
              <a:t>LESSON SUMMARY</a:t>
            </a:r>
          </a:p>
        </p:txBody>
      </p:sp>
      <p:sp>
        <p:nvSpPr>
          <p:cNvPr id="8" name="Title 7">
            <a:extLst>
              <a:ext uri="{FF2B5EF4-FFF2-40B4-BE49-F238E27FC236}">
                <a16:creationId xmlns:a16="http://schemas.microsoft.com/office/drawing/2014/main" id="{C0AA65C4-2663-7000-37D9-4E0B0A90D7B7}"/>
              </a:ext>
            </a:extLst>
          </p:cNvPr>
          <p:cNvSpPr>
            <a:spLocks noGrp="1"/>
          </p:cNvSpPr>
          <p:nvPr>
            <p:ph type="title"/>
          </p:nvPr>
        </p:nvSpPr>
        <p:spPr>
          <a:xfrm>
            <a:off x="1055941" y="873125"/>
            <a:ext cx="2913275" cy="524553"/>
          </a:xfrm>
        </p:spPr>
        <p:txBody>
          <a:bodyPr/>
          <a:lstStyle/>
          <a:p>
            <a:r>
              <a:rPr lang="en-AU" noProof="0" dirty="0"/>
              <a:t>Key takeaways</a:t>
            </a:r>
          </a:p>
        </p:txBody>
      </p:sp>
      <p:sp>
        <p:nvSpPr>
          <p:cNvPr id="5" name="Text Placeholder 2">
            <a:extLst>
              <a:ext uri="{FF2B5EF4-FFF2-40B4-BE49-F238E27FC236}">
                <a16:creationId xmlns:a16="http://schemas.microsoft.com/office/drawing/2014/main" id="{5366CD41-5CA0-8290-D3CA-70840AA3D8DD}"/>
              </a:ext>
            </a:extLst>
          </p:cNvPr>
          <p:cNvSpPr>
            <a:spLocks noGrp="1"/>
          </p:cNvSpPr>
          <p:nvPr/>
        </p:nvSpPr>
        <p:spPr>
          <a:xfrm>
            <a:off x="7680325" y="1949512"/>
            <a:ext cx="3978276" cy="661445"/>
          </a:xfrm>
          <a:prstGeom prst="rect">
            <a:avLst/>
          </a:prstGeom>
        </p:spPr>
        <p:txBody>
          <a:bodyPr vert="horz" wrap="square" lIns="0" tIns="144000" rIns="0" bIns="0" rtlCol="0" anchor="t">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buClr>
                <a:schemeClr val="accent3"/>
              </a:buClr>
              <a:buFont typeface="Wingdings" pitchFamily="2" charset="2"/>
              <a:buChar char="§"/>
            </a:pPr>
            <a:r>
              <a:rPr lang="en-US" sz="1400" dirty="0">
                <a:solidFill>
                  <a:schemeClr val="tx2"/>
                </a:solidFill>
                <a:latin typeface="Arial"/>
                <a:cs typeface="Arial"/>
              </a:rPr>
              <a:t>Completed Manufacturing business canvas</a:t>
            </a:r>
            <a:endParaRPr lang="en-US" dirty="0">
              <a:solidFill>
                <a:schemeClr val="tx2"/>
              </a:solidFill>
            </a:endParaRPr>
          </a:p>
          <a:p>
            <a:pPr marL="342900" indent="-342900">
              <a:buClr>
                <a:schemeClr val="accent3"/>
              </a:buClr>
              <a:buFont typeface="Wingdings" pitchFamily="2" charset="2"/>
              <a:buChar char="§"/>
            </a:pPr>
            <a:r>
              <a:rPr lang="en-US" sz="1400" dirty="0">
                <a:solidFill>
                  <a:schemeClr val="tx2"/>
                </a:solidFill>
                <a:latin typeface="Arial"/>
                <a:cs typeface="Arial"/>
              </a:rPr>
              <a:t>Completed Education production pathway</a:t>
            </a:r>
            <a:endParaRPr lang="en-US" dirty="0">
              <a:solidFill>
                <a:schemeClr val="tx2"/>
              </a:solidFill>
            </a:endParaRPr>
          </a:p>
        </p:txBody>
      </p:sp>
    </p:spTree>
    <p:extLst>
      <p:ext uri="{BB962C8B-B14F-4D97-AF65-F5344CB8AC3E}">
        <p14:creationId xmlns:p14="http://schemas.microsoft.com/office/powerpoint/2010/main" val="18046497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78B22DD5-3B71-E9FE-C63B-F23DE79B4F0C}"/>
              </a:ext>
            </a:extLst>
          </p:cNvPr>
          <p:cNvSpPr>
            <a:spLocks noGrp="1"/>
          </p:cNvSpPr>
          <p:nvPr>
            <p:ph type="body" sz="quarter" idx="20"/>
          </p:nvPr>
        </p:nvSpPr>
        <p:spPr>
          <a:xfrm>
            <a:off x="1055688" y="624947"/>
            <a:ext cx="3840329" cy="247554"/>
          </a:xfrm>
        </p:spPr>
        <p:txBody>
          <a:bodyPr/>
          <a:lstStyle/>
          <a:p>
            <a:r>
              <a:rPr lang="en-AU" noProof="0"/>
              <a:t>ENTREPRENEURSHIP AND STARTING A BUSINESS</a:t>
            </a:r>
            <a:endParaRPr lang="en-AU" noProof="0" dirty="0"/>
          </a:p>
        </p:txBody>
      </p:sp>
      <p:sp>
        <p:nvSpPr>
          <p:cNvPr id="21" name="Title 20">
            <a:extLst>
              <a:ext uri="{FF2B5EF4-FFF2-40B4-BE49-F238E27FC236}">
                <a16:creationId xmlns:a16="http://schemas.microsoft.com/office/drawing/2014/main" id="{13DF0FD4-7170-8102-15C5-AD7552E54296}"/>
              </a:ext>
            </a:extLst>
          </p:cNvPr>
          <p:cNvSpPr>
            <a:spLocks noGrp="1"/>
          </p:cNvSpPr>
          <p:nvPr>
            <p:ph type="title"/>
          </p:nvPr>
        </p:nvSpPr>
        <p:spPr>
          <a:xfrm>
            <a:off x="1055941" y="873125"/>
            <a:ext cx="3793324" cy="524553"/>
          </a:xfrm>
        </p:spPr>
        <p:txBody>
          <a:bodyPr/>
          <a:lstStyle/>
          <a:p>
            <a:r>
              <a:rPr lang="en-AU" noProof="0" dirty="0"/>
              <a:t>Acknowledgements</a:t>
            </a:r>
          </a:p>
        </p:txBody>
      </p:sp>
      <p:sp>
        <p:nvSpPr>
          <p:cNvPr id="22" name="Text Placeholder 5">
            <a:extLst>
              <a:ext uri="{FF2B5EF4-FFF2-40B4-BE49-F238E27FC236}">
                <a16:creationId xmlns:a16="http://schemas.microsoft.com/office/drawing/2014/main" id="{BC340A2A-6CA4-9FCC-BAAE-8E9BD8828CA2}"/>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References</a:t>
            </a:r>
          </a:p>
        </p:txBody>
      </p:sp>
      <p:sp>
        <p:nvSpPr>
          <p:cNvPr id="35" name="Text Placeholder 5">
            <a:extLst>
              <a:ext uri="{FF2B5EF4-FFF2-40B4-BE49-F238E27FC236}">
                <a16:creationId xmlns:a16="http://schemas.microsoft.com/office/drawing/2014/main" id="{75A7EF4F-0083-ACD4-A788-8D100AD0CE12}"/>
              </a:ext>
            </a:extLst>
          </p:cNvPr>
          <p:cNvSpPr txBox="1">
            <a:spLocks/>
          </p:cNvSpPr>
          <p:nvPr/>
        </p:nvSpPr>
        <p:spPr>
          <a:xfrm>
            <a:off x="7456487" y="1700212"/>
            <a:ext cx="4503283" cy="20641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With thanks to</a:t>
            </a:r>
          </a:p>
          <a:p>
            <a:endParaRPr lang="en-AU" sz="1800" noProof="0" dirty="0"/>
          </a:p>
          <a:p>
            <a:r>
              <a:rPr lang="en-AU" sz="1800" b="0" i="1" noProof="0" dirty="0"/>
              <a:t>Indi Dust – Your Career Factory illustrations</a:t>
            </a:r>
          </a:p>
          <a:p>
            <a:r>
              <a:rPr lang="en-AU" sz="1800" b="0" i="1" noProof="0" dirty="0"/>
              <a:t>Avenue Crew – multimedia</a:t>
            </a:r>
          </a:p>
          <a:p>
            <a:r>
              <a:rPr lang="en-AU" sz="1800" b="0" i="1" noProof="0" dirty="0"/>
              <a:t>Griffith University – pilot materials and industry packs</a:t>
            </a:r>
          </a:p>
        </p:txBody>
      </p:sp>
      <p:sp>
        <p:nvSpPr>
          <p:cNvPr id="36" name="Text Placeholder 5">
            <a:extLst>
              <a:ext uri="{FF2B5EF4-FFF2-40B4-BE49-F238E27FC236}">
                <a16:creationId xmlns:a16="http://schemas.microsoft.com/office/drawing/2014/main" id="{A6A1CEB0-CC15-3B36-37E9-0B74275127BB}"/>
              </a:ext>
            </a:extLst>
          </p:cNvPr>
          <p:cNvSpPr txBox="1">
            <a:spLocks/>
          </p:cNvSpPr>
          <p:nvPr/>
        </p:nvSpPr>
        <p:spPr>
          <a:xfrm>
            <a:off x="1055686" y="2407726"/>
            <a:ext cx="5783525" cy="381232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Clr>
                <a:schemeClr val="tx2"/>
              </a:buClr>
              <a:buSzPct val="90000"/>
              <a:buFont typeface="Arial" panose="020B0604020202020204" pitchFamily="34" charset="0"/>
              <a:buChar char="•"/>
            </a:pPr>
            <a:r>
              <a:rPr lang="en-AU" sz="1800" b="0" i="1" dirty="0">
                <a:solidFill>
                  <a:schemeClr val="accent6"/>
                </a:solidFill>
              </a:rPr>
              <a:t>Bofinger S. (2025). Engineering Safety for Women in Sports. </a:t>
            </a:r>
            <a:r>
              <a:rPr lang="en-AU" sz="1800" b="0" i="1" dirty="0">
                <a:hlinkClick r:id="rId2"/>
              </a:rPr>
              <a:t>manufacturingmatters.com.au/articles/you-can-make-it-engineering-safety-for-women-in-sports/</a:t>
            </a:r>
            <a:r>
              <a:rPr lang="en-AU" sz="1800" b="0" i="1" dirty="0">
                <a:solidFill>
                  <a:schemeClr val="accent6"/>
                </a:solidFill>
              </a:rPr>
              <a:t>.</a:t>
            </a:r>
          </a:p>
          <a:p>
            <a:pPr marL="285750" indent="-285750">
              <a:buClr>
                <a:schemeClr val="tx2"/>
              </a:buClr>
              <a:buSzPct val="90000"/>
              <a:buFont typeface="Arial" panose="020B0604020202020204" pitchFamily="34" charset="0"/>
              <a:buChar char="•"/>
            </a:pPr>
            <a:r>
              <a:rPr lang="en-AU" sz="1800" b="0" i="1" dirty="0">
                <a:solidFill>
                  <a:schemeClr val="accent6"/>
                </a:solidFill>
              </a:rPr>
              <a:t>Christophersen X. (2025). Scaling sweet success in food manufacturing. </a:t>
            </a:r>
            <a:r>
              <a:rPr lang="en-AU" sz="1800" b="0" i="1" dirty="0">
                <a:hlinkClick r:id="rId3"/>
              </a:rPr>
              <a:t>manufacturingmatters.com.au/articles/scaling-sweet-success-in-food-manufacturing/</a:t>
            </a:r>
            <a:r>
              <a:rPr lang="en-AU" sz="1800" b="0" i="1" dirty="0">
                <a:solidFill>
                  <a:schemeClr val="accent6"/>
                </a:solidFill>
              </a:rPr>
              <a:t>.</a:t>
            </a:r>
          </a:p>
          <a:p>
            <a:pPr marL="285750" lvl="0" indent="-285750">
              <a:lnSpc>
                <a:spcPct val="79000"/>
              </a:lnSpc>
              <a:buFont typeface="Arial" panose="020B0604020202020204" pitchFamily="34" charset="0"/>
              <a:buChar char="•"/>
              <a:defRPr/>
            </a:pPr>
            <a:r>
              <a:rPr lang="en-AU" sz="1800" b="0" i="1" dirty="0">
                <a:solidFill>
                  <a:schemeClr val="accent6"/>
                </a:solidFill>
              </a:rPr>
              <a:t>Skare, M., et al. (2022). </a:t>
            </a:r>
            <a:r>
              <a:rPr lang="en-AU" sz="1800" b="0" i="1" dirty="0" err="1">
                <a:solidFill>
                  <a:schemeClr val="accent6"/>
                </a:solidFill>
              </a:rPr>
              <a:t>Scientometric</a:t>
            </a:r>
            <a:r>
              <a:rPr lang="en-AU" sz="1800" b="0" i="1" dirty="0">
                <a:solidFill>
                  <a:schemeClr val="accent6"/>
                </a:solidFill>
              </a:rPr>
              <a:t> analysis on entrepreneurial skills - creativity, communication, leadership: How strong is the association? </a:t>
            </a:r>
          </a:p>
          <a:p>
            <a:pPr marL="285750" lvl="0" indent="-285750">
              <a:lnSpc>
                <a:spcPct val="79000"/>
              </a:lnSpc>
              <a:buFont typeface="Arial" panose="020B0604020202020204" pitchFamily="34" charset="0"/>
              <a:buChar char="•"/>
              <a:defRPr/>
            </a:pPr>
            <a:r>
              <a:rPr lang="en-US" sz="1800" b="0" i="1" dirty="0">
                <a:solidFill>
                  <a:schemeClr val="accent6"/>
                </a:solidFill>
              </a:rPr>
              <a:t>Jardim, J. (2021). Entrepreneurial skills to be successful in the global and digital world: Proposal for a frame of reference for entrepreneurial education.</a:t>
            </a:r>
            <a:endParaRPr lang="en-US" sz="1800" b="0" i="1" u="sng" dirty="0">
              <a:solidFill>
                <a:schemeClr val="accent6"/>
              </a:solidFill>
            </a:endParaRPr>
          </a:p>
          <a:p>
            <a:pPr marL="285750" lvl="0" indent="-285750">
              <a:lnSpc>
                <a:spcPct val="79000"/>
              </a:lnSpc>
              <a:buFont typeface="Arial" panose="020B0604020202020204" pitchFamily="34" charset="0"/>
              <a:buChar char="•"/>
              <a:defRPr/>
            </a:pPr>
            <a:r>
              <a:rPr lang="en-AU" sz="1800" b="0" i="1" dirty="0"/>
              <a:t>Photography sourced from Adobe Stock.</a:t>
            </a:r>
          </a:p>
        </p:txBody>
      </p:sp>
    </p:spTree>
    <p:extLst>
      <p:ext uri="{BB962C8B-B14F-4D97-AF65-F5344CB8AC3E}">
        <p14:creationId xmlns:p14="http://schemas.microsoft.com/office/powerpoint/2010/main" val="17322526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7DE26FA-7A4C-889A-330E-A589BBB2C0CD}"/>
              </a:ext>
            </a:extLst>
          </p:cNvPr>
          <p:cNvSpPr>
            <a:spLocks noGrp="1"/>
          </p:cNvSpPr>
          <p:nvPr>
            <p:ph type="title"/>
          </p:nvPr>
        </p:nvSpPr>
        <p:spPr/>
        <p:txBody>
          <a:bodyPr/>
          <a:lstStyle/>
          <a:p>
            <a:r>
              <a:rPr lang="en-AU" noProof="0" dirty="0"/>
              <a:t>Learning objectives</a:t>
            </a:r>
          </a:p>
        </p:txBody>
      </p:sp>
      <p:sp>
        <p:nvSpPr>
          <p:cNvPr id="15" name="Text Placeholder 14">
            <a:extLst>
              <a:ext uri="{FF2B5EF4-FFF2-40B4-BE49-F238E27FC236}">
                <a16:creationId xmlns:a16="http://schemas.microsoft.com/office/drawing/2014/main" id="{0AA587C4-BBB3-0A21-2415-DA2930C1FB2C}"/>
              </a:ext>
            </a:extLst>
          </p:cNvPr>
          <p:cNvSpPr>
            <a:spLocks noGrp="1"/>
          </p:cNvSpPr>
          <p:nvPr>
            <p:ph type="body" sz="quarter" idx="20"/>
          </p:nvPr>
        </p:nvSpPr>
        <p:spPr/>
        <p:txBody>
          <a:bodyPr/>
          <a:lstStyle/>
          <a:p>
            <a:r>
              <a:rPr lang="en-AU" noProof="0" dirty="0"/>
              <a:t>OVERVIEW</a:t>
            </a:r>
          </a:p>
        </p:txBody>
      </p:sp>
      <p:sp>
        <p:nvSpPr>
          <p:cNvPr id="27" name="Text Placeholder 5">
            <a:extLst>
              <a:ext uri="{FF2B5EF4-FFF2-40B4-BE49-F238E27FC236}">
                <a16:creationId xmlns:a16="http://schemas.microsoft.com/office/drawing/2014/main" id="{9C8A5B2D-82A6-3B56-279F-25BEE782B594}"/>
              </a:ext>
            </a:extLst>
          </p:cNvPr>
          <p:cNvSpPr>
            <a:spLocks noGrp="1"/>
          </p:cNvSpPr>
          <p:nvPr>
            <p:ph type="body" sz="quarter" idx="11"/>
          </p:nvPr>
        </p:nvSpPr>
        <p:spPr>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ACTIVITIES</a:t>
            </a:r>
          </a:p>
        </p:txBody>
      </p:sp>
      <p:sp>
        <p:nvSpPr>
          <p:cNvPr id="28" name="Text Placeholder 2">
            <a:extLst>
              <a:ext uri="{FF2B5EF4-FFF2-40B4-BE49-F238E27FC236}">
                <a16:creationId xmlns:a16="http://schemas.microsoft.com/office/drawing/2014/main" id="{64F8269F-F44F-2E4C-6520-D73CE4EAAD54}"/>
              </a:ext>
            </a:extLst>
          </p:cNvPr>
          <p:cNvSpPr>
            <a:spLocks noGrp="1"/>
          </p:cNvSpPr>
          <p:nvPr>
            <p:ph type="body" idx="1"/>
          </p:nvPr>
        </p:nvSpPr>
        <p:spPr>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AU" sz="1400" noProof="0" dirty="0">
                <a:solidFill>
                  <a:schemeClr val="tx2"/>
                </a:solidFill>
              </a:rPr>
              <a:t>Manufacturing business canvas</a:t>
            </a:r>
          </a:p>
          <a:p>
            <a:pPr marL="342900" indent="-342900">
              <a:buClr>
                <a:schemeClr val="accent3"/>
              </a:buClr>
              <a:buFont typeface="Wingdings" pitchFamily="2" charset="2"/>
              <a:buChar char="§"/>
            </a:pPr>
            <a:r>
              <a:rPr lang="en-AU" sz="1400" noProof="0" dirty="0">
                <a:solidFill>
                  <a:schemeClr val="tx2"/>
                </a:solidFill>
              </a:rPr>
              <a:t>Education production pathway</a:t>
            </a:r>
          </a:p>
        </p:txBody>
      </p:sp>
      <p:graphicFrame>
        <p:nvGraphicFramePr>
          <p:cNvPr id="19" name="Table 18">
            <a:extLst>
              <a:ext uri="{FF2B5EF4-FFF2-40B4-BE49-F238E27FC236}">
                <a16:creationId xmlns:a16="http://schemas.microsoft.com/office/drawing/2014/main" id="{00294EFF-F4EF-2DEE-F6ED-82B6D19980E1}"/>
              </a:ext>
            </a:extLst>
          </p:cNvPr>
          <p:cNvGraphicFramePr>
            <a:graphicFrameLocks noGrp="1"/>
          </p:cNvGraphicFramePr>
          <p:nvPr>
            <p:extLst>
              <p:ext uri="{D42A27DB-BD31-4B8C-83A1-F6EECF244321}">
                <p14:modId xmlns:p14="http://schemas.microsoft.com/office/powerpoint/2010/main" val="1163863163"/>
              </p:ext>
            </p:extLst>
          </p:nvPr>
        </p:nvGraphicFramePr>
        <p:xfrm>
          <a:off x="1055688" y="1706839"/>
          <a:ext cx="4895850" cy="288000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dirty="0"/>
                        <a:t>By the end of this lesson, you will be able to:</a:t>
                      </a:r>
                    </a:p>
                  </a:txBody>
                  <a:tcPr anchor="ctr"/>
                </a:tc>
                <a:extLst>
                  <a:ext uri="{0D108BD9-81ED-4DB2-BD59-A6C34878D82A}">
                    <a16:rowId xmlns:a16="http://schemas.microsoft.com/office/drawing/2014/main" val="479762216"/>
                  </a:ext>
                </a:extLst>
              </a:tr>
              <a:tr h="720000">
                <a:tc>
                  <a:txBody>
                    <a:bodyPr/>
                    <a:lstStyle/>
                    <a:p>
                      <a:pPr marL="0" lvl="0" indent="0">
                        <a:buNone/>
                      </a:pPr>
                      <a:r>
                        <a:rPr lang="en-AU" sz="1400" b="1" i="0" u="none" strike="noStrike" noProof="0" dirty="0">
                          <a:solidFill>
                            <a:srgbClr val="000000"/>
                          </a:solidFill>
                          <a:latin typeface="Arial"/>
                        </a:rPr>
                        <a:t>Describe</a:t>
                      </a:r>
                      <a:r>
                        <a:rPr lang="en-AU" sz="1400" b="0" i="0" u="none" strike="noStrike" noProof="0" dirty="0">
                          <a:solidFill>
                            <a:srgbClr val="000000"/>
                          </a:solidFill>
                          <a:latin typeface="Arial"/>
                        </a:rPr>
                        <a:t> the key elements of business ownership and entrepreneurship</a:t>
                      </a:r>
                    </a:p>
                  </a:txBody>
                  <a:tcPr anchor="ctr"/>
                </a:tc>
                <a:extLst>
                  <a:ext uri="{0D108BD9-81ED-4DB2-BD59-A6C34878D82A}">
                    <a16:rowId xmlns:a16="http://schemas.microsoft.com/office/drawing/2014/main" val="508081052"/>
                  </a:ext>
                </a:extLst>
              </a:tr>
              <a:tr h="720000">
                <a:tc>
                  <a:txBody>
                    <a:bodyPr/>
                    <a:lstStyle/>
                    <a:p>
                      <a:pPr marL="0" marR="0" lvl="0" indent="0" algn="l">
                        <a:lnSpc>
                          <a:spcPct val="100000"/>
                        </a:lnSpc>
                        <a:spcBef>
                          <a:spcPts val="0"/>
                        </a:spcBef>
                        <a:spcAft>
                          <a:spcPts val="0"/>
                        </a:spcAft>
                        <a:buNone/>
                      </a:pPr>
                      <a:r>
                        <a:rPr lang="en-AU" sz="1400" b="1" i="0" u="none" strike="noStrike" noProof="0" dirty="0">
                          <a:solidFill>
                            <a:srgbClr val="000000"/>
                          </a:solidFill>
                          <a:latin typeface="Arial"/>
                        </a:rPr>
                        <a:t>Explore</a:t>
                      </a:r>
                      <a:r>
                        <a:rPr lang="en-AU" sz="1400" b="0" i="0" u="none" strike="noStrike" noProof="0" dirty="0">
                          <a:solidFill>
                            <a:srgbClr val="000000"/>
                          </a:solidFill>
                          <a:latin typeface="Arial"/>
                        </a:rPr>
                        <a:t> stories of manufacturing business owners</a:t>
                      </a:r>
                    </a:p>
                  </a:txBody>
                  <a:tcPr anchor="ctr"/>
                </a:tc>
                <a:extLst>
                  <a:ext uri="{0D108BD9-81ED-4DB2-BD59-A6C34878D82A}">
                    <a16:rowId xmlns:a16="http://schemas.microsoft.com/office/drawing/2014/main" val="2929732075"/>
                  </a:ext>
                </a:extLst>
              </a:tr>
              <a:tr h="720000">
                <a:tc>
                  <a:txBody>
                    <a:bodyPr/>
                    <a:lstStyle/>
                    <a:p>
                      <a:pPr marL="0" marR="0" lvl="0" indent="0" algn="l">
                        <a:lnSpc>
                          <a:spcPct val="100000"/>
                        </a:lnSpc>
                        <a:spcBef>
                          <a:spcPts val="0"/>
                        </a:spcBef>
                        <a:spcAft>
                          <a:spcPts val="0"/>
                        </a:spcAft>
                        <a:buNone/>
                      </a:pPr>
                      <a:r>
                        <a:rPr lang="en-AU" sz="1400" b="1" i="0" u="none" strike="noStrike" kern="1200" noProof="0" dirty="0">
                          <a:solidFill>
                            <a:srgbClr val="000000"/>
                          </a:solidFill>
                          <a:latin typeface="Arial"/>
                        </a:rPr>
                        <a:t>Explore</a:t>
                      </a:r>
                      <a:r>
                        <a:rPr lang="en-AU" sz="1400" b="0" i="0" u="none" strike="noStrike" kern="1200" noProof="0" dirty="0">
                          <a:solidFill>
                            <a:srgbClr val="000000"/>
                          </a:solidFill>
                          <a:latin typeface="Arial"/>
                        </a:rPr>
                        <a:t> the process of taking an idea, creating a product and taking it to market</a:t>
                      </a:r>
                      <a:endParaRPr lang="en-AU" sz="1400" b="0" i="0" u="none" strike="noStrike" kern="1200" noProof="0">
                        <a:solidFill>
                          <a:srgbClr val="000000"/>
                        </a:solidFill>
                        <a:latin typeface="Arial"/>
                        <a:ea typeface="+mn-ea"/>
                        <a:cs typeface="+mn-cs"/>
                      </a:endParaRPr>
                    </a:p>
                  </a:txBody>
                  <a:tcPr anchor="ctr"/>
                </a:tc>
                <a:extLst>
                  <a:ext uri="{0D108BD9-81ED-4DB2-BD59-A6C34878D82A}">
                    <a16:rowId xmlns:a16="http://schemas.microsoft.com/office/drawing/2014/main" val="923861008"/>
                  </a:ext>
                </a:extLst>
              </a:tr>
            </a:tbl>
          </a:graphicData>
        </a:graphic>
      </p:graphicFrame>
      <p:sp>
        <p:nvSpPr>
          <p:cNvPr id="29" name="Text Placeholder 5">
            <a:extLst>
              <a:ext uri="{FF2B5EF4-FFF2-40B4-BE49-F238E27FC236}">
                <a16:creationId xmlns:a16="http://schemas.microsoft.com/office/drawing/2014/main" id="{3346035C-4719-2FD7-6D1E-507757C847E1}"/>
              </a:ext>
            </a:extLst>
          </p:cNvPr>
          <p:cNvSpPr txBox="1">
            <a:spLocks/>
          </p:cNvSpPr>
          <p:nvPr/>
        </p:nvSpPr>
        <p:spPr>
          <a:xfrm>
            <a:off x="7680325" y="3429000"/>
            <a:ext cx="1461939" cy="249299"/>
          </a:xfrm>
          <a:prstGeom prst="rect">
            <a:avLst/>
          </a:prstGeom>
        </p:spPr>
        <p:txBody>
          <a:bodyPr vert="horz" wrap="non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1800" noProof="0" dirty="0">
                <a:solidFill>
                  <a:schemeClr val="accent3"/>
                </a:solidFill>
              </a:rPr>
              <a:t>RESOURCES</a:t>
            </a:r>
          </a:p>
        </p:txBody>
      </p:sp>
      <p:sp>
        <p:nvSpPr>
          <p:cNvPr id="30" name="Text Placeholder 2">
            <a:extLst>
              <a:ext uri="{FF2B5EF4-FFF2-40B4-BE49-F238E27FC236}">
                <a16:creationId xmlns:a16="http://schemas.microsoft.com/office/drawing/2014/main" id="{043F7054-8321-DBDA-E6AB-07C5F9D4578F}"/>
              </a:ext>
            </a:extLst>
          </p:cNvPr>
          <p:cNvSpPr txBox="1">
            <a:spLocks/>
          </p:cNvSpPr>
          <p:nvPr/>
        </p:nvSpPr>
        <p:spPr>
          <a:xfrm>
            <a:off x="7678737" y="3674850"/>
            <a:ext cx="3978276" cy="855344"/>
          </a:xfrm>
          <a:prstGeom prst="rect">
            <a:avLst/>
          </a:prstGeom>
        </p:spPr>
        <p:txBody>
          <a:bodyPr vert="horz" wrap="square" lIns="0" tIns="144000" rIns="0" bIns="0" rtlCol="0" anchor="t">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buClr>
                <a:schemeClr val="accent3"/>
              </a:buClr>
              <a:buFont typeface="Wingdings" pitchFamily="2" charset="2"/>
              <a:buChar char="§"/>
            </a:pPr>
            <a:r>
              <a:rPr lang="en-AU" sz="1400" noProof="0" dirty="0">
                <a:solidFill>
                  <a:schemeClr val="tx2"/>
                </a:solidFill>
                <a:latin typeface="Arial"/>
                <a:cs typeface="Arial"/>
              </a:rPr>
              <a:t>Worksheets for </a:t>
            </a:r>
            <a:r>
              <a:rPr lang="en-AU" sz="1400" dirty="0">
                <a:solidFill>
                  <a:schemeClr val="tx2"/>
                </a:solidFill>
                <a:latin typeface="Arial"/>
                <a:cs typeface="Arial"/>
              </a:rPr>
              <a:t>each of </a:t>
            </a:r>
            <a:r>
              <a:rPr lang="en-AU" sz="1400" noProof="0" dirty="0">
                <a:solidFill>
                  <a:schemeClr val="tx2"/>
                </a:solidFill>
                <a:latin typeface="Arial"/>
                <a:cs typeface="Arial"/>
              </a:rPr>
              <a:t>the activities </a:t>
            </a:r>
            <a:r>
              <a:rPr lang="en-AU" sz="1400" dirty="0">
                <a:solidFill>
                  <a:schemeClr val="tx2"/>
                </a:solidFill>
                <a:latin typeface="Arial"/>
                <a:cs typeface="Arial"/>
              </a:rPr>
              <a:t>listed above</a:t>
            </a:r>
            <a:endParaRPr lang="en-US"/>
          </a:p>
          <a:p>
            <a:pPr marL="342900" indent="-342900">
              <a:buClr>
                <a:schemeClr val="accent3"/>
              </a:buClr>
              <a:buFont typeface="Wingdings" pitchFamily="2" charset="2"/>
              <a:buChar char="§"/>
            </a:pPr>
            <a:r>
              <a:rPr lang="en-AU" sz="1400" noProof="0" dirty="0">
                <a:solidFill>
                  <a:schemeClr val="tx2"/>
                </a:solidFill>
              </a:rPr>
              <a:t>Slide deck (with videos)</a:t>
            </a:r>
          </a:p>
        </p:txBody>
      </p:sp>
    </p:spTree>
    <p:extLst>
      <p:ext uri="{BB962C8B-B14F-4D97-AF65-F5344CB8AC3E}">
        <p14:creationId xmlns:p14="http://schemas.microsoft.com/office/powerpoint/2010/main" val="31107703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54B7CE-4E11-990E-3CD0-EEB31A9C4AD0}"/>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26821494-7229-6CCB-B88C-7D866113584A}"/>
              </a:ext>
            </a:extLst>
          </p:cNvPr>
          <p:cNvSpPr>
            <a:spLocks noGrp="1"/>
          </p:cNvSpPr>
          <p:nvPr>
            <p:ph type="body" sz="quarter" idx="20"/>
          </p:nvPr>
        </p:nvSpPr>
        <p:spPr>
          <a:xfrm>
            <a:off x="1055688" y="624947"/>
            <a:ext cx="3840329" cy="247554"/>
          </a:xfrm>
        </p:spPr>
        <p:txBody>
          <a:bodyPr/>
          <a:lstStyle/>
          <a:p>
            <a:r>
              <a:rPr lang="en-AU" noProof="0" dirty="0"/>
              <a:t>ENTREPRENEURSHIP AND STARTING A BUSINESS</a:t>
            </a:r>
          </a:p>
        </p:txBody>
      </p:sp>
      <p:sp>
        <p:nvSpPr>
          <p:cNvPr id="4" name="Text Placeholder 2">
            <a:extLst>
              <a:ext uri="{FF2B5EF4-FFF2-40B4-BE49-F238E27FC236}">
                <a16:creationId xmlns:a16="http://schemas.microsoft.com/office/drawing/2014/main" id="{5943523C-1D67-D9EE-64DA-C2D7BC34B1AF}"/>
              </a:ext>
            </a:extLst>
          </p:cNvPr>
          <p:cNvSpPr txBox="1">
            <a:spLocks/>
          </p:cNvSpPr>
          <p:nvPr/>
        </p:nvSpPr>
        <p:spPr>
          <a:xfrm>
            <a:off x="1055687" y="1700212"/>
            <a:ext cx="4622870" cy="370870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noProof="0" dirty="0">
                <a:solidFill>
                  <a:schemeClr val="accent6"/>
                </a:solidFill>
              </a:rPr>
              <a:t>In our earlier lessons, we’ve discussed building your career to successfully work in a manufacturing business. But what if your career journey has other plans? What if you have a great idea, and you want to chart your own course?</a:t>
            </a:r>
          </a:p>
          <a:p>
            <a:r>
              <a:rPr lang="en-AU" noProof="0" dirty="0">
                <a:solidFill>
                  <a:schemeClr val="accent6"/>
                </a:solidFill>
              </a:rPr>
              <a:t>Business ownership represents a powerful alternative to traditional employment, offering unique career benefits and growth potential. According to the Australian Bureau of Statistics, more than </a:t>
            </a:r>
            <a:r>
              <a:rPr lang="en-AU" dirty="0">
                <a:solidFill>
                  <a:schemeClr val="accent6"/>
                </a:solidFill>
              </a:rPr>
              <a:t>2</a:t>
            </a:r>
            <a:r>
              <a:rPr lang="en-AU" noProof="0" dirty="0">
                <a:solidFill>
                  <a:schemeClr val="accent6"/>
                </a:solidFill>
              </a:rPr>
              <a:t> million Australians operate their own businesses.</a:t>
            </a:r>
          </a:p>
          <a:p>
            <a:r>
              <a:rPr lang="en-AU" noProof="0" dirty="0">
                <a:solidFill>
                  <a:schemeClr val="accent6"/>
                </a:solidFill>
              </a:rPr>
              <a:t>In Queensland, there are more than 18,000 manufacturing businesses. </a:t>
            </a:r>
          </a:p>
          <a:p>
            <a:r>
              <a:rPr lang="en-AU" noProof="0" dirty="0">
                <a:solidFill>
                  <a:schemeClr val="accent6"/>
                </a:solidFill>
              </a:rPr>
              <a:t>Let’s look at the characteristics that make business ownership a reality for many people. </a:t>
            </a:r>
          </a:p>
        </p:txBody>
      </p:sp>
      <p:sp>
        <p:nvSpPr>
          <p:cNvPr id="11" name="Text Placeholder 2">
            <a:extLst>
              <a:ext uri="{FF2B5EF4-FFF2-40B4-BE49-F238E27FC236}">
                <a16:creationId xmlns:a16="http://schemas.microsoft.com/office/drawing/2014/main" id="{F8A1CDB8-78C1-96CA-87A6-EDD67DD99040}"/>
              </a:ext>
            </a:extLst>
          </p:cNvPr>
          <p:cNvSpPr txBox="1">
            <a:spLocks noGrp="1"/>
          </p:cNvSpPr>
          <p:nvPr>
            <p:ph type="body" idx="1"/>
          </p:nvPr>
        </p:nvSpPr>
        <p:spPr>
          <a:xfrm>
            <a:off x="7167419" y="1530349"/>
            <a:ext cx="4858326" cy="451610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sz="1400" b="1" noProof="0" dirty="0">
                <a:solidFill>
                  <a:schemeClr val="accent6"/>
                </a:solidFill>
              </a:rPr>
              <a:t>Business ownership as a part of your career:</a:t>
            </a:r>
            <a:endParaRPr lang="en-AU" sz="1400" noProof="0" dirty="0">
              <a:solidFill>
                <a:schemeClr val="accent6"/>
              </a:solidFill>
            </a:endParaRPr>
          </a:p>
          <a:p>
            <a:pPr marL="285750" indent="-285750">
              <a:buClrTx/>
              <a:buSzPct val="90000"/>
              <a:buFont typeface="Arial" panose="020B0604020202020204" pitchFamily="34" charset="0"/>
              <a:buChar char="•"/>
            </a:pPr>
            <a:r>
              <a:rPr lang="en-AU" sz="1400" b="1" noProof="0" dirty="0">
                <a:solidFill>
                  <a:schemeClr val="accent6"/>
                </a:solidFill>
              </a:rPr>
              <a:t>Autonomy: </a:t>
            </a:r>
            <a:r>
              <a:rPr lang="en-AU" sz="1400" noProof="0" dirty="0">
                <a:solidFill>
                  <a:schemeClr val="accent6"/>
                </a:solidFill>
              </a:rPr>
              <a:t>Shape your own work environment, schedule, and business direction</a:t>
            </a:r>
          </a:p>
          <a:p>
            <a:pPr marL="285750" indent="-285750">
              <a:buClrTx/>
              <a:buSzPct val="90000"/>
              <a:buFont typeface="Arial" panose="020B0604020202020204" pitchFamily="34" charset="0"/>
              <a:buChar char="•"/>
            </a:pPr>
            <a:r>
              <a:rPr lang="en-AU" sz="1400" b="1" noProof="0" dirty="0">
                <a:solidFill>
                  <a:schemeClr val="accent6"/>
                </a:solidFill>
              </a:rPr>
              <a:t>Income potential: </a:t>
            </a:r>
            <a:r>
              <a:rPr lang="en-AU" sz="1400" noProof="0" dirty="0">
                <a:solidFill>
                  <a:schemeClr val="accent6"/>
                </a:solidFill>
              </a:rPr>
              <a:t>Australian business owners have potential to earn significant income</a:t>
            </a:r>
          </a:p>
          <a:p>
            <a:pPr marL="285750" indent="-285750">
              <a:buClrTx/>
              <a:buSzPct val="90000"/>
              <a:buFont typeface="Arial" panose="020B0604020202020204" pitchFamily="34" charset="0"/>
              <a:buChar char="•"/>
            </a:pPr>
            <a:r>
              <a:rPr lang="en-AU" sz="1400" b="1" noProof="0" dirty="0">
                <a:solidFill>
                  <a:schemeClr val="accent6"/>
                </a:solidFill>
              </a:rPr>
              <a:t>Creative expression: </a:t>
            </a:r>
            <a:r>
              <a:rPr lang="en-AU" sz="1400" noProof="0" dirty="0">
                <a:solidFill>
                  <a:schemeClr val="accent6"/>
                </a:solidFill>
              </a:rPr>
              <a:t>Develop and bring your own ideas to market without organisational constraints</a:t>
            </a:r>
          </a:p>
          <a:p>
            <a:pPr marL="285750" indent="-285750">
              <a:buClrTx/>
              <a:buSzPct val="90000"/>
              <a:buFont typeface="Arial" panose="020B0604020202020204" pitchFamily="34" charset="0"/>
              <a:buChar char="•"/>
            </a:pPr>
            <a:r>
              <a:rPr lang="en-AU" sz="1400" b="1" noProof="0" dirty="0">
                <a:solidFill>
                  <a:schemeClr val="accent6"/>
                </a:solidFill>
              </a:rPr>
              <a:t>Legacy building: </a:t>
            </a:r>
            <a:r>
              <a:rPr lang="en-AU" sz="1400" noProof="0" dirty="0">
                <a:solidFill>
                  <a:schemeClr val="accent6"/>
                </a:solidFill>
              </a:rPr>
              <a:t>Create something that can be passed down to future generations</a:t>
            </a:r>
          </a:p>
          <a:p>
            <a:pPr marL="285750" indent="-285750">
              <a:buClrTx/>
              <a:buSzPct val="90000"/>
              <a:buFont typeface="Arial" panose="020B0604020202020204" pitchFamily="34" charset="0"/>
              <a:buChar char="•"/>
            </a:pPr>
            <a:r>
              <a:rPr lang="en-AU" sz="1400" b="1" noProof="0" dirty="0">
                <a:solidFill>
                  <a:schemeClr val="accent6"/>
                </a:solidFill>
              </a:rPr>
              <a:t>Problem-solving career: </a:t>
            </a:r>
            <a:r>
              <a:rPr lang="en-AU" sz="1400" noProof="0" dirty="0">
                <a:solidFill>
                  <a:schemeClr val="accent6"/>
                </a:solidFill>
              </a:rPr>
              <a:t>A continuous journey of learning and overcoming challenges</a:t>
            </a:r>
          </a:p>
          <a:p>
            <a:pPr marL="285750" indent="-285750">
              <a:buClrTx/>
              <a:buSzPct val="90000"/>
              <a:buFont typeface="Arial" panose="020B0604020202020204" pitchFamily="34" charset="0"/>
              <a:buChar char="•"/>
            </a:pPr>
            <a:r>
              <a:rPr lang="en-AU" sz="1400" b="1" noProof="0" dirty="0">
                <a:solidFill>
                  <a:schemeClr val="accent6"/>
                </a:solidFill>
              </a:rPr>
              <a:t>Diverse pathway: </a:t>
            </a:r>
            <a:r>
              <a:rPr lang="en-AU" sz="1400" noProof="0" dirty="0">
                <a:solidFill>
                  <a:schemeClr val="accent6"/>
                </a:solidFill>
              </a:rPr>
              <a:t>No single educational route required – successful entrepreneurs come from trade backgrounds, university paths, or self-taught journeys</a:t>
            </a:r>
          </a:p>
          <a:p>
            <a:pPr marL="285750" indent="-285750">
              <a:buClrTx/>
              <a:buSzPct val="90000"/>
              <a:buFont typeface="Arial" panose="020B0604020202020204" pitchFamily="34" charset="0"/>
              <a:buChar char="•"/>
            </a:pPr>
            <a:r>
              <a:rPr lang="en-AU" sz="1400" b="1" noProof="0" dirty="0">
                <a:solidFill>
                  <a:schemeClr val="accent6"/>
                </a:solidFill>
              </a:rPr>
              <a:t>Employment creation: </a:t>
            </a:r>
            <a:r>
              <a:rPr lang="en-AU" sz="1400" noProof="0" dirty="0">
                <a:solidFill>
                  <a:schemeClr val="accent6"/>
                </a:solidFill>
              </a:rPr>
              <a:t>Contribute to the economy by creating jobs for others</a:t>
            </a:r>
          </a:p>
          <a:p>
            <a:pPr marL="285750" indent="-285750">
              <a:buClrTx/>
              <a:buSzPct val="90000"/>
              <a:buFont typeface="Arial" panose="020B0604020202020204" pitchFamily="34" charset="0"/>
              <a:buChar char="•"/>
            </a:pPr>
            <a:r>
              <a:rPr lang="en-AU" sz="1400" b="1" noProof="0" dirty="0">
                <a:solidFill>
                  <a:schemeClr val="accent6"/>
                </a:solidFill>
              </a:rPr>
              <a:t>Work-life integration</a:t>
            </a:r>
            <a:r>
              <a:rPr lang="en-AU" sz="1400" noProof="0" dirty="0">
                <a:solidFill>
                  <a:schemeClr val="accent6"/>
                </a:solidFill>
              </a:rPr>
              <a:t>: Build a business that aligns with your personal values and lifestyle goals</a:t>
            </a:r>
          </a:p>
        </p:txBody>
      </p:sp>
      <p:sp>
        <p:nvSpPr>
          <p:cNvPr id="14" name="Title 13">
            <a:extLst>
              <a:ext uri="{FF2B5EF4-FFF2-40B4-BE49-F238E27FC236}">
                <a16:creationId xmlns:a16="http://schemas.microsoft.com/office/drawing/2014/main" id="{BBADC569-EBB9-297C-CB0F-57E608B50284}"/>
              </a:ext>
            </a:extLst>
          </p:cNvPr>
          <p:cNvSpPr>
            <a:spLocks noGrp="1"/>
          </p:cNvSpPr>
          <p:nvPr>
            <p:ph type="title"/>
          </p:nvPr>
        </p:nvSpPr>
        <p:spPr>
          <a:xfrm>
            <a:off x="1055941" y="873125"/>
            <a:ext cx="8539815" cy="524553"/>
          </a:xfrm>
        </p:spPr>
        <p:txBody>
          <a:bodyPr/>
          <a:lstStyle/>
          <a:p>
            <a:r>
              <a:rPr lang="en-AU" dirty="0"/>
              <a:t>Business ownership – an exciting career path</a:t>
            </a:r>
          </a:p>
        </p:txBody>
      </p:sp>
    </p:spTree>
    <p:extLst>
      <p:ext uri="{BB962C8B-B14F-4D97-AF65-F5344CB8AC3E}">
        <p14:creationId xmlns:p14="http://schemas.microsoft.com/office/powerpoint/2010/main" val="3176196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1B689-CD33-112D-60DA-066208F3DEEE}"/>
            </a:ext>
          </a:extLst>
        </p:cNvPr>
        <p:cNvGrpSpPr/>
        <p:nvPr/>
      </p:nvGrpSpPr>
      <p:grpSpPr>
        <a:xfrm>
          <a:off x="0" y="0"/>
          <a:ext cx="0" cy="0"/>
          <a:chOff x="0" y="0"/>
          <a:chExt cx="0" cy="0"/>
        </a:xfrm>
      </p:grpSpPr>
      <p:pic>
        <p:nvPicPr>
          <p:cNvPr id="30" name="Picture 29" descr="A black sports garment with red and white text&#10;&#10;AI-generated content may be incorrect.">
            <a:extLst>
              <a:ext uri="{FF2B5EF4-FFF2-40B4-BE49-F238E27FC236}">
                <a16:creationId xmlns:a16="http://schemas.microsoft.com/office/drawing/2014/main" id="{BCC3DF85-7121-8450-180C-CDAA087499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89182" y="3513181"/>
            <a:ext cx="2706859" cy="2706859"/>
          </a:xfrm>
          <a:prstGeom prst="rect">
            <a:avLst/>
          </a:prstGeom>
        </p:spPr>
      </p:pic>
      <p:sp>
        <p:nvSpPr>
          <p:cNvPr id="5" name="Text Placeholder 2">
            <a:extLst>
              <a:ext uri="{FF2B5EF4-FFF2-40B4-BE49-F238E27FC236}">
                <a16:creationId xmlns:a16="http://schemas.microsoft.com/office/drawing/2014/main" id="{E36AE4F2-665B-9BBD-BE9F-45C48D39E37B}"/>
              </a:ext>
            </a:extLst>
          </p:cNvPr>
          <p:cNvSpPr txBox="1">
            <a:spLocks/>
          </p:cNvSpPr>
          <p:nvPr/>
        </p:nvSpPr>
        <p:spPr>
          <a:xfrm>
            <a:off x="3834356" y="3656624"/>
            <a:ext cx="3459162" cy="2614388"/>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171450" indent="-171450">
              <a:buClr>
                <a:schemeClr val="tx2"/>
              </a:buClr>
              <a:buSzPct val="90000"/>
              <a:buFont typeface="Arial" panose="020B0604020202020204" pitchFamily="34" charset="0"/>
              <a:buChar char="•"/>
            </a:pPr>
            <a:r>
              <a:rPr lang="en-AU" sz="1200" noProof="0" dirty="0">
                <a:solidFill>
                  <a:schemeClr val="accent6"/>
                </a:solidFill>
              </a:rPr>
              <a:t>What other products can you think of that might need redesigning to better serve different groups of people?</a:t>
            </a:r>
          </a:p>
          <a:p>
            <a:pPr marL="171450" indent="-171450">
              <a:buClr>
                <a:schemeClr val="tx2"/>
              </a:buClr>
              <a:buSzPct val="90000"/>
              <a:buFont typeface="Arial" panose="020B0604020202020204" pitchFamily="34" charset="0"/>
              <a:buChar char="•"/>
            </a:pPr>
            <a:r>
              <a:rPr lang="en-AU" sz="1200" noProof="0" dirty="0">
                <a:solidFill>
                  <a:schemeClr val="accent6"/>
                </a:solidFill>
              </a:rPr>
              <a:t>Despite being told by about 50 manufacturers that her idea was "not possible," Stephanie persisted. What does this teach us about pursuing solutions to problems, and when have you faced a challenge that required persistence?</a:t>
            </a:r>
          </a:p>
          <a:p>
            <a:pPr marL="171450" indent="-171450">
              <a:buClr>
                <a:schemeClr val="tx2"/>
              </a:buClr>
              <a:buSzPct val="90000"/>
              <a:buFont typeface="Arial" panose="020B0604020202020204" pitchFamily="34" charset="0"/>
              <a:buChar char="•"/>
            </a:pPr>
            <a:r>
              <a:rPr lang="en-AU" sz="1200" noProof="0" dirty="0">
                <a:solidFill>
                  <a:schemeClr val="accent6"/>
                </a:solidFill>
              </a:rPr>
              <a:t>How might Stephanie’s definition of manufacturing open up career possibilities that you hadn't previously considered?</a:t>
            </a:r>
          </a:p>
        </p:txBody>
      </p:sp>
      <p:sp>
        <p:nvSpPr>
          <p:cNvPr id="7" name="Text Placeholder 14">
            <a:extLst>
              <a:ext uri="{FF2B5EF4-FFF2-40B4-BE49-F238E27FC236}">
                <a16:creationId xmlns:a16="http://schemas.microsoft.com/office/drawing/2014/main" id="{95546BA1-E1A9-40A4-7A4B-49B42B70F758}"/>
              </a:ext>
            </a:extLst>
          </p:cNvPr>
          <p:cNvSpPr txBox="1">
            <a:spLocks/>
          </p:cNvSpPr>
          <p:nvPr/>
        </p:nvSpPr>
        <p:spPr>
          <a:xfrm>
            <a:off x="3822313" y="3410919"/>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DISCUSSION STARTERS</a:t>
            </a:r>
          </a:p>
        </p:txBody>
      </p:sp>
      <p:sp>
        <p:nvSpPr>
          <p:cNvPr id="9" name="Text Placeholder 2">
            <a:extLst>
              <a:ext uri="{FF2B5EF4-FFF2-40B4-BE49-F238E27FC236}">
                <a16:creationId xmlns:a16="http://schemas.microsoft.com/office/drawing/2014/main" id="{89498924-D6C3-5057-6A1B-D3F5C4BA0B53}"/>
              </a:ext>
            </a:extLst>
          </p:cNvPr>
          <p:cNvSpPr txBox="1">
            <a:spLocks/>
          </p:cNvSpPr>
          <p:nvPr/>
        </p:nvSpPr>
        <p:spPr>
          <a:xfrm>
            <a:off x="1055688" y="3656624"/>
            <a:ext cx="2567648" cy="1987550"/>
          </a:xfrm>
          <a:prstGeom prst="rect">
            <a:avLst/>
          </a:prstGeom>
          <a:solidFill>
            <a:schemeClr val="bg2"/>
          </a:solidFill>
          <a:ln w="25400">
            <a:solidFill>
              <a:schemeClr val="accent2"/>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171450" indent="-171450">
              <a:buClr>
                <a:schemeClr val="tx2"/>
              </a:buClr>
              <a:buSzPct val="90000"/>
              <a:buFont typeface="Arial" panose="020B0604020202020204" pitchFamily="34" charset="0"/>
              <a:buChar char="•"/>
            </a:pPr>
            <a:r>
              <a:rPr lang="en-AU" sz="1200" noProof="0" dirty="0">
                <a:solidFill>
                  <a:schemeClr val="accent6"/>
                </a:solidFill>
              </a:rPr>
              <a:t>Bofinger S. MSQ. (2025). Manufacturing Matters. Engineering Safety for Women in Sports</a:t>
            </a:r>
          </a:p>
          <a:p>
            <a:pPr marL="171450" indent="-171450">
              <a:buClr>
                <a:schemeClr val="tx2"/>
              </a:buClr>
              <a:buSzPct val="90000"/>
              <a:buFont typeface="Arial" panose="020B0604020202020204" pitchFamily="34" charset="0"/>
              <a:buChar char="•"/>
            </a:pPr>
            <a:r>
              <a:rPr lang="en-AU" sz="1200" noProof="0" dirty="0">
                <a:solidFill>
                  <a:schemeClr val="accent6"/>
                </a:solidFill>
              </a:rPr>
              <a:t>Read full article here: </a:t>
            </a:r>
            <a:r>
              <a:rPr lang="en-AU" sz="1200" noProof="0" dirty="0">
                <a:hlinkClick r:id="rId4"/>
              </a:rPr>
              <a:t>manufacturingmatters.com.au/articles/you-can-make-it-engineering-safety-for-women-in-sports/ </a:t>
            </a:r>
            <a:endParaRPr lang="en-AU" sz="1200" noProof="0" dirty="0"/>
          </a:p>
        </p:txBody>
      </p:sp>
      <p:sp>
        <p:nvSpPr>
          <p:cNvPr id="14" name="Text Placeholder 14">
            <a:extLst>
              <a:ext uri="{FF2B5EF4-FFF2-40B4-BE49-F238E27FC236}">
                <a16:creationId xmlns:a16="http://schemas.microsoft.com/office/drawing/2014/main" id="{CF36D45D-BD05-9762-2F64-67A13BC31532}"/>
              </a:ext>
            </a:extLst>
          </p:cNvPr>
          <p:cNvSpPr txBox="1">
            <a:spLocks/>
          </p:cNvSpPr>
          <p:nvPr/>
        </p:nvSpPr>
        <p:spPr>
          <a:xfrm>
            <a:off x="1046162" y="3409070"/>
            <a:ext cx="1419166" cy="247554"/>
          </a:xfrm>
          <a:prstGeom prst="rect">
            <a:avLst/>
          </a:prstGeom>
          <a:solidFill>
            <a:schemeClr val="accent2"/>
          </a:solidFill>
        </p:spPr>
        <p:txBody>
          <a:bodyPr vert="horz" wrap="squar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SOURCE</a:t>
            </a:r>
          </a:p>
        </p:txBody>
      </p:sp>
      <p:sp>
        <p:nvSpPr>
          <p:cNvPr id="18" name="TextBox 17">
            <a:extLst>
              <a:ext uri="{FF2B5EF4-FFF2-40B4-BE49-F238E27FC236}">
                <a16:creationId xmlns:a16="http://schemas.microsoft.com/office/drawing/2014/main" id="{326607A1-C056-13F3-91C8-BE11576B9A4B}"/>
              </a:ext>
            </a:extLst>
          </p:cNvPr>
          <p:cNvSpPr txBox="1"/>
          <p:nvPr/>
        </p:nvSpPr>
        <p:spPr>
          <a:xfrm>
            <a:off x="1055688" y="1560101"/>
            <a:ext cx="6237830" cy="1815882"/>
          </a:xfrm>
          <a:prstGeom prst="rect">
            <a:avLst/>
          </a:prstGeom>
          <a:noFill/>
        </p:spPr>
        <p:txBody>
          <a:bodyPr wrap="square">
            <a:spAutoFit/>
          </a:bodyPr>
          <a:lstStyle/>
          <a:p>
            <a:pPr marL="285750" indent="-285750" algn="l">
              <a:buFont typeface="Arial" panose="020B0604020202020204" pitchFamily="34" charset="0"/>
              <a:buChar char="•"/>
            </a:pPr>
            <a:r>
              <a:rPr lang="en-AU" sz="1400" b="0" i="0" noProof="0" dirty="0">
                <a:solidFill>
                  <a:schemeClr val="accent6"/>
                </a:solidFill>
                <a:effectLst/>
                <a:latin typeface="+mj-lt"/>
              </a:rPr>
              <a:t>Innovative entrepreneur Stephanie Bofinger is revolutionising safety equipment for women in high-impact environments, addressing a critical gap in protective gear designed specifically for women’s bodies.</a:t>
            </a:r>
          </a:p>
          <a:p>
            <a:pPr marL="285750" indent="-285750" algn="l">
              <a:buFont typeface="Arial" panose="020B0604020202020204" pitchFamily="34" charset="0"/>
              <a:buChar char="•"/>
            </a:pPr>
            <a:r>
              <a:rPr lang="en-AU" sz="1400" b="0" i="0" noProof="0" dirty="0">
                <a:solidFill>
                  <a:schemeClr val="accent6"/>
                </a:solidFill>
                <a:effectLst/>
                <a:latin typeface="+mj-lt"/>
              </a:rPr>
              <a:t>The Queensland-based company develops specialised protective equipment for women in impact sports, Defence Force, healthcare, and insurance sectors.</a:t>
            </a:r>
          </a:p>
          <a:p>
            <a:pPr marL="285750" indent="-285750" algn="l">
              <a:buFont typeface="Arial" panose="020B0604020202020204" pitchFamily="34" charset="0"/>
              <a:buChar char="•"/>
            </a:pPr>
            <a:r>
              <a:rPr lang="en-AU" sz="1400" b="0" i="1" noProof="0" dirty="0">
                <a:solidFill>
                  <a:schemeClr val="accent6"/>
                </a:solidFill>
                <a:effectLst/>
                <a:latin typeface="+mj-lt"/>
              </a:rPr>
              <a:t>“I discovered huge problems with the protective gear I was wearing – it didn’t fit properly, it was designed for a man, and it wasn’t safe.” </a:t>
            </a:r>
          </a:p>
        </p:txBody>
      </p:sp>
      <p:sp>
        <p:nvSpPr>
          <p:cNvPr id="22" name="Title 21">
            <a:extLst>
              <a:ext uri="{FF2B5EF4-FFF2-40B4-BE49-F238E27FC236}">
                <a16:creationId xmlns:a16="http://schemas.microsoft.com/office/drawing/2014/main" id="{8EE667A5-77AF-C2BC-22C7-4B29417A667A}"/>
              </a:ext>
            </a:extLst>
          </p:cNvPr>
          <p:cNvSpPr>
            <a:spLocks noGrp="1"/>
          </p:cNvSpPr>
          <p:nvPr>
            <p:ph type="title"/>
          </p:nvPr>
        </p:nvSpPr>
        <p:spPr>
          <a:xfrm>
            <a:off x="1055941" y="873125"/>
            <a:ext cx="3094543" cy="524553"/>
          </a:xfrm>
        </p:spPr>
        <p:txBody>
          <a:bodyPr/>
          <a:lstStyle/>
          <a:p>
            <a:r>
              <a:rPr lang="en-AU" noProof="0" dirty="0"/>
              <a:t>FemPro Armour</a:t>
            </a:r>
          </a:p>
        </p:txBody>
      </p:sp>
      <p:sp>
        <p:nvSpPr>
          <p:cNvPr id="24" name="Text Placeholder 23">
            <a:extLst>
              <a:ext uri="{FF2B5EF4-FFF2-40B4-BE49-F238E27FC236}">
                <a16:creationId xmlns:a16="http://schemas.microsoft.com/office/drawing/2014/main" id="{C744FB5B-B4F4-3CEC-9E11-E5818ACB8AD6}"/>
              </a:ext>
            </a:extLst>
          </p:cNvPr>
          <p:cNvSpPr>
            <a:spLocks noGrp="1"/>
          </p:cNvSpPr>
          <p:nvPr>
            <p:ph type="body" sz="quarter" idx="13"/>
          </p:nvPr>
        </p:nvSpPr>
        <p:spPr>
          <a:xfrm>
            <a:off x="1055688" y="624947"/>
            <a:ext cx="3840329" cy="247554"/>
          </a:xfrm>
        </p:spPr>
        <p:txBody>
          <a:bodyPr/>
          <a:lstStyle/>
          <a:p>
            <a:r>
              <a:rPr lang="en-AU" noProof="0" dirty="0"/>
              <a:t>ENTREPRENEURSHIP AND STARTING A BUSINESS</a:t>
            </a:r>
          </a:p>
        </p:txBody>
      </p:sp>
      <p:pic>
        <p:nvPicPr>
          <p:cNvPr id="28" name="Picture 27" descr="A person smiling with a pink frame&#10;&#10;AI-generated content may be incorrect.">
            <a:extLst>
              <a:ext uri="{FF2B5EF4-FFF2-40B4-BE49-F238E27FC236}">
                <a16:creationId xmlns:a16="http://schemas.microsoft.com/office/drawing/2014/main" id="{1871909E-D9F2-B375-D441-56D19AB53D2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29892" y="872501"/>
            <a:ext cx="2438847" cy="2903078"/>
          </a:xfrm>
          <a:prstGeom prst="rect">
            <a:avLst/>
          </a:prstGeom>
        </p:spPr>
      </p:pic>
      <p:pic>
        <p:nvPicPr>
          <p:cNvPr id="32" name="Picture 31" descr="A drawing of a motorcycle&#10;&#10;AI-generated content may be incorrect.">
            <a:extLst>
              <a:ext uri="{FF2B5EF4-FFF2-40B4-BE49-F238E27FC236}">
                <a16:creationId xmlns:a16="http://schemas.microsoft.com/office/drawing/2014/main" id="{4044D658-9178-F553-DAB7-DA37B6E09B7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614351">
            <a:off x="7559431" y="3713211"/>
            <a:ext cx="2229017" cy="2229017"/>
          </a:xfrm>
          <a:prstGeom prst="rect">
            <a:avLst/>
          </a:prstGeom>
        </p:spPr>
      </p:pic>
      <p:sp>
        <p:nvSpPr>
          <p:cNvPr id="34" name="TextBox 33">
            <a:extLst>
              <a:ext uri="{FF2B5EF4-FFF2-40B4-BE49-F238E27FC236}">
                <a16:creationId xmlns:a16="http://schemas.microsoft.com/office/drawing/2014/main" id="{B76C187D-A1C8-A80C-2F31-17944566A8DA}"/>
              </a:ext>
            </a:extLst>
          </p:cNvPr>
          <p:cNvSpPr txBox="1"/>
          <p:nvPr/>
        </p:nvSpPr>
        <p:spPr>
          <a:xfrm>
            <a:off x="10127431" y="2324040"/>
            <a:ext cx="1824367" cy="1015663"/>
          </a:xfrm>
          <a:prstGeom prst="rect">
            <a:avLst/>
          </a:prstGeom>
          <a:noFill/>
        </p:spPr>
        <p:txBody>
          <a:bodyPr wrap="square">
            <a:spAutoFit/>
          </a:bodyPr>
          <a:lstStyle/>
          <a:p>
            <a:r>
              <a:rPr lang="en-AU" sz="1800" b="1" noProof="0" dirty="0">
                <a:solidFill>
                  <a:srgbClr val="3D3929"/>
                </a:solidFill>
                <a:effectLst/>
                <a:latin typeface="+mj-lt"/>
              </a:rPr>
              <a:t>Stephanie Bofinger</a:t>
            </a:r>
          </a:p>
          <a:p>
            <a:r>
              <a:rPr lang="en-AU" sz="1200" i="1" dirty="0">
                <a:solidFill>
                  <a:srgbClr val="3D3929"/>
                </a:solidFill>
                <a:latin typeface="+mj-lt"/>
              </a:rPr>
              <a:t>Chief Operating Officer</a:t>
            </a:r>
          </a:p>
          <a:p>
            <a:r>
              <a:rPr lang="en-AU" sz="1200" i="1" dirty="0">
                <a:solidFill>
                  <a:srgbClr val="3D3929"/>
                </a:solidFill>
                <a:latin typeface="+mj-lt"/>
              </a:rPr>
              <a:t>FemPro Armour</a:t>
            </a:r>
            <a:endParaRPr lang="en-AU" sz="1200" i="1" dirty="0"/>
          </a:p>
        </p:txBody>
      </p:sp>
    </p:spTree>
    <p:extLst>
      <p:ext uri="{BB962C8B-B14F-4D97-AF65-F5344CB8AC3E}">
        <p14:creationId xmlns:p14="http://schemas.microsoft.com/office/powerpoint/2010/main" val="5782751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48B21B8-2663-E567-4AD3-B30297037794}"/>
              </a:ext>
            </a:extLst>
          </p:cNvPr>
          <p:cNvSpPr>
            <a:spLocks noGrp="1"/>
          </p:cNvSpPr>
          <p:nvPr>
            <p:ph type="body" idx="1"/>
          </p:nvPr>
        </p:nvSpPr>
        <p:spPr>
          <a:xfrm>
            <a:off x="1055688" y="1675317"/>
            <a:ext cx="3203576" cy="1253402"/>
          </a:xfrm>
        </p:spPr>
        <p:txBody>
          <a:bodyPr anchor="ctr"/>
          <a:lstStyle/>
          <a:p>
            <a:pPr>
              <a:lnSpc>
                <a:spcPct val="100000"/>
              </a:lnSpc>
              <a:spcBef>
                <a:spcPts val="0"/>
              </a:spcBef>
            </a:pPr>
            <a:r>
              <a:rPr lang="en-AU" sz="1200" noProof="0" dirty="0">
                <a:solidFill>
                  <a:schemeClr val="accent6"/>
                </a:solidFill>
              </a:rPr>
              <a:t>Carl from Queensland Gaskets speaks about the opportunities and challenges that exist in owning a manufacturing business. Entrepreneurship provides opportunities to be creative and express yourself </a:t>
            </a:r>
            <a:r>
              <a:rPr lang="en-AU" sz="1200" dirty="0">
                <a:solidFill>
                  <a:schemeClr val="accent6"/>
                </a:solidFill>
              </a:rPr>
              <a:t>within an industry.</a:t>
            </a:r>
            <a:endParaRPr lang="en-AU" sz="1200" noProof="0" dirty="0">
              <a:solidFill>
                <a:schemeClr val="accent6"/>
              </a:solidFill>
            </a:endParaRPr>
          </a:p>
        </p:txBody>
      </p:sp>
      <p:sp>
        <p:nvSpPr>
          <p:cNvPr id="5" name="Title 4">
            <a:extLst>
              <a:ext uri="{FF2B5EF4-FFF2-40B4-BE49-F238E27FC236}">
                <a16:creationId xmlns:a16="http://schemas.microsoft.com/office/drawing/2014/main" id="{22EDDF2E-4909-0E32-6524-CA7D1B7E1589}"/>
              </a:ext>
            </a:extLst>
          </p:cNvPr>
          <p:cNvSpPr>
            <a:spLocks noGrp="1"/>
          </p:cNvSpPr>
          <p:nvPr>
            <p:ph type="title"/>
          </p:nvPr>
        </p:nvSpPr>
        <p:spPr>
          <a:xfrm>
            <a:off x="1055941" y="873125"/>
            <a:ext cx="6164165" cy="524553"/>
          </a:xfrm>
        </p:spPr>
        <p:txBody>
          <a:bodyPr/>
          <a:lstStyle/>
          <a:p>
            <a:r>
              <a:rPr lang="en-AU" noProof="0" dirty="0"/>
              <a:t>Queensland Gaskets – meet Carl</a:t>
            </a:r>
          </a:p>
        </p:txBody>
      </p:sp>
      <p:sp>
        <p:nvSpPr>
          <p:cNvPr id="10" name="Text Placeholder 9">
            <a:extLst>
              <a:ext uri="{FF2B5EF4-FFF2-40B4-BE49-F238E27FC236}">
                <a16:creationId xmlns:a16="http://schemas.microsoft.com/office/drawing/2014/main" id="{6A5CCF01-C6E8-DFB9-D428-93F07F2B561A}"/>
              </a:ext>
            </a:extLst>
          </p:cNvPr>
          <p:cNvSpPr>
            <a:spLocks noGrp="1"/>
          </p:cNvSpPr>
          <p:nvPr>
            <p:ph type="body" sz="quarter" idx="20"/>
          </p:nvPr>
        </p:nvSpPr>
        <p:spPr>
          <a:xfrm>
            <a:off x="1055688" y="624947"/>
            <a:ext cx="3840329" cy="247554"/>
          </a:xfrm>
        </p:spPr>
        <p:txBody>
          <a:bodyPr/>
          <a:lstStyle/>
          <a:p>
            <a:r>
              <a:rPr lang="en-AU" noProof="0" dirty="0"/>
              <a:t>ENTREPRENEURSHIP AND STARTING A BUSINESS</a:t>
            </a:r>
          </a:p>
        </p:txBody>
      </p:sp>
      <p:sp>
        <p:nvSpPr>
          <p:cNvPr id="7" name="Text Placeholder 2">
            <a:extLst>
              <a:ext uri="{FF2B5EF4-FFF2-40B4-BE49-F238E27FC236}">
                <a16:creationId xmlns:a16="http://schemas.microsoft.com/office/drawing/2014/main" id="{5A0CFA2B-2C16-4AB1-0CD8-E6133B778AB7}"/>
              </a:ext>
            </a:extLst>
          </p:cNvPr>
          <p:cNvSpPr txBox="1">
            <a:spLocks/>
          </p:cNvSpPr>
          <p:nvPr/>
        </p:nvSpPr>
        <p:spPr>
          <a:xfrm>
            <a:off x="1055941" y="3429000"/>
            <a:ext cx="3203576" cy="1783392"/>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dirty="0">
                <a:solidFill>
                  <a:schemeClr val="tx2"/>
                </a:solidFill>
              </a:rPr>
              <a:t>Why is it important to be inquisitive as a business owner?</a:t>
            </a:r>
          </a:p>
          <a:p>
            <a:pPr marL="285750" indent="-285750">
              <a:buClr>
                <a:schemeClr val="accent3"/>
              </a:buClr>
              <a:buFont typeface="Arial" panose="020B0604020202020204" pitchFamily="34" charset="0"/>
              <a:buChar char="•"/>
            </a:pPr>
            <a:r>
              <a:rPr lang="en-AU" sz="1200" noProof="0" dirty="0">
                <a:solidFill>
                  <a:schemeClr val="tx2"/>
                </a:solidFill>
              </a:rPr>
              <a:t>Should business owners have all the answers? How might they navigate areas where they don’t have all the answers?</a:t>
            </a:r>
          </a:p>
          <a:p>
            <a:pPr marL="285750" indent="-285750">
              <a:buClr>
                <a:schemeClr val="accent3"/>
              </a:buClr>
              <a:buFont typeface="Arial" panose="020B0604020202020204" pitchFamily="34" charset="0"/>
              <a:buChar char="•"/>
            </a:pPr>
            <a:r>
              <a:rPr lang="en-AU" sz="1200" noProof="0" dirty="0">
                <a:solidFill>
                  <a:schemeClr val="tx2"/>
                </a:solidFill>
              </a:rPr>
              <a:t>Does owning a business interest you?</a:t>
            </a:r>
          </a:p>
        </p:txBody>
      </p:sp>
      <p:sp>
        <p:nvSpPr>
          <p:cNvPr id="8" name="Text Placeholder 14">
            <a:extLst>
              <a:ext uri="{FF2B5EF4-FFF2-40B4-BE49-F238E27FC236}">
                <a16:creationId xmlns:a16="http://schemas.microsoft.com/office/drawing/2014/main" id="{05CBBB55-4D00-8EE2-739C-859B796FDDDB}"/>
              </a:ext>
            </a:extLst>
          </p:cNvPr>
          <p:cNvSpPr txBox="1">
            <a:spLocks/>
          </p:cNvSpPr>
          <p:nvPr/>
        </p:nvSpPr>
        <p:spPr>
          <a:xfrm>
            <a:off x="1041516" y="3183295"/>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DISCUSSION STARTERS</a:t>
            </a:r>
          </a:p>
        </p:txBody>
      </p:sp>
      <p:pic>
        <p:nvPicPr>
          <p:cNvPr id="9" name="Online Media 8" title="MSQ_Video_Queensland-Gaskets-Business-Ownership">
            <a:hlinkClick r:id="" action="ppaction://media"/>
            <a:extLst>
              <a:ext uri="{FF2B5EF4-FFF2-40B4-BE49-F238E27FC236}">
                <a16:creationId xmlns:a16="http://schemas.microsoft.com/office/drawing/2014/main" id="{02B9E282-85FF-D525-4148-FF4F32779A3D}"/>
              </a:ext>
            </a:extLst>
          </p:cNvPr>
          <p:cNvPicPr>
            <a:picLocks noGrp="1" noRot="1" noChangeAspect="1"/>
          </p:cNvPicPr>
          <p:nvPr>
            <p:ph type="media" sz="quarter" idx="19"/>
            <a:videoFile r:link="rId1"/>
          </p:nvPr>
        </p:nvPicPr>
        <p:blipFill>
          <a:blip r:embed="rId4"/>
          <a:stretch>
            <a:fillRect/>
          </a:stretch>
        </p:blipFill>
        <p:spPr>
          <a:xfrm>
            <a:off x="4514850" y="1727200"/>
            <a:ext cx="7161213" cy="4033838"/>
          </a:xfrm>
          <a:prstGeom prst="rect">
            <a:avLst/>
          </a:prstGeom>
        </p:spPr>
      </p:pic>
      <p:sp>
        <p:nvSpPr>
          <p:cNvPr id="11" name="TextBox 1">
            <a:extLst>
              <a:ext uri="{FF2B5EF4-FFF2-40B4-BE49-F238E27FC236}">
                <a16:creationId xmlns:a16="http://schemas.microsoft.com/office/drawing/2014/main" id="{C026ED2A-D075-2DD9-76F4-CD025E6B2498}"/>
              </a:ext>
            </a:extLst>
          </p:cNvPr>
          <p:cNvSpPr txBox="1"/>
          <p:nvPr/>
        </p:nvSpPr>
        <p:spPr>
          <a:xfrm>
            <a:off x="4514850" y="5846375"/>
            <a:ext cx="6094476" cy="276999"/>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None/>
            </a:pPr>
            <a:r>
              <a:rPr lang="en-US" sz="1200" b="1" i="0" dirty="0">
                <a:solidFill>
                  <a:srgbClr val="0F0F0F"/>
                </a:solidFill>
                <a:effectLst/>
                <a:latin typeface="+mj-lt"/>
              </a:rPr>
              <a:t>Queensland Gaskets business ownership</a:t>
            </a:r>
          </a:p>
        </p:txBody>
      </p:sp>
    </p:spTree>
    <p:extLst>
      <p:ext uri="{BB962C8B-B14F-4D97-AF65-F5344CB8AC3E}">
        <p14:creationId xmlns:p14="http://schemas.microsoft.com/office/powerpoint/2010/main" val="3982518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E6173D-0286-60C2-CBDA-7B877321A953}"/>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06BD187B-3998-4270-830C-44F399D4B4A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091213" y="465937"/>
            <a:ext cx="3459161" cy="3459161"/>
          </a:xfrm>
          <a:prstGeom prst="rect">
            <a:avLst/>
          </a:prstGeom>
        </p:spPr>
      </p:pic>
      <p:sp>
        <p:nvSpPr>
          <p:cNvPr id="5" name="Text Placeholder 2">
            <a:extLst>
              <a:ext uri="{FF2B5EF4-FFF2-40B4-BE49-F238E27FC236}">
                <a16:creationId xmlns:a16="http://schemas.microsoft.com/office/drawing/2014/main" id="{0E9720BD-7AD9-B87F-B16B-CAB471AD1DB7}"/>
              </a:ext>
            </a:extLst>
          </p:cNvPr>
          <p:cNvSpPr txBox="1">
            <a:spLocks/>
          </p:cNvSpPr>
          <p:nvPr/>
        </p:nvSpPr>
        <p:spPr>
          <a:xfrm>
            <a:off x="3834356" y="3656624"/>
            <a:ext cx="3459162" cy="2448189"/>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171450" indent="-171450">
              <a:buClr>
                <a:schemeClr val="tx2"/>
              </a:buClr>
              <a:buSzPct val="90000"/>
              <a:buFont typeface="Arial" panose="020B0604020202020204" pitchFamily="34" charset="0"/>
              <a:buChar char="•"/>
            </a:pPr>
            <a:r>
              <a:rPr lang="en-US" sz="1200" noProof="0" dirty="0">
                <a:solidFill>
                  <a:schemeClr val="accent6"/>
                </a:solidFill>
              </a:rPr>
              <a:t>What preconceptions did you have about manufacturing before reading this article, and how has your understanding changed?</a:t>
            </a:r>
          </a:p>
          <a:p>
            <a:pPr marL="171450" indent="-171450">
              <a:buClr>
                <a:schemeClr val="tx2"/>
              </a:buClr>
              <a:buSzPct val="90000"/>
              <a:buFont typeface="Arial" panose="020B0604020202020204" pitchFamily="34" charset="0"/>
              <a:buChar char="•"/>
            </a:pPr>
            <a:r>
              <a:rPr lang="en-US" sz="1200" noProof="0" dirty="0" err="1">
                <a:solidFill>
                  <a:schemeClr val="accent6"/>
                </a:solidFill>
              </a:rPr>
              <a:t>Xanny</a:t>
            </a:r>
            <a:r>
              <a:rPr lang="en-US" sz="1200" noProof="0" dirty="0">
                <a:solidFill>
                  <a:schemeClr val="accent6"/>
                </a:solidFill>
              </a:rPr>
              <a:t> went "from never leading people to leading 150 staff at age 25." What skills and qualities do you think would be necessary to be successful? </a:t>
            </a:r>
          </a:p>
          <a:p>
            <a:pPr marL="171450" indent="-171450">
              <a:buClr>
                <a:schemeClr val="tx2"/>
              </a:buClr>
              <a:buSzPct val="90000"/>
              <a:buFont typeface="Arial" panose="020B0604020202020204" pitchFamily="34" charset="0"/>
              <a:buChar char="•"/>
            </a:pPr>
            <a:r>
              <a:rPr lang="en-US" sz="1200" noProof="0" dirty="0">
                <a:solidFill>
                  <a:schemeClr val="accent6"/>
                </a:solidFill>
              </a:rPr>
              <a:t>"There's no boy tasks, there's no girl tasks, there's just tasks." How might this perspective impact career choices and workplace dynamics?</a:t>
            </a:r>
            <a:endParaRPr lang="en-AU" sz="1200" noProof="0" dirty="0">
              <a:solidFill>
                <a:schemeClr val="accent6"/>
              </a:solidFill>
            </a:endParaRPr>
          </a:p>
        </p:txBody>
      </p:sp>
      <p:sp>
        <p:nvSpPr>
          <p:cNvPr id="7" name="Text Placeholder 14">
            <a:extLst>
              <a:ext uri="{FF2B5EF4-FFF2-40B4-BE49-F238E27FC236}">
                <a16:creationId xmlns:a16="http://schemas.microsoft.com/office/drawing/2014/main" id="{4DEF8678-1D9B-3310-C932-F1D8AD289551}"/>
              </a:ext>
            </a:extLst>
          </p:cNvPr>
          <p:cNvSpPr txBox="1">
            <a:spLocks/>
          </p:cNvSpPr>
          <p:nvPr/>
        </p:nvSpPr>
        <p:spPr>
          <a:xfrm>
            <a:off x="3822313" y="3410919"/>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DISCUSSION STARTERS</a:t>
            </a:r>
          </a:p>
        </p:txBody>
      </p:sp>
      <p:sp>
        <p:nvSpPr>
          <p:cNvPr id="9" name="Text Placeholder 2">
            <a:extLst>
              <a:ext uri="{FF2B5EF4-FFF2-40B4-BE49-F238E27FC236}">
                <a16:creationId xmlns:a16="http://schemas.microsoft.com/office/drawing/2014/main" id="{BBF6FCDE-A949-6B27-9375-A7B08750E76F}"/>
              </a:ext>
            </a:extLst>
          </p:cNvPr>
          <p:cNvSpPr txBox="1">
            <a:spLocks/>
          </p:cNvSpPr>
          <p:nvPr/>
        </p:nvSpPr>
        <p:spPr>
          <a:xfrm>
            <a:off x="1055688" y="3656624"/>
            <a:ext cx="2567648" cy="2153749"/>
          </a:xfrm>
          <a:prstGeom prst="rect">
            <a:avLst/>
          </a:prstGeom>
          <a:solidFill>
            <a:schemeClr val="bg2"/>
          </a:solidFill>
          <a:ln w="25400">
            <a:solidFill>
              <a:schemeClr val="accent2"/>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171450" indent="-171450">
              <a:buClr>
                <a:schemeClr val="tx2"/>
              </a:buClr>
              <a:buSzPct val="90000"/>
              <a:buFont typeface="Arial" panose="020B0604020202020204" pitchFamily="34" charset="0"/>
              <a:buChar char="•"/>
            </a:pPr>
            <a:r>
              <a:rPr lang="en-AU" sz="1200" noProof="0" dirty="0">
                <a:solidFill>
                  <a:schemeClr val="accent6"/>
                </a:solidFill>
              </a:rPr>
              <a:t>Christophersen X. MSQ. (2025). Manufacturing Matters. Scaling sweet success in food manufacturing</a:t>
            </a:r>
          </a:p>
          <a:p>
            <a:pPr marL="171450" indent="-171450">
              <a:buClr>
                <a:schemeClr val="tx2"/>
              </a:buClr>
              <a:buSzPct val="90000"/>
              <a:buFont typeface="Arial" panose="020B0604020202020204" pitchFamily="34" charset="0"/>
              <a:buChar char="•"/>
            </a:pPr>
            <a:r>
              <a:rPr lang="en-AU" sz="1200" noProof="0" dirty="0">
                <a:solidFill>
                  <a:schemeClr val="accent6"/>
                </a:solidFill>
              </a:rPr>
              <a:t>Read full article here: </a:t>
            </a:r>
            <a:r>
              <a:rPr lang="en-AU" sz="1200" dirty="0">
                <a:hlinkClick r:id="rId4"/>
              </a:rPr>
              <a:t>manufacturingmatters.com.au/articles/scaling-sweet-success-in-food-manufacturing/</a:t>
            </a:r>
            <a:r>
              <a:rPr lang="en-AU" sz="1200" dirty="0"/>
              <a:t> </a:t>
            </a:r>
            <a:endParaRPr lang="en-AU" sz="1200" noProof="0" dirty="0"/>
          </a:p>
        </p:txBody>
      </p:sp>
      <p:sp>
        <p:nvSpPr>
          <p:cNvPr id="14" name="Text Placeholder 14">
            <a:extLst>
              <a:ext uri="{FF2B5EF4-FFF2-40B4-BE49-F238E27FC236}">
                <a16:creationId xmlns:a16="http://schemas.microsoft.com/office/drawing/2014/main" id="{AF9B8F90-EDA7-D7CB-FA1D-E3EE168B5257}"/>
              </a:ext>
            </a:extLst>
          </p:cNvPr>
          <p:cNvSpPr txBox="1">
            <a:spLocks/>
          </p:cNvSpPr>
          <p:nvPr/>
        </p:nvSpPr>
        <p:spPr>
          <a:xfrm>
            <a:off x="1046162" y="3409070"/>
            <a:ext cx="1419166" cy="247554"/>
          </a:xfrm>
          <a:prstGeom prst="rect">
            <a:avLst/>
          </a:prstGeom>
          <a:solidFill>
            <a:schemeClr val="accent2"/>
          </a:solidFill>
        </p:spPr>
        <p:txBody>
          <a:bodyPr vert="horz" wrap="squar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SOURCE</a:t>
            </a:r>
          </a:p>
        </p:txBody>
      </p:sp>
      <p:sp>
        <p:nvSpPr>
          <p:cNvPr id="18" name="TextBox 17">
            <a:extLst>
              <a:ext uri="{FF2B5EF4-FFF2-40B4-BE49-F238E27FC236}">
                <a16:creationId xmlns:a16="http://schemas.microsoft.com/office/drawing/2014/main" id="{13B1B994-60C8-C739-E426-08BCD636CC0F}"/>
              </a:ext>
            </a:extLst>
          </p:cNvPr>
          <p:cNvSpPr txBox="1"/>
          <p:nvPr/>
        </p:nvSpPr>
        <p:spPr>
          <a:xfrm>
            <a:off x="1055688" y="1560101"/>
            <a:ext cx="6237830" cy="1600438"/>
          </a:xfrm>
          <a:prstGeom prst="rect">
            <a:avLst/>
          </a:prstGeom>
          <a:noFill/>
        </p:spPr>
        <p:txBody>
          <a:bodyPr wrap="square">
            <a:spAutoFit/>
          </a:bodyPr>
          <a:lstStyle/>
          <a:p>
            <a:pPr marL="285750" indent="-285750" algn="l">
              <a:buFont typeface="Arial" panose="020B0604020202020204" pitchFamily="34" charset="0"/>
              <a:buChar char="•"/>
            </a:pPr>
            <a:r>
              <a:rPr lang="en-AU" sz="1400" b="0" i="0" noProof="0" dirty="0">
                <a:solidFill>
                  <a:schemeClr val="accent6"/>
                </a:solidFill>
                <a:effectLst/>
                <a:latin typeface="+mj-lt"/>
              </a:rPr>
              <a:t>At the helm of her family’s dessert empire, </a:t>
            </a:r>
            <a:r>
              <a:rPr lang="en-AU" sz="1400" b="0" i="0" noProof="0" dirty="0" err="1">
                <a:solidFill>
                  <a:schemeClr val="accent6"/>
                </a:solidFill>
                <a:effectLst/>
                <a:latin typeface="+mj-lt"/>
              </a:rPr>
              <a:t>Xanny</a:t>
            </a:r>
            <a:r>
              <a:rPr lang="en-AU" sz="1400" b="0" i="0" noProof="0" dirty="0">
                <a:solidFill>
                  <a:schemeClr val="accent6"/>
                </a:solidFill>
                <a:effectLst/>
                <a:latin typeface="+mj-lt"/>
              </a:rPr>
              <a:t> Christophersen leads a large-scale operation that transforms traditional baking into sophisticated manufacturing.</a:t>
            </a:r>
          </a:p>
          <a:p>
            <a:pPr marL="285750" indent="-285750" algn="l">
              <a:buFont typeface="Arial" panose="020B0604020202020204" pitchFamily="34" charset="0"/>
              <a:buChar char="•"/>
            </a:pPr>
            <a:r>
              <a:rPr lang="en-AU" sz="1400" b="0" i="0" noProof="0" dirty="0">
                <a:solidFill>
                  <a:schemeClr val="accent6"/>
                </a:solidFill>
                <a:effectLst/>
                <a:latin typeface="+mj-lt"/>
              </a:rPr>
              <a:t>“</a:t>
            </a:r>
            <a:r>
              <a:rPr lang="en-AU" sz="1400" b="0" i="1" noProof="0" dirty="0">
                <a:solidFill>
                  <a:schemeClr val="accent6"/>
                </a:solidFill>
                <a:effectLst/>
                <a:latin typeface="+mj-lt"/>
              </a:rPr>
              <a:t>I make desserts. When I say what I do I’d put it down into layman’s terms and say I make cake for a living on scale – in a week 270,000 units of dessert. We would go through nine tonnes of egg in a week.” </a:t>
            </a:r>
          </a:p>
          <a:p>
            <a:pPr marL="285750" indent="-285750" algn="l">
              <a:buFont typeface="Arial" panose="020B0604020202020204" pitchFamily="34" charset="0"/>
              <a:buChar char="•"/>
            </a:pPr>
            <a:r>
              <a:rPr lang="en-AU" sz="1400" b="0" i="0" noProof="0" dirty="0" err="1">
                <a:solidFill>
                  <a:schemeClr val="accent6"/>
                </a:solidFill>
                <a:effectLst/>
                <a:latin typeface="+mj-lt"/>
              </a:rPr>
              <a:t>Xanny’s</a:t>
            </a:r>
            <a:r>
              <a:rPr lang="en-AU" sz="1400" b="0" i="0" noProof="0" dirty="0">
                <a:solidFill>
                  <a:schemeClr val="accent6"/>
                </a:solidFill>
                <a:effectLst/>
                <a:latin typeface="+mj-lt"/>
              </a:rPr>
              <a:t> path to leadership was paved with early hands-on experience. </a:t>
            </a:r>
            <a:endParaRPr lang="en-AU" sz="1400" b="0" i="1" noProof="0" dirty="0">
              <a:solidFill>
                <a:schemeClr val="accent6"/>
              </a:solidFill>
              <a:effectLst/>
              <a:latin typeface="+mj-lt"/>
            </a:endParaRPr>
          </a:p>
        </p:txBody>
      </p:sp>
      <p:sp>
        <p:nvSpPr>
          <p:cNvPr id="22" name="Title 21">
            <a:extLst>
              <a:ext uri="{FF2B5EF4-FFF2-40B4-BE49-F238E27FC236}">
                <a16:creationId xmlns:a16="http://schemas.microsoft.com/office/drawing/2014/main" id="{489784A5-4C9B-D6F7-F8F4-90527EC23E52}"/>
              </a:ext>
            </a:extLst>
          </p:cNvPr>
          <p:cNvSpPr>
            <a:spLocks noGrp="1"/>
          </p:cNvSpPr>
          <p:nvPr>
            <p:ph type="title"/>
          </p:nvPr>
        </p:nvSpPr>
        <p:spPr>
          <a:xfrm>
            <a:off x="1055941" y="873125"/>
            <a:ext cx="5425309" cy="524553"/>
          </a:xfrm>
        </p:spPr>
        <p:txBody>
          <a:bodyPr/>
          <a:lstStyle/>
          <a:p>
            <a:r>
              <a:rPr lang="en-AU" noProof="0" dirty="0"/>
              <a:t>Priestley’s Gourmet Delights</a:t>
            </a:r>
          </a:p>
        </p:txBody>
      </p:sp>
      <p:sp>
        <p:nvSpPr>
          <p:cNvPr id="24" name="Text Placeholder 23">
            <a:extLst>
              <a:ext uri="{FF2B5EF4-FFF2-40B4-BE49-F238E27FC236}">
                <a16:creationId xmlns:a16="http://schemas.microsoft.com/office/drawing/2014/main" id="{DCA37CE3-AE43-8507-B113-EA5C7D751A1B}"/>
              </a:ext>
            </a:extLst>
          </p:cNvPr>
          <p:cNvSpPr>
            <a:spLocks noGrp="1"/>
          </p:cNvSpPr>
          <p:nvPr>
            <p:ph type="body" sz="quarter" idx="13"/>
          </p:nvPr>
        </p:nvSpPr>
        <p:spPr>
          <a:xfrm>
            <a:off x="1055688" y="624947"/>
            <a:ext cx="3840329" cy="247554"/>
          </a:xfrm>
        </p:spPr>
        <p:txBody>
          <a:bodyPr/>
          <a:lstStyle/>
          <a:p>
            <a:r>
              <a:rPr lang="en-AU" noProof="0" dirty="0"/>
              <a:t>ENTREPRENEURSHIP AND STARTING A BUSINESS</a:t>
            </a:r>
          </a:p>
        </p:txBody>
      </p:sp>
      <p:pic>
        <p:nvPicPr>
          <p:cNvPr id="4" name="Picture 3">
            <a:extLst>
              <a:ext uri="{FF2B5EF4-FFF2-40B4-BE49-F238E27FC236}">
                <a16:creationId xmlns:a16="http://schemas.microsoft.com/office/drawing/2014/main" id="{E5FFFEDD-9310-C68D-E3D0-75BB4089A28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289182" y="3513181"/>
            <a:ext cx="2706859" cy="2706859"/>
          </a:xfrm>
          <a:prstGeom prst="rect">
            <a:avLst/>
          </a:prstGeom>
        </p:spPr>
      </p:pic>
      <p:sp>
        <p:nvSpPr>
          <p:cNvPr id="10" name="TextBox 9">
            <a:extLst>
              <a:ext uri="{FF2B5EF4-FFF2-40B4-BE49-F238E27FC236}">
                <a16:creationId xmlns:a16="http://schemas.microsoft.com/office/drawing/2014/main" id="{377E23AA-82EB-7B1F-6FCF-21E8225A33BD}"/>
              </a:ext>
            </a:extLst>
          </p:cNvPr>
          <p:cNvSpPr txBox="1"/>
          <p:nvPr/>
        </p:nvSpPr>
        <p:spPr>
          <a:xfrm>
            <a:off x="10003461" y="2560374"/>
            <a:ext cx="1992580" cy="1200329"/>
          </a:xfrm>
          <a:prstGeom prst="rect">
            <a:avLst/>
          </a:prstGeom>
          <a:noFill/>
        </p:spPr>
        <p:txBody>
          <a:bodyPr wrap="square">
            <a:spAutoFit/>
          </a:bodyPr>
          <a:lstStyle/>
          <a:p>
            <a:r>
              <a:rPr lang="en-AU" sz="1800" b="1" noProof="0" dirty="0" err="1">
                <a:solidFill>
                  <a:srgbClr val="3D3929"/>
                </a:solidFill>
                <a:effectLst/>
                <a:latin typeface="+mj-lt"/>
              </a:rPr>
              <a:t>Xanny</a:t>
            </a:r>
            <a:r>
              <a:rPr lang="en-AU" sz="1800" b="1" noProof="0" dirty="0">
                <a:solidFill>
                  <a:srgbClr val="3D3929"/>
                </a:solidFill>
                <a:effectLst/>
                <a:latin typeface="+mj-lt"/>
              </a:rPr>
              <a:t> Christophersen </a:t>
            </a:r>
            <a:r>
              <a:rPr lang="en-AU" sz="1200" i="1" dirty="0">
                <a:solidFill>
                  <a:srgbClr val="3D3929"/>
                </a:solidFill>
                <a:latin typeface="+mj-lt"/>
              </a:rPr>
              <a:t>Chief Executive Officer</a:t>
            </a:r>
          </a:p>
          <a:p>
            <a:r>
              <a:rPr lang="en-AU" sz="1200" i="1" dirty="0">
                <a:solidFill>
                  <a:srgbClr val="3D3929"/>
                </a:solidFill>
                <a:latin typeface="+mj-lt"/>
              </a:rPr>
              <a:t>Priestley’s Gourmet Delights</a:t>
            </a:r>
            <a:endParaRPr lang="en-AU" sz="1200" i="1" dirty="0"/>
          </a:p>
        </p:txBody>
      </p:sp>
      <p:pic>
        <p:nvPicPr>
          <p:cNvPr id="8" name="Picture 7">
            <a:extLst>
              <a:ext uri="{FF2B5EF4-FFF2-40B4-BE49-F238E27FC236}">
                <a16:creationId xmlns:a16="http://schemas.microsoft.com/office/drawing/2014/main" id="{A4998A1A-0A0B-06DD-C700-749C5465921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rot="20969640">
            <a:off x="7472799" y="3887192"/>
            <a:ext cx="2020093" cy="2020093"/>
          </a:xfrm>
          <a:prstGeom prst="rect">
            <a:avLst/>
          </a:prstGeom>
        </p:spPr>
      </p:pic>
    </p:spTree>
    <p:extLst>
      <p:ext uri="{BB962C8B-B14F-4D97-AF65-F5344CB8AC3E}">
        <p14:creationId xmlns:p14="http://schemas.microsoft.com/office/powerpoint/2010/main" val="780960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48B21B8-2663-E567-4AD3-B30297037794}"/>
              </a:ext>
            </a:extLst>
          </p:cNvPr>
          <p:cNvSpPr>
            <a:spLocks noGrp="1"/>
          </p:cNvSpPr>
          <p:nvPr>
            <p:ph type="body" idx="1"/>
          </p:nvPr>
        </p:nvSpPr>
        <p:spPr>
          <a:xfrm>
            <a:off x="1055688" y="1767650"/>
            <a:ext cx="3203576" cy="1068736"/>
          </a:xfrm>
        </p:spPr>
        <p:txBody>
          <a:bodyPr anchor="ctr"/>
          <a:lstStyle/>
          <a:p>
            <a:pPr>
              <a:lnSpc>
                <a:spcPct val="100000"/>
              </a:lnSpc>
              <a:spcBef>
                <a:spcPts val="0"/>
              </a:spcBef>
            </a:pPr>
            <a:r>
              <a:rPr lang="en-AU" sz="1200" noProof="0" dirty="0">
                <a:solidFill>
                  <a:schemeClr val="accent6"/>
                </a:solidFill>
              </a:rPr>
              <a:t>Naomi from Concept Labs is the CEO of a family business. She speaks about her unique journey from finance to manufacturing. While they are different industries, her skills have been transferable.</a:t>
            </a:r>
          </a:p>
        </p:txBody>
      </p:sp>
      <p:sp>
        <p:nvSpPr>
          <p:cNvPr id="5" name="Title 4">
            <a:extLst>
              <a:ext uri="{FF2B5EF4-FFF2-40B4-BE49-F238E27FC236}">
                <a16:creationId xmlns:a16="http://schemas.microsoft.com/office/drawing/2014/main" id="{22EDDF2E-4909-0E32-6524-CA7D1B7E1589}"/>
              </a:ext>
            </a:extLst>
          </p:cNvPr>
          <p:cNvSpPr>
            <a:spLocks noGrp="1"/>
          </p:cNvSpPr>
          <p:nvPr>
            <p:ph type="title"/>
          </p:nvPr>
        </p:nvSpPr>
        <p:spPr>
          <a:xfrm>
            <a:off x="1055941" y="873125"/>
            <a:ext cx="5332207" cy="524553"/>
          </a:xfrm>
        </p:spPr>
        <p:txBody>
          <a:bodyPr/>
          <a:lstStyle/>
          <a:p>
            <a:r>
              <a:rPr lang="en-AU" noProof="0" dirty="0"/>
              <a:t>Concept Labs – meet Naomi</a:t>
            </a:r>
          </a:p>
        </p:txBody>
      </p:sp>
      <p:sp>
        <p:nvSpPr>
          <p:cNvPr id="10" name="Text Placeholder 9">
            <a:extLst>
              <a:ext uri="{FF2B5EF4-FFF2-40B4-BE49-F238E27FC236}">
                <a16:creationId xmlns:a16="http://schemas.microsoft.com/office/drawing/2014/main" id="{6A5CCF01-C6E8-DFB9-D428-93F07F2B561A}"/>
              </a:ext>
            </a:extLst>
          </p:cNvPr>
          <p:cNvSpPr>
            <a:spLocks noGrp="1"/>
          </p:cNvSpPr>
          <p:nvPr>
            <p:ph type="body" sz="quarter" idx="20"/>
          </p:nvPr>
        </p:nvSpPr>
        <p:spPr>
          <a:xfrm>
            <a:off x="1055688" y="624947"/>
            <a:ext cx="3840329" cy="247554"/>
          </a:xfrm>
        </p:spPr>
        <p:txBody>
          <a:bodyPr/>
          <a:lstStyle/>
          <a:p>
            <a:r>
              <a:rPr lang="en-AU" noProof="0" dirty="0"/>
              <a:t>ENTREPRENEURSHIP AND STARTING A BUSINESS</a:t>
            </a:r>
          </a:p>
        </p:txBody>
      </p:sp>
      <p:sp>
        <p:nvSpPr>
          <p:cNvPr id="7" name="Text Placeholder 2">
            <a:extLst>
              <a:ext uri="{FF2B5EF4-FFF2-40B4-BE49-F238E27FC236}">
                <a16:creationId xmlns:a16="http://schemas.microsoft.com/office/drawing/2014/main" id="{5A0CFA2B-2C16-4AB1-0CD8-E6133B778AB7}"/>
              </a:ext>
            </a:extLst>
          </p:cNvPr>
          <p:cNvSpPr txBox="1">
            <a:spLocks/>
          </p:cNvSpPr>
          <p:nvPr/>
        </p:nvSpPr>
        <p:spPr>
          <a:xfrm>
            <a:off x="1055941" y="3429000"/>
            <a:ext cx="3203576" cy="1783392"/>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dirty="0">
                <a:solidFill>
                  <a:schemeClr val="tx2"/>
                </a:solidFill>
              </a:rPr>
              <a:t>What </a:t>
            </a:r>
            <a:r>
              <a:rPr lang="en-AU" sz="1200" dirty="0">
                <a:solidFill>
                  <a:schemeClr val="tx2"/>
                </a:solidFill>
              </a:rPr>
              <a:t>other skills could transfer into manufacturing?</a:t>
            </a:r>
          </a:p>
          <a:p>
            <a:pPr marL="285750" indent="-285750">
              <a:buClr>
                <a:schemeClr val="accent3"/>
              </a:buClr>
              <a:buFont typeface="Arial" panose="020B0604020202020204" pitchFamily="34" charset="0"/>
              <a:buChar char="•"/>
            </a:pPr>
            <a:r>
              <a:rPr lang="en-AU" sz="1200" dirty="0">
                <a:solidFill>
                  <a:schemeClr val="tx2"/>
                </a:solidFill>
              </a:rPr>
              <a:t>Would it be easier to own and run a business from scratch or take over an existing business?</a:t>
            </a:r>
          </a:p>
          <a:p>
            <a:pPr marL="285750" indent="-285750">
              <a:buClr>
                <a:schemeClr val="accent3"/>
              </a:buClr>
              <a:buFont typeface="Arial" panose="020B0604020202020204" pitchFamily="34" charset="0"/>
              <a:buChar char="•"/>
            </a:pPr>
            <a:r>
              <a:rPr lang="en-AU" sz="1200" noProof="0" dirty="0">
                <a:solidFill>
                  <a:schemeClr val="tx2"/>
                </a:solidFill>
              </a:rPr>
              <a:t>What is a product you would like to see made or manufactured?</a:t>
            </a:r>
          </a:p>
        </p:txBody>
      </p:sp>
      <p:sp>
        <p:nvSpPr>
          <p:cNvPr id="8" name="Text Placeholder 14">
            <a:extLst>
              <a:ext uri="{FF2B5EF4-FFF2-40B4-BE49-F238E27FC236}">
                <a16:creationId xmlns:a16="http://schemas.microsoft.com/office/drawing/2014/main" id="{05CBBB55-4D00-8EE2-739C-859B796FDDDB}"/>
              </a:ext>
            </a:extLst>
          </p:cNvPr>
          <p:cNvSpPr txBox="1">
            <a:spLocks/>
          </p:cNvSpPr>
          <p:nvPr/>
        </p:nvSpPr>
        <p:spPr>
          <a:xfrm>
            <a:off x="1041516" y="3183295"/>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DISCUSSION STARTERS</a:t>
            </a:r>
          </a:p>
        </p:txBody>
      </p:sp>
      <p:pic>
        <p:nvPicPr>
          <p:cNvPr id="9" name="Online Media 8" title="MSQ_Video_Concept-Labs-Business-Ownership">
            <a:hlinkClick r:id="" action="ppaction://media"/>
            <a:extLst>
              <a:ext uri="{FF2B5EF4-FFF2-40B4-BE49-F238E27FC236}">
                <a16:creationId xmlns:a16="http://schemas.microsoft.com/office/drawing/2014/main" id="{D3FF1ECC-B358-563F-89C9-AFE231702FD9}"/>
              </a:ext>
            </a:extLst>
          </p:cNvPr>
          <p:cNvPicPr>
            <a:picLocks noGrp="1" noRot="1" noChangeAspect="1"/>
          </p:cNvPicPr>
          <p:nvPr>
            <p:ph type="media" sz="quarter" idx="19"/>
            <a:videoFile r:link="rId1"/>
          </p:nvPr>
        </p:nvPicPr>
        <p:blipFill>
          <a:blip r:embed="rId4"/>
          <a:stretch>
            <a:fillRect/>
          </a:stretch>
        </p:blipFill>
        <p:spPr>
          <a:xfrm>
            <a:off x="4514850" y="1727200"/>
            <a:ext cx="7161213" cy="4033838"/>
          </a:xfrm>
          <a:prstGeom prst="rect">
            <a:avLst/>
          </a:prstGeom>
        </p:spPr>
      </p:pic>
      <p:sp>
        <p:nvSpPr>
          <p:cNvPr id="12" name="TextBox 1">
            <a:extLst>
              <a:ext uri="{FF2B5EF4-FFF2-40B4-BE49-F238E27FC236}">
                <a16:creationId xmlns:a16="http://schemas.microsoft.com/office/drawing/2014/main" id="{48375E4D-0F46-7C2D-C912-F794543C746E}"/>
              </a:ext>
            </a:extLst>
          </p:cNvPr>
          <p:cNvSpPr txBox="1"/>
          <p:nvPr/>
        </p:nvSpPr>
        <p:spPr>
          <a:xfrm>
            <a:off x="4514850" y="5846375"/>
            <a:ext cx="6094476" cy="276999"/>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None/>
            </a:pPr>
            <a:r>
              <a:rPr lang="en-US" sz="1200" b="1" i="0" dirty="0">
                <a:solidFill>
                  <a:srgbClr val="0F0F0F"/>
                </a:solidFill>
                <a:effectLst/>
                <a:latin typeface="+mj-lt"/>
              </a:rPr>
              <a:t>Concept Labs business ownership</a:t>
            </a:r>
          </a:p>
        </p:txBody>
      </p:sp>
    </p:spTree>
    <p:extLst>
      <p:ext uri="{BB962C8B-B14F-4D97-AF65-F5344CB8AC3E}">
        <p14:creationId xmlns:p14="http://schemas.microsoft.com/office/powerpoint/2010/main" val="4178861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a:extLst>
            <a:ext uri="{FF2B5EF4-FFF2-40B4-BE49-F238E27FC236}">
              <a16:creationId xmlns:a16="http://schemas.microsoft.com/office/drawing/2014/main" id="{083424F8-1763-1AF3-1018-EBD4EAA9069E}"/>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D1158ECF-7FEA-95C2-AACE-965C738A532C}"/>
              </a:ext>
            </a:extLst>
          </p:cNvPr>
          <p:cNvSpPr>
            <a:spLocks noGrp="1"/>
          </p:cNvSpPr>
          <p:nvPr>
            <p:ph type="body" idx="1"/>
          </p:nvPr>
        </p:nvSpPr>
        <p:spPr>
          <a:xfrm>
            <a:off x="1055688" y="1919288"/>
            <a:ext cx="5482898" cy="3282675"/>
          </a:xfrm>
        </p:spPr>
        <p:txBody>
          <a:bodyPr/>
          <a:lstStyle/>
          <a:p>
            <a:r>
              <a:rPr lang="en-AU" dirty="0">
                <a:solidFill>
                  <a:schemeClr val="accent6"/>
                </a:solidFill>
              </a:rPr>
              <a:t>Manufacturing entrepreneurship represents a significant opportunity in Australia’s business landscape. Recent data shows manufacturing registrations surged 12% in 2025, capturing 3% of all new business registrations nationwide, demonstrating renewed interest in this sector.</a:t>
            </a:r>
          </a:p>
          <a:p>
            <a:r>
              <a:rPr lang="en-AU" dirty="0">
                <a:solidFill>
                  <a:schemeClr val="accent6"/>
                </a:solidFill>
              </a:rPr>
              <a:t>Successful manufacturing entrepreneurs identify gaps in existing markets or create entirely new product categories. This opportunity identification process requires systematic analysis of market needs, technological capabilities, and resource availability.</a:t>
            </a:r>
          </a:p>
          <a:p>
            <a:r>
              <a:rPr lang="en-AU" dirty="0">
                <a:solidFill>
                  <a:schemeClr val="accent6"/>
                </a:solidFill>
              </a:rPr>
              <a:t>Some of the most well-known brands are based on manufacturing entrepreneurship – Apple, Tesla, Mattel and many more. </a:t>
            </a:r>
          </a:p>
        </p:txBody>
      </p:sp>
      <p:sp>
        <p:nvSpPr>
          <p:cNvPr id="6" name="Text Placeholder 5">
            <a:extLst>
              <a:ext uri="{FF2B5EF4-FFF2-40B4-BE49-F238E27FC236}">
                <a16:creationId xmlns:a16="http://schemas.microsoft.com/office/drawing/2014/main" id="{CABFA25E-49A7-31C1-59B3-4D66A1BCDEAE}"/>
              </a:ext>
            </a:extLst>
          </p:cNvPr>
          <p:cNvSpPr>
            <a:spLocks noGrp="1"/>
          </p:cNvSpPr>
          <p:nvPr>
            <p:ph type="body" sz="quarter" idx="13"/>
          </p:nvPr>
        </p:nvSpPr>
        <p:spPr>
          <a:xfrm>
            <a:off x="1055688" y="624947"/>
            <a:ext cx="3840329" cy="247554"/>
          </a:xfrm>
        </p:spPr>
        <p:txBody>
          <a:bodyPr/>
          <a:lstStyle/>
          <a:p>
            <a:r>
              <a:rPr lang="en-AU" dirty="0"/>
              <a:t>ENTREPRENEURSHIP AND STARTING A BUSINESS</a:t>
            </a:r>
          </a:p>
        </p:txBody>
      </p:sp>
      <p:sp>
        <p:nvSpPr>
          <p:cNvPr id="9" name="Text Placeholder 2">
            <a:extLst>
              <a:ext uri="{FF2B5EF4-FFF2-40B4-BE49-F238E27FC236}">
                <a16:creationId xmlns:a16="http://schemas.microsoft.com/office/drawing/2014/main" id="{E3EE76FD-BE39-CFFC-CBEF-2F3F4F8B428B}"/>
              </a:ext>
            </a:extLst>
          </p:cNvPr>
          <p:cNvSpPr txBox="1">
            <a:spLocks/>
          </p:cNvSpPr>
          <p:nvPr/>
        </p:nvSpPr>
        <p:spPr>
          <a:xfrm>
            <a:off x="7228646" y="2050465"/>
            <a:ext cx="4622870" cy="393441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sz="1400" b="1" noProof="0" dirty="0">
                <a:solidFill>
                  <a:schemeClr val="accent6"/>
                </a:solidFill>
              </a:rPr>
              <a:t>Key concepts:</a:t>
            </a:r>
            <a:endParaRPr lang="en-AU" sz="1400" noProof="0" dirty="0">
              <a:solidFill>
                <a:schemeClr val="accent6"/>
              </a:solidFill>
            </a:endParaRPr>
          </a:p>
          <a:p>
            <a:pPr marL="285750" indent="-285750">
              <a:buClrTx/>
              <a:buSzPct val="90000"/>
              <a:buFont typeface="Arial" panose="020B0604020202020204" pitchFamily="34" charset="0"/>
              <a:buChar char="•"/>
            </a:pPr>
            <a:r>
              <a:rPr lang="en-AU" sz="1400" noProof="0" dirty="0">
                <a:solidFill>
                  <a:schemeClr val="accent6"/>
                </a:solidFill>
              </a:rPr>
              <a:t>Manufacturing entrepreneurship involves creating, producing, and distributing physical products for commercial purposes</a:t>
            </a:r>
          </a:p>
          <a:p>
            <a:pPr marL="285750" indent="-285750">
              <a:buClrTx/>
              <a:buSzPct val="90000"/>
              <a:buFont typeface="Arial" panose="020B0604020202020204" pitchFamily="34" charset="0"/>
              <a:buChar char="•"/>
            </a:pPr>
            <a:r>
              <a:rPr lang="en-AU" sz="1400" noProof="0" dirty="0">
                <a:solidFill>
                  <a:schemeClr val="accent6"/>
                </a:solidFill>
              </a:rPr>
              <a:t>Modern manufacturing entrepreneurs blend traditional production with digital technologies and sustainable practices</a:t>
            </a:r>
          </a:p>
          <a:p>
            <a:pPr marL="285750" indent="-285750">
              <a:buClrTx/>
              <a:buSzPct val="90000"/>
              <a:buFont typeface="Arial" panose="020B0604020202020204" pitchFamily="34" charset="0"/>
              <a:buChar char="•"/>
            </a:pPr>
            <a:r>
              <a:rPr lang="en-AU" sz="1400" noProof="0" dirty="0">
                <a:solidFill>
                  <a:schemeClr val="accent6"/>
                </a:solidFill>
              </a:rPr>
              <a:t>Entrepreneurial opportunities exist across diverse manufacturing subsectors: food processing, textiles, electronics, machinery, and custom fabrication</a:t>
            </a:r>
          </a:p>
          <a:p>
            <a:pPr>
              <a:buClrTx/>
              <a:buSzPct val="90000"/>
            </a:pPr>
            <a:r>
              <a:rPr lang="en-AU" sz="1400" b="1" noProof="0" dirty="0">
                <a:solidFill>
                  <a:schemeClr val="accent6"/>
                </a:solidFill>
              </a:rPr>
              <a:t>Some more local examples:</a:t>
            </a:r>
          </a:p>
          <a:p>
            <a:pPr marL="285750" indent="-285750">
              <a:buClr>
                <a:schemeClr val="tx2"/>
              </a:buClr>
              <a:buSzPct val="90000"/>
              <a:buFont typeface="Arial" panose="020B0604020202020204" pitchFamily="34" charset="0"/>
              <a:buChar char="•"/>
            </a:pPr>
            <a:r>
              <a:rPr lang="en-AU" sz="1400" noProof="0" dirty="0" err="1">
                <a:solidFill>
                  <a:schemeClr val="accent6"/>
                </a:solidFill>
              </a:rPr>
              <a:t>YouFoodz</a:t>
            </a:r>
            <a:endParaRPr lang="en-AU" sz="1400" noProof="0" dirty="0">
              <a:solidFill>
                <a:schemeClr val="accent6"/>
              </a:solidFill>
            </a:endParaRPr>
          </a:p>
          <a:p>
            <a:pPr marL="285750" indent="-285750">
              <a:buClr>
                <a:schemeClr val="tx2"/>
              </a:buClr>
              <a:buSzPct val="90000"/>
              <a:buFont typeface="Arial" panose="020B0604020202020204" pitchFamily="34" charset="0"/>
              <a:buChar char="•"/>
            </a:pPr>
            <a:r>
              <a:rPr lang="en-AU" sz="1400" noProof="0" dirty="0" err="1">
                <a:solidFill>
                  <a:schemeClr val="accent6"/>
                </a:solidFill>
              </a:rPr>
              <a:t>Hypersonix</a:t>
            </a:r>
            <a:r>
              <a:rPr lang="en-AU" sz="1400" noProof="0" dirty="0">
                <a:solidFill>
                  <a:schemeClr val="accent6"/>
                </a:solidFill>
              </a:rPr>
              <a:t> Launch Systems</a:t>
            </a:r>
          </a:p>
          <a:p>
            <a:pPr marL="285750" indent="-285750">
              <a:buClr>
                <a:schemeClr val="tx2"/>
              </a:buClr>
              <a:buSzPct val="90000"/>
              <a:buFont typeface="Arial" panose="020B0604020202020204" pitchFamily="34" charset="0"/>
              <a:buChar char="•"/>
            </a:pPr>
            <a:r>
              <a:rPr lang="en-AU" sz="1400" noProof="0" dirty="0">
                <a:solidFill>
                  <a:schemeClr val="accent6"/>
                </a:solidFill>
              </a:rPr>
              <a:t>Perfect Potion</a:t>
            </a:r>
          </a:p>
          <a:p>
            <a:pPr marL="285750" indent="-285750">
              <a:buClr>
                <a:schemeClr val="tx2"/>
              </a:buClr>
              <a:buSzPct val="90000"/>
              <a:buFont typeface="Arial" panose="020B0604020202020204" pitchFamily="34" charset="0"/>
              <a:buChar char="•"/>
            </a:pPr>
            <a:r>
              <a:rPr lang="en-AU" sz="1400" noProof="0" dirty="0">
                <a:solidFill>
                  <a:schemeClr val="accent6"/>
                </a:solidFill>
              </a:rPr>
              <a:t>Michael Hill Jewellers</a:t>
            </a:r>
          </a:p>
        </p:txBody>
      </p:sp>
      <p:sp>
        <p:nvSpPr>
          <p:cNvPr id="8" name="Title 7">
            <a:extLst>
              <a:ext uri="{FF2B5EF4-FFF2-40B4-BE49-F238E27FC236}">
                <a16:creationId xmlns:a16="http://schemas.microsoft.com/office/drawing/2014/main" id="{1FF385A5-A189-F331-55F6-F55DD43C1D7E}"/>
              </a:ext>
            </a:extLst>
          </p:cNvPr>
          <p:cNvSpPr>
            <a:spLocks noGrp="1"/>
          </p:cNvSpPr>
          <p:nvPr>
            <p:ph type="title"/>
          </p:nvPr>
        </p:nvSpPr>
        <p:spPr>
          <a:xfrm>
            <a:off x="1055941" y="873125"/>
            <a:ext cx="8950184" cy="524553"/>
          </a:xfrm>
        </p:spPr>
        <p:txBody>
          <a:bodyPr/>
          <a:lstStyle/>
          <a:p>
            <a:r>
              <a:rPr lang="en-AU" dirty="0"/>
              <a:t>Introduction to manufacturing entrepreneurship</a:t>
            </a:r>
          </a:p>
        </p:txBody>
      </p:sp>
    </p:spTree>
    <p:extLst>
      <p:ext uri="{BB962C8B-B14F-4D97-AF65-F5344CB8AC3E}">
        <p14:creationId xmlns:p14="http://schemas.microsoft.com/office/powerpoint/2010/main" val="33457839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1DD1FC-42FC-CE99-E788-1F3C2B8ED242}"/>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58EF544E-335D-ECC7-538B-6B9CC7E3DDA4}"/>
              </a:ext>
            </a:extLst>
          </p:cNvPr>
          <p:cNvSpPr>
            <a:spLocks noGrp="1"/>
          </p:cNvSpPr>
          <p:nvPr>
            <p:ph type="body" sz="quarter" idx="15"/>
          </p:nvPr>
        </p:nvSpPr>
        <p:spPr>
          <a:xfrm>
            <a:off x="1055688" y="624947"/>
            <a:ext cx="3840329" cy="247554"/>
          </a:xfrm>
        </p:spPr>
        <p:txBody>
          <a:bodyPr/>
          <a:lstStyle/>
          <a:p>
            <a:r>
              <a:rPr lang="en-AU" dirty="0"/>
              <a:t>ENTREPRENEURSHIP AND STARTING A BUSINESS</a:t>
            </a:r>
          </a:p>
        </p:txBody>
      </p:sp>
      <p:sp>
        <p:nvSpPr>
          <p:cNvPr id="3" name="Text Placeholder 2">
            <a:extLst>
              <a:ext uri="{FF2B5EF4-FFF2-40B4-BE49-F238E27FC236}">
                <a16:creationId xmlns:a16="http://schemas.microsoft.com/office/drawing/2014/main" id="{FD06E187-483D-3D4F-D95C-38B00BD89B8E}"/>
              </a:ext>
            </a:extLst>
          </p:cNvPr>
          <p:cNvSpPr txBox="1">
            <a:spLocks/>
          </p:cNvSpPr>
          <p:nvPr/>
        </p:nvSpPr>
        <p:spPr>
          <a:xfrm>
            <a:off x="1055687" y="1649972"/>
            <a:ext cx="10035866" cy="24622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dirty="0">
                <a:solidFill>
                  <a:schemeClr val="accent6"/>
                </a:solidFill>
              </a:rPr>
              <a:t>Entrepreneurs exhibit distinctive behaviours that enable them to overcome industry-specific challenges.</a:t>
            </a:r>
          </a:p>
        </p:txBody>
      </p:sp>
      <p:sp>
        <p:nvSpPr>
          <p:cNvPr id="11" name="Title 10">
            <a:extLst>
              <a:ext uri="{FF2B5EF4-FFF2-40B4-BE49-F238E27FC236}">
                <a16:creationId xmlns:a16="http://schemas.microsoft.com/office/drawing/2014/main" id="{28D78D5D-D39F-25DA-ABFE-5F6DA26B50BA}"/>
              </a:ext>
            </a:extLst>
          </p:cNvPr>
          <p:cNvSpPr>
            <a:spLocks noGrp="1"/>
          </p:cNvSpPr>
          <p:nvPr>
            <p:ph type="title"/>
          </p:nvPr>
        </p:nvSpPr>
        <p:spPr>
          <a:xfrm>
            <a:off x="1055941" y="873125"/>
            <a:ext cx="5183127" cy="524553"/>
          </a:xfrm>
        </p:spPr>
        <p:txBody>
          <a:bodyPr/>
          <a:lstStyle/>
          <a:p>
            <a:r>
              <a:rPr lang="en-AU" dirty="0"/>
              <a:t>Entrepreneurial behaviours</a:t>
            </a:r>
          </a:p>
        </p:txBody>
      </p:sp>
      <p:sp>
        <p:nvSpPr>
          <p:cNvPr id="13" name="Rectangle 12">
            <a:extLst>
              <a:ext uri="{FF2B5EF4-FFF2-40B4-BE49-F238E27FC236}">
                <a16:creationId xmlns:a16="http://schemas.microsoft.com/office/drawing/2014/main" id="{2D55D51C-1E18-E69B-9563-36D5E3AE1325}"/>
              </a:ext>
            </a:extLst>
          </p:cNvPr>
          <p:cNvSpPr/>
          <p:nvPr/>
        </p:nvSpPr>
        <p:spPr>
          <a:xfrm>
            <a:off x="838200" y="2895600"/>
            <a:ext cx="3209732" cy="2971800"/>
          </a:xfrm>
          <a:custGeom>
            <a:avLst/>
            <a:gdLst>
              <a:gd name="csX0" fmla="*/ 0 w 3209732"/>
              <a:gd name="csY0" fmla="*/ 0 h 2971800"/>
              <a:gd name="csX1" fmla="*/ 609849 w 3209732"/>
              <a:gd name="csY1" fmla="*/ 0 h 2971800"/>
              <a:gd name="csX2" fmla="*/ 1315990 w 3209732"/>
              <a:gd name="csY2" fmla="*/ 0 h 2971800"/>
              <a:gd name="csX3" fmla="*/ 1893742 w 3209732"/>
              <a:gd name="csY3" fmla="*/ 0 h 2971800"/>
              <a:gd name="csX4" fmla="*/ 2599883 w 3209732"/>
              <a:gd name="csY4" fmla="*/ 0 h 2971800"/>
              <a:gd name="csX5" fmla="*/ 3209732 w 3209732"/>
              <a:gd name="csY5" fmla="*/ 0 h 2971800"/>
              <a:gd name="csX6" fmla="*/ 3209732 w 3209732"/>
              <a:gd name="csY6" fmla="*/ 534924 h 2971800"/>
              <a:gd name="csX7" fmla="*/ 3209732 w 3209732"/>
              <a:gd name="csY7" fmla="*/ 1069848 h 2971800"/>
              <a:gd name="csX8" fmla="*/ 3209732 w 3209732"/>
              <a:gd name="csY8" fmla="*/ 1664208 h 2971800"/>
              <a:gd name="csX9" fmla="*/ 3209732 w 3209732"/>
              <a:gd name="csY9" fmla="*/ 2169414 h 2971800"/>
              <a:gd name="csX10" fmla="*/ 3209732 w 3209732"/>
              <a:gd name="csY10" fmla="*/ 2971800 h 2971800"/>
              <a:gd name="csX11" fmla="*/ 2664078 w 3209732"/>
              <a:gd name="csY11" fmla="*/ 2971800 h 2971800"/>
              <a:gd name="csX12" fmla="*/ 1957937 w 3209732"/>
              <a:gd name="csY12" fmla="*/ 2971800 h 2971800"/>
              <a:gd name="csX13" fmla="*/ 1348087 w 3209732"/>
              <a:gd name="csY13" fmla="*/ 2971800 h 2971800"/>
              <a:gd name="csX14" fmla="*/ 802433 w 3209732"/>
              <a:gd name="csY14" fmla="*/ 2971800 h 2971800"/>
              <a:gd name="csX15" fmla="*/ 0 w 3209732"/>
              <a:gd name="csY15" fmla="*/ 2971800 h 2971800"/>
              <a:gd name="csX16" fmla="*/ 0 w 3209732"/>
              <a:gd name="csY16" fmla="*/ 2407158 h 2971800"/>
              <a:gd name="csX17" fmla="*/ 0 w 3209732"/>
              <a:gd name="csY17" fmla="*/ 1901952 h 2971800"/>
              <a:gd name="csX18" fmla="*/ 0 w 3209732"/>
              <a:gd name="csY18" fmla="*/ 1367028 h 2971800"/>
              <a:gd name="csX19" fmla="*/ 0 w 3209732"/>
              <a:gd name="csY19" fmla="*/ 742950 h 2971800"/>
              <a:gd name="csX20" fmla="*/ 0 w 3209732"/>
              <a:gd name="csY20" fmla="*/ 0 h 29718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3209732" h="2971800" fill="none" extrusionOk="0">
                <a:moveTo>
                  <a:pt x="0" y="0"/>
                </a:moveTo>
                <a:cubicBezTo>
                  <a:pt x="182268" y="-26175"/>
                  <a:pt x="370299" y="-4807"/>
                  <a:pt x="609849" y="0"/>
                </a:cubicBezTo>
                <a:cubicBezTo>
                  <a:pt x="849399" y="4807"/>
                  <a:pt x="1150325" y="30250"/>
                  <a:pt x="1315990" y="0"/>
                </a:cubicBezTo>
                <a:cubicBezTo>
                  <a:pt x="1481655" y="-30250"/>
                  <a:pt x="1719012" y="14502"/>
                  <a:pt x="1893742" y="0"/>
                </a:cubicBezTo>
                <a:cubicBezTo>
                  <a:pt x="2068472" y="-14502"/>
                  <a:pt x="2323577" y="-2405"/>
                  <a:pt x="2599883" y="0"/>
                </a:cubicBezTo>
                <a:cubicBezTo>
                  <a:pt x="2876189" y="2405"/>
                  <a:pt x="3075281" y="2593"/>
                  <a:pt x="3209732" y="0"/>
                </a:cubicBezTo>
                <a:cubicBezTo>
                  <a:pt x="3226297" y="241293"/>
                  <a:pt x="3204942" y="427094"/>
                  <a:pt x="3209732" y="534924"/>
                </a:cubicBezTo>
                <a:cubicBezTo>
                  <a:pt x="3214522" y="642754"/>
                  <a:pt x="3199068" y="867796"/>
                  <a:pt x="3209732" y="1069848"/>
                </a:cubicBezTo>
                <a:cubicBezTo>
                  <a:pt x="3220396" y="1271900"/>
                  <a:pt x="3230646" y="1407945"/>
                  <a:pt x="3209732" y="1664208"/>
                </a:cubicBezTo>
                <a:cubicBezTo>
                  <a:pt x="3188818" y="1920471"/>
                  <a:pt x="3189115" y="1970400"/>
                  <a:pt x="3209732" y="2169414"/>
                </a:cubicBezTo>
                <a:cubicBezTo>
                  <a:pt x="3230349" y="2368428"/>
                  <a:pt x="3244420" y="2664767"/>
                  <a:pt x="3209732" y="2971800"/>
                </a:cubicBezTo>
                <a:cubicBezTo>
                  <a:pt x="3057342" y="2973906"/>
                  <a:pt x="2814676" y="2985388"/>
                  <a:pt x="2664078" y="2971800"/>
                </a:cubicBezTo>
                <a:cubicBezTo>
                  <a:pt x="2513480" y="2958212"/>
                  <a:pt x="2244338" y="2955557"/>
                  <a:pt x="1957937" y="2971800"/>
                </a:cubicBezTo>
                <a:cubicBezTo>
                  <a:pt x="1671536" y="2988043"/>
                  <a:pt x="1538458" y="2945983"/>
                  <a:pt x="1348087" y="2971800"/>
                </a:cubicBezTo>
                <a:cubicBezTo>
                  <a:pt x="1157716" y="2997618"/>
                  <a:pt x="956188" y="2987824"/>
                  <a:pt x="802433" y="2971800"/>
                </a:cubicBezTo>
                <a:cubicBezTo>
                  <a:pt x="648678" y="2955776"/>
                  <a:pt x="262849" y="2951031"/>
                  <a:pt x="0" y="2971800"/>
                </a:cubicBezTo>
                <a:cubicBezTo>
                  <a:pt x="-2328" y="2801920"/>
                  <a:pt x="25327" y="2584286"/>
                  <a:pt x="0" y="2407158"/>
                </a:cubicBezTo>
                <a:cubicBezTo>
                  <a:pt x="-25327" y="2230030"/>
                  <a:pt x="14232" y="2141152"/>
                  <a:pt x="0" y="1901952"/>
                </a:cubicBezTo>
                <a:cubicBezTo>
                  <a:pt x="-14232" y="1662752"/>
                  <a:pt x="-7727" y="1479038"/>
                  <a:pt x="0" y="1367028"/>
                </a:cubicBezTo>
                <a:cubicBezTo>
                  <a:pt x="7727" y="1255018"/>
                  <a:pt x="30351" y="889988"/>
                  <a:pt x="0" y="742950"/>
                </a:cubicBezTo>
                <a:cubicBezTo>
                  <a:pt x="-30351" y="595912"/>
                  <a:pt x="1501" y="290632"/>
                  <a:pt x="0" y="0"/>
                </a:cubicBezTo>
                <a:close/>
              </a:path>
              <a:path w="3209732" h="2971800" stroke="0" extrusionOk="0">
                <a:moveTo>
                  <a:pt x="0" y="0"/>
                </a:moveTo>
                <a:cubicBezTo>
                  <a:pt x="239722" y="-24038"/>
                  <a:pt x="424456" y="-15769"/>
                  <a:pt x="609849" y="0"/>
                </a:cubicBezTo>
                <a:cubicBezTo>
                  <a:pt x="795242" y="15769"/>
                  <a:pt x="1019619" y="-26707"/>
                  <a:pt x="1155504" y="0"/>
                </a:cubicBezTo>
                <a:cubicBezTo>
                  <a:pt x="1291390" y="26707"/>
                  <a:pt x="1566725" y="-30779"/>
                  <a:pt x="1861645" y="0"/>
                </a:cubicBezTo>
                <a:cubicBezTo>
                  <a:pt x="2156565" y="30779"/>
                  <a:pt x="2303086" y="-3183"/>
                  <a:pt x="2503591" y="0"/>
                </a:cubicBezTo>
                <a:cubicBezTo>
                  <a:pt x="2704096" y="3183"/>
                  <a:pt x="2974366" y="13802"/>
                  <a:pt x="3209732" y="0"/>
                </a:cubicBezTo>
                <a:cubicBezTo>
                  <a:pt x="3210524" y="159401"/>
                  <a:pt x="3235363" y="398349"/>
                  <a:pt x="3209732" y="624078"/>
                </a:cubicBezTo>
                <a:cubicBezTo>
                  <a:pt x="3184101" y="849807"/>
                  <a:pt x="3197529" y="897839"/>
                  <a:pt x="3209732" y="1159002"/>
                </a:cubicBezTo>
                <a:cubicBezTo>
                  <a:pt x="3221935" y="1420165"/>
                  <a:pt x="3213839" y="1490978"/>
                  <a:pt x="3209732" y="1812798"/>
                </a:cubicBezTo>
                <a:cubicBezTo>
                  <a:pt x="3205625" y="2134618"/>
                  <a:pt x="3183870" y="2151003"/>
                  <a:pt x="3209732" y="2466594"/>
                </a:cubicBezTo>
                <a:cubicBezTo>
                  <a:pt x="3235594" y="2782185"/>
                  <a:pt x="3188363" y="2732927"/>
                  <a:pt x="3209732" y="2971800"/>
                </a:cubicBezTo>
                <a:cubicBezTo>
                  <a:pt x="2961034" y="2942386"/>
                  <a:pt x="2725355" y="2985191"/>
                  <a:pt x="2599883" y="2971800"/>
                </a:cubicBezTo>
                <a:cubicBezTo>
                  <a:pt x="2474411" y="2958409"/>
                  <a:pt x="2211347" y="2950160"/>
                  <a:pt x="1990034" y="2971800"/>
                </a:cubicBezTo>
                <a:cubicBezTo>
                  <a:pt x="1768721" y="2993440"/>
                  <a:pt x="1564104" y="2978786"/>
                  <a:pt x="1283893" y="2971800"/>
                </a:cubicBezTo>
                <a:cubicBezTo>
                  <a:pt x="1003682" y="2964814"/>
                  <a:pt x="854435" y="2991741"/>
                  <a:pt x="641946" y="2971800"/>
                </a:cubicBezTo>
                <a:cubicBezTo>
                  <a:pt x="429457" y="2951859"/>
                  <a:pt x="304502" y="2941839"/>
                  <a:pt x="0" y="2971800"/>
                </a:cubicBezTo>
                <a:cubicBezTo>
                  <a:pt x="19219" y="2727566"/>
                  <a:pt x="-21801" y="2670491"/>
                  <a:pt x="0" y="2407158"/>
                </a:cubicBezTo>
                <a:cubicBezTo>
                  <a:pt x="21801" y="2143825"/>
                  <a:pt x="3879" y="1917732"/>
                  <a:pt x="0" y="1783080"/>
                </a:cubicBezTo>
                <a:cubicBezTo>
                  <a:pt x="-3879" y="1648428"/>
                  <a:pt x="-8970" y="1405837"/>
                  <a:pt x="0" y="1129284"/>
                </a:cubicBezTo>
                <a:cubicBezTo>
                  <a:pt x="8970" y="852731"/>
                  <a:pt x="7776" y="306095"/>
                  <a:pt x="0" y="0"/>
                </a:cubicBezTo>
                <a:close/>
              </a:path>
            </a:pathLst>
          </a:custGeom>
          <a:solidFill>
            <a:schemeClr val="accent4">
              <a:lumMod val="20000"/>
              <a:lumOff val="80000"/>
            </a:schemeClr>
          </a:solidFill>
          <a:ln w="28575">
            <a:solidFill>
              <a:schemeClr val="accent1"/>
            </a:solidFill>
            <a:extLst>
              <a:ext uri="{C807C97D-BFC1-408E-A445-0C87EB9F89A2}">
                <ask:lineSketchStyleProps xmlns:ask="http://schemas.microsoft.com/office/drawing/2018/sketchyshapes" sd="979663666">
                  <a:prstGeom prst="rect">
                    <a:avLst/>
                  </a:prstGeom>
                  <ask:type>
                    <ask:lineSketchFreehand/>
                  </ask:type>
                </ask:lineSketchStyleProps>
              </a:ext>
            </a:extLst>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b="1" dirty="0">
                <a:solidFill>
                  <a:schemeClr val="tx1">
                    <a:lumMod val="60000"/>
                    <a:lumOff val="40000"/>
                  </a:schemeClr>
                </a:solidFill>
              </a:rPr>
              <a:t>BEING OPEN TO NEW IDEAS</a:t>
            </a:r>
          </a:p>
          <a:p>
            <a:pPr algn="ctr"/>
            <a:endParaRPr lang="en-AU" b="1" dirty="0">
              <a:solidFill>
                <a:schemeClr val="tx2"/>
              </a:solidFill>
            </a:endParaRPr>
          </a:p>
          <a:p>
            <a:pPr marL="285750" indent="-285750" fontAlgn="ctr">
              <a:buFont typeface="Arial" panose="020B0604020202020204" pitchFamily="34" charset="0"/>
              <a:buChar char="•"/>
            </a:pPr>
            <a:r>
              <a:rPr lang="en-AU" b="1" dirty="0">
                <a:solidFill>
                  <a:schemeClr val="tx2"/>
                </a:solidFill>
              </a:rPr>
              <a:t>Creativity and innovation</a:t>
            </a:r>
            <a:endParaRPr lang="en-AU" dirty="0">
              <a:solidFill>
                <a:schemeClr val="tx2"/>
              </a:solidFill>
            </a:endParaRPr>
          </a:p>
          <a:p>
            <a:pPr marL="285750" indent="-285750" fontAlgn="ctr">
              <a:buFont typeface="Arial" panose="020B0604020202020204" pitchFamily="34" charset="0"/>
              <a:buChar char="•"/>
            </a:pPr>
            <a:r>
              <a:rPr lang="en-AU" b="1" dirty="0">
                <a:solidFill>
                  <a:schemeClr val="tx2"/>
                </a:solidFill>
              </a:rPr>
              <a:t>Taking initiative</a:t>
            </a:r>
            <a:endParaRPr lang="en-AU" dirty="0">
              <a:solidFill>
                <a:schemeClr val="tx2"/>
              </a:solidFill>
            </a:endParaRPr>
          </a:p>
          <a:p>
            <a:pPr marL="285750" indent="-285750" fontAlgn="ctr">
              <a:buFont typeface="Arial" panose="020B0604020202020204" pitchFamily="34" charset="0"/>
              <a:buChar char="•"/>
            </a:pPr>
            <a:r>
              <a:rPr lang="en-AU" b="1" dirty="0">
                <a:solidFill>
                  <a:schemeClr val="tx2"/>
                </a:solidFill>
              </a:rPr>
              <a:t>Self-belief</a:t>
            </a:r>
            <a:endParaRPr lang="en-AU" dirty="0">
              <a:solidFill>
                <a:schemeClr val="tx2"/>
              </a:solidFill>
            </a:endParaRPr>
          </a:p>
          <a:p>
            <a:pPr marL="285750" indent="-285750" fontAlgn="ctr">
              <a:buFont typeface="Arial" panose="020B0604020202020204" pitchFamily="34" charset="0"/>
              <a:buChar char="•"/>
            </a:pPr>
            <a:r>
              <a:rPr lang="en-AU" b="1" dirty="0">
                <a:solidFill>
                  <a:schemeClr val="tx2"/>
                </a:solidFill>
              </a:rPr>
              <a:t>Bouncing back</a:t>
            </a:r>
          </a:p>
          <a:p>
            <a:pPr algn="ctr"/>
            <a:endParaRPr lang="en-AU" dirty="0">
              <a:solidFill>
                <a:schemeClr val="tx2"/>
              </a:solidFill>
            </a:endParaRPr>
          </a:p>
        </p:txBody>
      </p:sp>
      <p:sp>
        <p:nvSpPr>
          <p:cNvPr id="14" name="Rectangle 13">
            <a:extLst>
              <a:ext uri="{FF2B5EF4-FFF2-40B4-BE49-F238E27FC236}">
                <a16:creationId xmlns:a16="http://schemas.microsoft.com/office/drawing/2014/main" id="{D6E9B894-7391-194C-8AE6-83C47A8DEC0B}"/>
              </a:ext>
            </a:extLst>
          </p:cNvPr>
          <p:cNvSpPr/>
          <p:nvPr/>
        </p:nvSpPr>
        <p:spPr>
          <a:xfrm>
            <a:off x="4600768" y="2895600"/>
            <a:ext cx="3209732" cy="2971800"/>
          </a:xfrm>
          <a:custGeom>
            <a:avLst/>
            <a:gdLst>
              <a:gd name="csX0" fmla="*/ 0 w 3209732"/>
              <a:gd name="csY0" fmla="*/ 0 h 2971800"/>
              <a:gd name="csX1" fmla="*/ 577752 w 3209732"/>
              <a:gd name="csY1" fmla="*/ 0 h 2971800"/>
              <a:gd name="csX2" fmla="*/ 1219698 w 3209732"/>
              <a:gd name="csY2" fmla="*/ 0 h 2971800"/>
              <a:gd name="csX3" fmla="*/ 1861645 w 3209732"/>
              <a:gd name="csY3" fmla="*/ 0 h 2971800"/>
              <a:gd name="csX4" fmla="*/ 2567786 w 3209732"/>
              <a:gd name="csY4" fmla="*/ 0 h 2971800"/>
              <a:gd name="csX5" fmla="*/ 3209732 w 3209732"/>
              <a:gd name="csY5" fmla="*/ 0 h 2971800"/>
              <a:gd name="csX6" fmla="*/ 3209732 w 3209732"/>
              <a:gd name="csY6" fmla="*/ 534924 h 2971800"/>
              <a:gd name="csX7" fmla="*/ 3209732 w 3209732"/>
              <a:gd name="csY7" fmla="*/ 1129284 h 2971800"/>
              <a:gd name="csX8" fmla="*/ 3209732 w 3209732"/>
              <a:gd name="csY8" fmla="*/ 1723644 h 2971800"/>
              <a:gd name="csX9" fmla="*/ 3209732 w 3209732"/>
              <a:gd name="csY9" fmla="*/ 2347722 h 2971800"/>
              <a:gd name="csX10" fmla="*/ 3209732 w 3209732"/>
              <a:gd name="csY10" fmla="*/ 2971800 h 2971800"/>
              <a:gd name="csX11" fmla="*/ 2664078 w 3209732"/>
              <a:gd name="csY11" fmla="*/ 2971800 h 2971800"/>
              <a:gd name="csX12" fmla="*/ 2054228 w 3209732"/>
              <a:gd name="csY12" fmla="*/ 2971800 h 2971800"/>
              <a:gd name="csX13" fmla="*/ 1380185 w 3209732"/>
              <a:gd name="csY13" fmla="*/ 2971800 h 2971800"/>
              <a:gd name="csX14" fmla="*/ 706141 w 3209732"/>
              <a:gd name="csY14" fmla="*/ 2971800 h 2971800"/>
              <a:gd name="csX15" fmla="*/ 0 w 3209732"/>
              <a:gd name="csY15" fmla="*/ 2971800 h 2971800"/>
              <a:gd name="csX16" fmla="*/ 0 w 3209732"/>
              <a:gd name="csY16" fmla="*/ 2347722 h 2971800"/>
              <a:gd name="csX17" fmla="*/ 0 w 3209732"/>
              <a:gd name="csY17" fmla="*/ 1693926 h 2971800"/>
              <a:gd name="csX18" fmla="*/ 0 w 3209732"/>
              <a:gd name="csY18" fmla="*/ 1099566 h 2971800"/>
              <a:gd name="csX19" fmla="*/ 0 w 3209732"/>
              <a:gd name="csY19" fmla="*/ 0 h 29718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Lst>
            <a:rect l="l" t="t" r="r" b="b"/>
            <a:pathLst>
              <a:path w="3209732" h="2971800" fill="none" extrusionOk="0">
                <a:moveTo>
                  <a:pt x="0" y="0"/>
                </a:moveTo>
                <a:cubicBezTo>
                  <a:pt x="214333" y="14732"/>
                  <a:pt x="459341" y="-10177"/>
                  <a:pt x="577752" y="0"/>
                </a:cubicBezTo>
                <a:cubicBezTo>
                  <a:pt x="696163" y="10177"/>
                  <a:pt x="976858" y="21121"/>
                  <a:pt x="1219698" y="0"/>
                </a:cubicBezTo>
                <a:cubicBezTo>
                  <a:pt x="1462538" y="-21121"/>
                  <a:pt x="1721512" y="-22911"/>
                  <a:pt x="1861645" y="0"/>
                </a:cubicBezTo>
                <a:cubicBezTo>
                  <a:pt x="2001778" y="22911"/>
                  <a:pt x="2258473" y="-29514"/>
                  <a:pt x="2567786" y="0"/>
                </a:cubicBezTo>
                <a:cubicBezTo>
                  <a:pt x="2877099" y="29514"/>
                  <a:pt x="2952364" y="-12670"/>
                  <a:pt x="3209732" y="0"/>
                </a:cubicBezTo>
                <a:cubicBezTo>
                  <a:pt x="3188541" y="189806"/>
                  <a:pt x="3197897" y="327149"/>
                  <a:pt x="3209732" y="534924"/>
                </a:cubicBezTo>
                <a:cubicBezTo>
                  <a:pt x="3221567" y="742699"/>
                  <a:pt x="3227489" y="875054"/>
                  <a:pt x="3209732" y="1129284"/>
                </a:cubicBezTo>
                <a:cubicBezTo>
                  <a:pt x="3191975" y="1383514"/>
                  <a:pt x="3188279" y="1585418"/>
                  <a:pt x="3209732" y="1723644"/>
                </a:cubicBezTo>
                <a:cubicBezTo>
                  <a:pt x="3231185" y="1861870"/>
                  <a:pt x="3179593" y="2185767"/>
                  <a:pt x="3209732" y="2347722"/>
                </a:cubicBezTo>
                <a:cubicBezTo>
                  <a:pt x="3239871" y="2509677"/>
                  <a:pt x="3210619" y="2726047"/>
                  <a:pt x="3209732" y="2971800"/>
                </a:cubicBezTo>
                <a:cubicBezTo>
                  <a:pt x="3034013" y="2982860"/>
                  <a:pt x="2926749" y="2967997"/>
                  <a:pt x="2664078" y="2971800"/>
                </a:cubicBezTo>
                <a:cubicBezTo>
                  <a:pt x="2401407" y="2975603"/>
                  <a:pt x="2207686" y="2964867"/>
                  <a:pt x="2054228" y="2971800"/>
                </a:cubicBezTo>
                <a:cubicBezTo>
                  <a:pt x="1900770" y="2978734"/>
                  <a:pt x="1682313" y="2962714"/>
                  <a:pt x="1380185" y="2971800"/>
                </a:cubicBezTo>
                <a:cubicBezTo>
                  <a:pt x="1078057" y="2980886"/>
                  <a:pt x="895958" y="2938267"/>
                  <a:pt x="706141" y="2971800"/>
                </a:cubicBezTo>
                <a:cubicBezTo>
                  <a:pt x="516324" y="3005333"/>
                  <a:pt x="218230" y="2936734"/>
                  <a:pt x="0" y="2971800"/>
                </a:cubicBezTo>
                <a:cubicBezTo>
                  <a:pt x="4415" y="2774303"/>
                  <a:pt x="-20867" y="2593637"/>
                  <a:pt x="0" y="2347722"/>
                </a:cubicBezTo>
                <a:cubicBezTo>
                  <a:pt x="20867" y="2101807"/>
                  <a:pt x="11686" y="1929153"/>
                  <a:pt x="0" y="1693926"/>
                </a:cubicBezTo>
                <a:cubicBezTo>
                  <a:pt x="-11686" y="1458699"/>
                  <a:pt x="-20570" y="1243143"/>
                  <a:pt x="0" y="1099566"/>
                </a:cubicBezTo>
                <a:cubicBezTo>
                  <a:pt x="20570" y="955989"/>
                  <a:pt x="-14103" y="473021"/>
                  <a:pt x="0" y="0"/>
                </a:cubicBezTo>
                <a:close/>
              </a:path>
              <a:path w="3209732" h="2971800" stroke="0" extrusionOk="0">
                <a:moveTo>
                  <a:pt x="0" y="0"/>
                </a:moveTo>
                <a:cubicBezTo>
                  <a:pt x="237495" y="-10779"/>
                  <a:pt x="479988" y="-10155"/>
                  <a:pt x="706141" y="0"/>
                </a:cubicBezTo>
                <a:cubicBezTo>
                  <a:pt x="932294" y="10155"/>
                  <a:pt x="1230446" y="13779"/>
                  <a:pt x="1412282" y="0"/>
                </a:cubicBezTo>
                <a:cubicBezTo>
                  <a:pt x="1594118" y="-13779"/>
                  <a:pt x="1720009" y="11429"/>
                  <a:pt x="1990034" y="0"/>
                </a:cubicBezTo>
                <a:cubicBezTo>
                  <a:pt x="2260059" y="-11429"/>
                  <a:pt x="2297812" y="-2944"/>
                  <a:pt x="2599883" y="0"/>
                </a:cubicBezTo>
                <a:cubicBezTo>
                  <a:pt x="2901954" y="2944"/>
                  <a:pt x="2969881" y="24480"/>
                  <a:pt x="3209732" y="0"/>
                </a:cubicBezTo>
                <a:cubicBezTo>
                  <a:pt x="3199895" y="212523"/>
                  <a:pt x="3233011" y="432512"/>
                  <a:pt x="3209732" y="653796"/>
                </a:cubicBezTo>
                <a:cubicBezTo>
                  <a:pt x="3186453" y="875080"/>
                  <a:pt x="3189805" y="1004179"/>
                  <a:pt x="3209732" y="1218438"/>
                </a:cubicBezTo>
                <a:cubicBezTo>
                  <a:pt x="3229659" y="1432697"/>
                  <a:pt x="3230880" y="1600407"/>
                  <a:pt x="3209732" y="1723644"/>
                </a:cubicBezTo>
                <a:cubicBezTo>
                  <a:pt x="3188584" y="1846881"/>
                  <a:pt x="3214699" y="2119465"/>
                  <a:pt x="3209732" y="2228850"/>
                </a:cubicBezTo>
                <a:cubicBezTo>
                  <a:pt x="3204765" y="2338235"/>
                  <a:pt x="3209776" y="2605882"/>
                  <a:pt x="3209732" y="2971800"/>
                </a:cubicBezTo>
                <a:cubicBezTo>
                  <a:pt x="2940485" y="2978468"/>
                  <a:pt x="2862589" y="2964627"/>
                  <a:pt x="2631980" y="2971800"/>
                </a:cubicBezTo>
                <a:cubicBezTo>
                  <a:pt x="2401371" y="2978973"/>
                  <a:pt x="2123297" y="2994701"/>
                  <a:pt x="1990034" y="2971800"/>
                </a:cubicBezTo>
                <a:cubicBezTo>
                  <a:pt x="1856771" y="2948899"/>
                  <a:pt x="1665211" y="2967568"/>
                  <a:pt x="1412282" y="2971800"/>
                </a:cubicBezTo>
                <a:cubicBezTo>
                  <a:pt x="1159353" y="2976032"/>
                  <a:pt x="1061323" y="2979842"/>
                  <a:pt x="834530" y="2971800"/>
                </a:cubicBezTo>
                <a:cubicBezTo>
                  <a:pt x="607737" y="2963758"/>
                  <a:pt x="323541" y="2983821"/>
                  <a:pt x="0" y="2971800"/>
                </a:cubicBezTo>
                <a:cubicBezTo>
                  <a:pt x="-8318" y="2814393"/>
                  <a:pt x="14396" y="2643394"/>
                  <a:pt x="0" y="2377440"/>
                </a:cubicBezTo>
                <a:cubicBezTo>
                  <a:pt x="-14396" y="2111486"/>
                  <a:pt x="12752" y="1927093"/>
                  <a:pt x="0" y="1753362"/>
                </a:cubicBezTo>
                <a:cubicBezTo>
                  <a:pt x="-12752" y="1579631"/>
                  <a:pt x="-19505" y="1342031"/>
                  <a:pt x="0" y="1188720"/>
                </a:cubicBezTo>
                <a:cubicBezTo>
                  <a:pt x="19505" y="1035409"/>
                  <a:pt x="-18388" y="771535"/>
                  <a:pt x="0" y="624078"/>
                </a:cubicBezTo>
                <a:cubicBezTo>
                  <a:pt x="18388" y="476621"/>
                  <a:pt x="-15371" y="230654"/>
                  <a:pt x="0" y="0"/>
                </a:cubicBezTo>
                <a:close/>
              </a:path>
            </a:pathLst>
          </a:custGeom>
          <a:solidFill>
            <a:schemeClr val="accent4">
              <a:lumMod val="20000"/>
              <a:lumOff val="80000"/>
            </a:schemeClr>
          </a:solidFill>
          <a:ln w="28575">
            <a:solidFill>
              <a:schemeClr val="accent1"/>
            </a:solidFill>
            <a:extLst>
              <a:ext uri="{C807C97D-BFC1-408E-A445-0C87EB9F89A2}">
                <ask:lineSketchStyleProps xmlns:ask="http://schemas.microsoft.com/office/drawing/2018/sketchyshapes" sd="1595941524">
                  <a:prstGeom prst="rect">
                    <a:avLst/>
                  </a:prstGeom>
                  <ask:type>
                    <ask:lineSketchFreehand/>
                  </ask:type>
                </ask:lineSketchStyleProps>
              </a:ext>
            </a:extLst>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b="1" dirty="0">
                <a:solidFill>
                  <a:schemeClr val="tx1">
                    <a:lumMod val="60000"/>
                    <a:lumOff val="40000"/>
                  </a:schemeClr>
                </a:solidFill>
              </a:rPr>
              <a:t>CREATING SOMETHING VALUABLE</a:t>
            </a:r>
          </a:p>
          <a:p>
            <a:pPr algn="ctr"/>
            <a:endParaRPr lang="en-AU" dirty="0">
              <a:solidFill>
                <a:schemeClr val="tx2"/>
              </a:solidFill>
            </a:endParaRPr>
          </a:p>
          <a:p>
            <a:pPr marL="285750" indent="-285750" fontAlgn="ctr">
              <a:buFont typeface="Arial" panose="020B0604020202020204" pitchFamily="34" charset="0"/>
              <a:buChar char="•"/>
            </a:pPr>
            <a:r>
              <a:rPr lang="en-AU" b="1" dirty="0">
                <a:solidFill>
                  <a:schemeClr val="tx2"/>
                </a:solidFill>
              </a:rPr>
              <a:t>Planning and checking progress</a:t>
            </a:r>
            <a:endParaRPr lang="en-AU" dirty="0">
              <a:solidFill>
                <a:schemeClr val="tx2"/>
              </a:solidFill>
            </a:endParaRPr>
          </a:p>
          <a:p>
            <a:pPr marL="285750" indent="-285750" fontAlgn="ctr">
              <a:buFont typeface="Arial" panose="020B0604020202020204" pitchFamily="34" charset="0"/>
              <a:buChar char="•"/>
            </a:pPr>
            <a:r>
              <a:rPr lang="en-AU" b="1" dirty="0">
                <a:solidFill>
                  <a:schemeClr val="tx2"/>
                </a:solidFill>
              </a:rPr>
              <a:t>Solving problems</a:t>
            </a:r>
            <a:endParaRPr lang="en-AU" dirty="0">
              <a:solidFill>
                <a:schemeClr val="tx2"/>
              </a:solidFill>
            </a:endParaRPr>
          </a:p>
          <a:p>
            <a:pPr marL="285750" indent="-285750" fontAlgn="ctr">
              <a:buFont typeface="Arial" panose="020B0604020202020204" pitchFamily="34" charset="0"/>
              <a:buChar char="•"/>
            </a:pPr>
            <a:r>
              <a:rPr lang="en-AU" b="1" dirty="0">
                <a:solidFill>
                  <a:schemeClr val="tx2"/>
                </a:solidFill>
              </a:rPr>
              <a:t>Leading others</a:t>
            </a:r>
            <a:endParaRPr lang="en-AU" dirty="0">
              <a:solidFill>
                <a:schemeClr val="tx2"/>
              </a:solidFill>
            </a:endParaRPr>
          </a:p>
          <a:p>
            <a:pPr algn="ctr"/>
            <a:endParaRPr lang="en-AU" dirty="0">
              <a:solidFill>
                <a:schemeClr val="tx2"/>
              </a:solidFill>
            </a:endParaRPr>
          </a:p>
        </p:txBody>
      </p:sp>
      <p:sp>
        <p:nvSpPr>
          <p:cNvPr id="16" name="Rectangle 15">
            <a:extLst>
              <a:ext uri="{FF2B5EF4-FFF2-40B4-BE49-F238E27FC236}">
                <a16:creationId xmlns:a16="http://schemas.microsoft.com/office/drawing/2014/main" id="{E460303E-D013-83B3-644C-E9C5C2728564}"/>
              </a:ext>
            </a:extLst>
          </p:cNvPr>
          <p:cNvSpPr/>
          <p:nvPr/>
        </p:nvSpPr>
        <p:spPr>
          <a:xfrm>
            <a:off x="8613968" y="2895600"/>
            <a:ext cx="3209732" cy="2971800"/>
          </a:xfrm>
          <a:custGeom>
            <a:avLst/>
            <a:gdLst>
              <a:gd name="csX0" fmla="*/ 0 w 3209732"/>
              <a:gd name="csY0" fmla="*/ 0 h 2971800"/>
              <a:gd name="csX1" fmla="*/ 545654 w 3209732"/>
              <a:gd name="csY1" fmla="*/ 0 h 2971800"/>
              <a:gd name="csX2" fmla="*/ 1091309 w 3209732"/>
              <a:gd name="csY2" fmla="*/ 0 h 2971800"/>
              <a:gd name="csX3" fmla="*/ 1765353 w 3209732"/>
              <a:gd name="csY3" fmla="*/ 0 h 2971800"/>
              <a:gd name="csX4" fmla="*/ 2343104 w 3209732"/>
              <a:gd name="csY4" fmla="*/ 0 h 2971800"/>
              <a:gd name="csX5" fmla="*/ 3209732 w 3209732"/>
              <a:gd name="csY5" fmla="*/ 0 h 2971800"/>
              <a:gd name="csX6" fmla="*/ 3209732 w 3209732"/>
              <a:gd name="csY6" fmla="*/ 505206 h 2971800"/>
              <a:gd name="csX7" fmla="*/ 3209732 w 3209732"/>
              <a:gd name="csY7" fmla="*/ 1069848 h 2971800"/>
              <a:gd name="csX8" fmla="*/ 3209732 w 3209732"/>
              <a:gd name="csY8" fmla="*/ 1575054 h 2971800"/>
              <a:gd name="csX9" fmla="*/ 3209732 w 3209732"/>
              <a:gd name="csY9" fmla="*/ 2169414 h 2971800"/>
              <a:gd name="csX10" fmla="*/ 3209732 w 3209732"/>
              <a:gd name="csY10" fmla="*/ 2971800 h 2971800"/>
              <a:gd name="csX11" fmla="*/ 2503591 w 3209732"/>
              <a:gd name="csY11" fmla="*/ 2971800 h 2971800"/>
              <a:gd name="csX12" fmla="*/ 1957937 w 3209732"/>
              <a:gd name="csY12" fmla="*/ 2971800 h 2971800"/>
              <a:gd name="csX13" fmla="*/ 1380185 w 3209732"/>
              <a:gd name="csY13" fmla="*/ 2971800 h 2971800"/>
              <a:gd name="csX14" fmla="*/ 706141 w 3209732"/>
              <a:gd name="csY14" fmla="*/ 2971800 h 2971800"/>
              <a:gd name="csX15" fmla="*/ 0 w 3209732"/>
              <a:gd name="csY15" fmla="*/ 2971800 h 2971800"/>
              <a:gd name="csX16" fmla="*/ 0 w 3209732"/>
              <a:gd name="csY16" fmla="*/ 2347722 h 2971800"/>
              <a:gd name="csX17" fmla="*/ 0 w 3209732"/>
              <a:gd name="csY17" fmla="*/ 1723644 h 2971800"/>
              <a:gd name="csX18" fmla="*/ 0 w 3209732"/>
              <a:gd name="csY18" fmla="*/ 1159002 h 2971800"/>
              <a:gd name="csX19" fmla="*/ 0 w 3209732"/>
              <a:gd name="csY19" fmla="*/ 624078 h 2971800"/>
              <a:gd name="csX20" fmla="*/ 0 w 3209732"/>
              <a:gd name="csY20" fmla="*/ 0 h 29718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3209732" h="2971800" fill="none" extrusionOk="0">
                <a:moveTo>
                  <a:pt x="0" y="0"/>
                </a:moveTo>
                <a:cubicBezTo>
                  <a:pt x="237879" y="-19341"/>
                  <a:pt x="273438" y="4312"/>
                  <a:pt x="545654" y="0"/>
                </a:cubicBezTo>
                <a:cubicBezTo>
                  <a:pt x="817870" y="-4312"/>
                  <a:pt x="947690" y="2107"/>
                  <a:pt x="1091309" y="0"/>
                </a:cubicBezTo>
                <a:cubicBezTo>
                  <a:pt x="1234929" y="-2107"/>
                  <a:pt x="1490166" y="27824"/>
                  <a:pt x="1765353" y="0"/>
                </a:cubicBezTo>
                <a:cubicBezTo>
                  <a:pt x="2040540" y="-27824"/>
                  <a:pt x="2111888" y="-24161"/>
                  <a:pt x="2343104" y="0"/>
                </a:cubicBezTo>
                <a:cubicBezTo>
                  <a:pt x="2574320" y="24161"/>
                  <a:pt x="2933441" y="39382"/>
                  <a:pt x="3209732" y="0"/>
                </a:cubicBezTo>
                <a:cubicBezTo>
                  <a:pt x="3221139" y="159648"/>
                  <a:pt x="3212830" y="274840"/>
                  <a:pt x="3209732" y="505206"/>
                </a:cubicBezTo>
                <a:cubicBezTo>
                  <a:pt x="3206634" y="735572"/>
                  <a:pt x="3183585" y="888732"/>
                  <a:pt x="3209732" y="1069848"/>
                </a:cubicBezTo>
                <a:cubicBezTo>
                  <a:pt x="3235879" y="1250964"/>
                  <a:pt x="3200967" y="1377114"/>
                  <a:pt x="3209732" y="1575054"/>
                </a:cubicBezTo>
                <a:cubicBezTo>
                  <a:pt x="3218497" y="1772994"/>
                  <a:pt x="3193698" y="1916898"/>
                  <a:pt x="3209732" y="2169414"/>
                </a:cubicBezTo>
                <a:cubicBezTo>
                  <a:pt x="3225766" y="2421930"/>
                  <a:pt x="3225617" y="2667002"/>
                  <a:pt x="3209732" y="2971800"/>
                </a:cubicBezTo>
                <a:cubicBezTo>
                  <a:pt x="2875704" y="2981088"/>
                  <a:pt x="2729424" y="2964738"/>
                  <a:pt x="2503591" y="2971800"/>
                </a:cubicBezTo>
                <a:cubicBezTo>
                  <a:pt x="2277758" y="2978862"/>
                  <a:pt x="2080230" y="2947035"/>
                  <a:pt x="1957937" y="2971800"/>
                </a:cubicBezTo>
                <a:cubicBezTo>
                  <a:pt x="1835644" y="2996565"/>
                  <a:pt x="1554570" y="2985772"/>
                  <a:pt x="1380185" y="2971800"/>
                </a:cubicBezTo>
                <a:cubicBezTo>
                  <a:pt x="1205800" y="2957828"/>
                  <a:pt x="1018085" y="3004854"/>
                  <a:pt x="706141" y="2971800"/>
                </a:cubicBezTo>
                <a:cubicBezTo>
                  <a:pt x="394197" y="2938746"/>
                  <a:pt x="249108" y="3004684"/>
                  <a:pt x="0" y="2971800"/>
                </a:cubicBezTo>
                <a:cubicBezTo>
                  <a:pt x="-5974" y="2824510"/>
                  <a:pt x="-1580" y="2535760"/>
                  <a:pt x="0" y="2347722"/>
                </a:cubicBezTo>
                <a:cubicBezTo>
                  <a:pt x="1580" y="2159684"/>
                  <a:pt x="13138" y="1873515"/>
                  <a:pt x="0" y="1723644"/>
                </a:cubicBezTo>
                <a:cubicBezTo>
                  <a:pt x="-13138" y="1573773"/>
                  <a:pt x="-20452" y="1331541"/>
                  <a:pt x="0" y="1159002"/>
                </a:cubicBezTo>
                <a:cubicBezTo>
                  <a:pt x="20452" y="986463"/>
                  <a:pt x="-18073" y="864045"/>
                  <a:pt x="0" y="624078"/>
                </a:cubicBezTo>
                <a:cubicBezTo>
                  <a:pt x="18073" y="384111"/>
                  <a:pt x="-6830" y="297485"/>
                  <a:pt x="0" y="0"/>
                </a:cubicBezTo>
                <a:close/>
              </a:path>
              <a:path w="3209732" h="2971800" stroke="0" extrusionOk="0">
                <a:moveTo>
                  <a:pt x="0" y="0"/>
                </a:moveTo>
                <a:cubicBezTo>
                  <a:pt x="147566" y="17980"/>
                  <a:pt x="377526" y="13638"/>
                  <a:pt x="545654" y="0"/>
                </a:cubicBezTo>
                <a:cubicBezTo>
                  <a:pt x="713782" y="-13638"/>
                  <a:pt x="955059" y="14737"/>
                  <a:pt x="1251795" y="0"/>
                </a:cubicBezTo>
                <a:cubicBezTo>
                  <a:pt x="1548531" y="-14737"/>
                  <a:pt x="1673539" y="-13798"/>
                  <a:pt x="1925839" y="0"/>
                </a:cubicBezTo>
                <a:cubicBezTo>
                  <a:pt x="2178139" y="13798"/>
                  <a:pt x="2335586" y="-8372"/>
                  <a:pt x="2503591" y="0"/>
                </a:cubicBezTo>
                <a:cubicBezTo>
                  <a:pt x="2671596" y="8372"/>
                  <a:pt x="3062360" y="-13719"/>
                  <a:pt x="3209732" y="0"/>
                </a:cubicBezTo>
                <a:cubicBezTo>
                  <a:pt x="3198549" y="278155"/>
                  <a:pt x="3208003" y="354847"/>
                  <a:pt x="3209732" y="594360"/>
                </a:cubicBezTo>
                <a:cubicBezTo>
                  <a:pt x="3211461" y="833873"/>
                  <a:pt x="3192651" y="935312"/>
                  <a:pt x="3209732" y="1129284"/>
                </a:cubicBezTo>
                <a:cubicBezTo>
                  <a:pt x="3226813" y="1323256"/>
                  <a:pt x="3232589" y="1602980"/>
                  <a:pt x="3209732" y="1783080"/>
                </a:cubicBezTo>
                <a:cubicBezTo>
                  <a:pt x="3186875" y="1963180"/>
                  <a:pt x="3221724" y="2204136"/>
                  <a:pt x="3209732" y="2318004"/>
                </a:cubicBezTo>
                <a:cubicBezTo>
                  <a:pt x="3197740" y="2431872"/>
                  <a:pt x="3241842" y="2829811"/>
                  <a:pt x="3209732" y="2971800"/>
                </a:cubicBezTo>
                <a:cubicBezTo>
                  <a:pt x="2977066" y="2988441"/>
                  <a:pt x="2748640" y="2938440"/>
                  <a:pt x="2503591" y="2971800"/>
                </a:cubicBezTo>
                <a:cubicBezTo>
                  <a:pt x="2258542" y="3005160"/>
                  <a:pt x="2086157" y="2949088"/>
                  <a:pt x="1893742" y="2971800"/>
                </a:cubicBezTo>
                <a:cubicBezTo>
                  <a:pt x="1701327" y="2994512"/>
                  <a:pt x="1535907" y="2985198"/>
                  <a:pt x="1187601" y="2971800"/>
                </a:cubicBezTo>
                <a:cubicBezTo>
                  <a:pt x="839295" y="2958402"/>
                  <a:pt x="843780" y="2975690"/>
                  <a:pt x="577752" y="2971800"/>
                </a:cubicBezTo>
                <a:cubicBezTo>
                  <a:pt x="311724" y="2967910"/>
                  <a:pt x="254221" y="2977011"/>
                  <a:pt x="0" y="2971800"/>
                </a:cubicBezTo>
                <a:cubicBezTo>
                  <a:pt x="-18993" y="2711487"/>
                  <a:pt x="-15233" y="2536423"/>
                  <a:pt x="0" y="2377440"/>
                </a:cubicBezTo>
                <a:cubicBezTo>
                  <a:pt x="15233" y="2218457"/>
                  <a:pt x="-18844" y="1979939"/>
                  <a:pt x="0" y="1812798"/>
                </a:cubicBezTo>
                <a:cubicBezTo>
                  <a:pt x="18844" y="1645657"/>
                  <a:pt x="-25013" y="1342249"/>
                  <a:pt x="0" y="1159002"/>
                </a:cubicBezTo>
                <a:cubicBezTo>
                  <a:pt x="25013" y="975755"/>
                  <a:pt x="-18739" y="777575"/>
                  <a:pt x="0" y="534924"/>
                </a:cubicBezTo>
                <a:cubicBezTo>
                  <a:pt x="18739" y="292273"/>
                  <a:pt x="-8726" y="237428"/>
                  <a:pt x="0" y="0"/>
                </a:cubicBezTo>
                <a:close/>
              </a:path>
            </a:pathLst>
          </a:custGeom>
          <a:solidFill>
            <a:schemeClr val="accent4">
              <a:lumMod val="20000"/>
              <a:lumOff val="80000"/>
            </a:schemeClr>
          </a:solidFill>
          <a:ln w="28575">
            <a:solidFill>
              <a:schemeClr val="accent1"/>
            </a:solidFill>
            <a:extLst>
              <a:ext uri="{C807C97D-BFC1-408E-A445-0C87EB9F89A2}">
                <ask:lineSketchStyleProps xmlns:ask="http://schemas.microsoft.com/office/drawing/2018/sketchyshapes" sd="3614478927">
                  <a:prstGeom prst="rect">
                    <a:avLst/>
                  </a:prstGeom>
                  <ask:type>
                    <ask:lineSketchFreehand/>
                  </ask:type>
                </ask:lineSketchStyleProps>
              </a:ext>
            </a:extLst>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defRPr/>
            </a:pPr>
            <a:r>
              <a:rPr lang="en-AU" b="1" dirty="0">
                <a:solidFill>
                  <a:schemeClr val="tx1">
                    <a:lumMod val="60000"/>
                    <a:lumOff val="40000"/>
                  </a:schemeClr>
                </a:solidFill>
              </a:rPr>
              <a:t>GETTING YOUR MESSAGE ACROSS</a:t>
            </a:r>
          </a:p>
          <a:p>
            <a:pPr fontAlgn="ctr"/>
            <a:endParaRPr lang="en-AU" b="1" dirty="0">
              <a:solidFill>
                <a:schemeClr val="tx2"/>
              </a:solidFill>
            </a:endParaRPr>
          </a:p>
          <a:p>
            <a:pPr marL="285750" indent="-285750" fontAlgn="ctr">
              <a:buFont typeface="Arial" panose="020B0604020202020204" pitchFamily="34" charset="0"/>
              <a:buChar char="•"/>
            </a:pPr>
            <a:r>
              <a:rPr lang="en-AU" b="1" dirty="0">
                <a:solidFill>
                  <a:schemeClr val="tx2"/>
                </a:solidFill>
              </a:rPr>
              <a:t>Clear communication</a:t>
            </a:r>
            <a:endParaRPr lang="en-AU" dirty="0">
              <a:solidFill>
                <a:schemeClr val="tx2"/>
              </a:solidFill>
            </a:endParaRPr>
          </a:p>
          <a:p>
            <a:pPr marL="285750" indent="-285750" fontAlgn="ctr">
              <a:buFont typeface="Arial" panose="020B0604020202020204" pitchFamily="34" charset="0"/>
              <a:buChar char="•"/>
            </a:pPr>
            <a:r>
              <a:rPr lang="en-AU" b="1" dirty="0">
                <a:solidFill>
                  <a:schemeClr val="tx2"/>
                </a:solidFill>
              </a:rPr>
              <a:t>Working in teams</a:t>
            </a:r>
            <a:endParaRPr lang="en-AU" dirty="0">
              <a:solidFill>
                <a:schemeClr val="tx2"/>
              </a:solidFill>
            </a:endParaRPr>
          </a:p>
          <a:p>
            <a:pPr marL="285750" indent="-285750" fontAlgn="ctr">
              <a:buFont typeface="Arial" panose="020B0604020202020204" pitchFamily="34" charset="0"/>
              <a:buChar char="•"/>
            </a:pPr>
            <a:r>
              <a:rPr lang="en-AU" b="1" dirty="0">
                <a:solidFill>
                  <a:schemeClr val="tx2"/>
                </a:solidFill>
              </a:rPr>
              <a:t>Building connections</a:t>
            </a:r>
            <a:endParaRPr lang="en-AU" dirty="0">
              <a:solidFill>
                <a:schemeClr val="tx2"/>
              </a:solidFill>
            </a:endParaRPr>
          </a:p>
          <a:p>
            <a:pPr marL="285750" indent="-285750" fontAlgn="ctr">
              <a:buFont typeface="Arial" panose="020B0604020202020204" pitchFamily="34" charset="0"/>
              <a:buChar char="•"/>
            </a:pPr>
            <a:r>
              <a:rPr lang="en-AU" b="1" dirty="0">
                <a:solidFill>
                  <a:schemeClr val="tx2"/>
                </a:solidFill>
              </a:rPr>
              <a:t>Using digital tools</a:t>
            </a:r>
            <a:endParaRPr lang="en-AU" dirty="0">
              <a:solidFill>
                <a:schemeClr val="tx2"/>
              </a:solidFill>
            </a:endParaRPr>
          </a:p>
          <a:p>
            <a:pPr lvl="0" algn="ctr">
              <a:defRPr/>
            </a:pPr>
            <a:endParaRPr lang="en-AU" dirty="0">
              <a:solidFill>
                <a:schemeClr val="tx2"/>
              </a:solidFill>
            </a:endParaRPr>
          </a:p>
        </p:txBody>
      </p:sp>
      <p:sp>
        <p:nvSpPr>
          <p:cNvPr id="17" name="Oval 16">
            <a:extLst>
              <a:ext uri="{FF2B5EF4-FFF2-40B4-BE49-F238E27FC236}">
                <a16:creationId xmlns:a16="http://schemas.microsoft.com/office/drawing/2014/main" id="{5896EA62-50F5-67A1-6B10-2CD7AD7F5A3A}"/>
              </a:ext>
            </a:extLst>
          </p:cNvPr>
          <p:cNvSpPr/>
          <p:nvPr/>
        </p:nvSpPr>
        <p:spPr>
          <a:xfrm>
            <a:off x="584200" y="2209800"/>
            <a:ext cx="1016000" cy="1016000"/>
          </a:xfrm>
          <a:custGeom>
            <a:avLst/>
            <a:gdLst>
              <a:gd name="csX0" fmla="*/ 0 w 1016000"/>
              <a:gd name="csY0" fmla="*/ 508000 h 1016000"/>
              <a:gd name="csX1" fmla="*/ 508000 w 1016000"/>
              <a:gd name="csY1" fmla="*/ 0 h 1016000"/>
              <a:gd name="csX2" fmla="*/ 1016000 w 1016000"/>
              <a:gd name="csY2" fmla="*/ 508000 h 1016000"/>
              <a:gd name="csX3" fmla="*/ 508000 w 1016000"/>
              <a:gd name="csY3" fmla="*/ 1016000 h 1016000"/>
              <a:gd name="csX4" fmla="*/ 0 w 1016000"/>
              <a:gd name="csY4" fmla="*/ 508000 h 1016000"/>
            </a:gdLst>
            <a:ahLst/>
            <a:cxnLst>
              <a:cxn ang="0">
                <a:pos x="csX0" y="csY0"/>
              </a:cxn>
              <a:cxn ang="0">
                <a:pos x="csX1" y="csY1"/>
              </a:cxn>
              <a:cxn ang="0">
                <a:pos x="csX2" y="csY2"/>
              </a:cxn>
              <a:cxn ang="0">
                <a:pos x="csX3" y="csY3"/>
              </a:cxn>
              <a:cxn ang="0">
                <a:pos x="csX4" y="csY4"/>
              </a:cxn>
            </a:cxnLst>
            <a:rect l="l" t="t" r="r" b="b"/>
            <a:pathLst>
              <a:path w="1016000" h="1016000" fill="none" extrusionOk="0">
                <a:moveTo>
                  <a:pt x="0" y="508000"/>
                </a:moveTo>
                <a:cubicBezTo>
                  <a:pt x="-1930" y="195033"/>
                  <a:pt x="248248" y="-9693"/>
                  <a:pt x="508000" y="0"/>
                </a:cubicBezTo>
                <a:cubicBezTo>
                  <a:pt x="772184" y="-5327"/>
                  <a:pt x="995900" y="222807"/>
                  <a:pt x="1016000" y="508000"/>
                </a:cubicBezTo>
                <a:cubicBezTo>
                  <a:pt x="988761" y="776570"/>
                  <a:pt x="768119" y="1009837"/>
                  <a:pt x="508000" y="1016000"/>
                </a:cubicBezTo>
                <a:cubicBezTo>
                  <a:pt x="210108" y="1028760"/>
                  <a:pt x="-32102" y="845297"/>
                  <a:pt x="0" y="508000"/>
                </a:cubicBezTo>
                <a:close/>
              </a:path>
              <a:path w="1016000" h="1016000" stroke="0" extrusionOk="0">
                <a:moveTo>
                  <a:pt x="0" y="508000"/>
                </a:moveTo>
                <a:cubicBezTo>
                  <a:pt x="-32847" y="249628"/>
                  <a:pt x="243814" y="8778"/>
                  <a:pt x="508000" y="0"/>
                </a:cubicBezTo>
                <a:cubicBezTo>
                  <a:pt x="792960" y="37464"/>
                  <a:pt x="982194" y="244883"/>
                  <a:pt x="1016000" y="508000"/>
                </a:cubicBezTo>
                <a:cubicBezTo>
                  <a:pt x="1077539" y="756733"/>
                  <a:pt x="778491" y="967391"/>
                  <a:pt x="508000" y="1016000"/>
                </a:cubicBezTo>
                <a:cubicBezTo>
                  <a:pt x="172802" y="1019318"/>
                  <a:pt x="-41547" y="739544"/>
                  <a:pt x="0" y="508000"/>
                </a:cubicBezTo>
                <a:close/>
              </a:path>
            </a:pathLst>
          </a:custGeom>
          <a:solidFill>
            <a:srgbClr val="BCE292"/>
          </a:solidFill>
          <a:ln w="28575">
            <a:extLst>
              <a:ext uri="{C807C97D-BFC1-408E-A445-0C87EB9F89A2}">
                <ask:lineSketchStyleProps xmlns:ask="http://schemas.microsoft.com/office/drawing/2018/sketchyshapes" sd="2558881134">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4000" b="1" dirty="0">
                <a:solidFill>
                  <a:schemeClr val="tx2"/>
                </a:solidFill>
              </a:rPr>
              <a:t>1</a:t>
            </a:r>
          </a:p>
        </p:txBody>
      </p:sp>
      <p:sp>
        <p:nvSpPr>
          <p:cNvPr id="18" name="Oval 17">
            <a:extLst>
              <a:ext uri="{FF2B5EF4-FFF2-40B4-BE49-F238E27FC236}">
                <a16:creationId xmlns:a16="http://schemas.microsoft.com/office/drawing/2014/main" id="{60F652D2-057D-8DD9-6EE2-12FDCF033B45}"/>
              </a:ext>
            </a:extLst>
          </p:cNvPr>
          <p:cNvSpPr/>
          <p:nvPr/>
        </p:nvSpPr>
        <p:spPr>
          <a:xfrm>
            <a:off x="4301932" y="2209800"/>
            <a:ext cx="1016000" cy="1016000"/>
          </a:xfrm>
          <a:custGeom>
            <a:avLst/>
            <a:gdLst>
              <a:gd name="csX0" fmla="*/ 0 w 1016000"/>
              <a:gd name="csY0" fmla="*/ 508000 h 1016000"/>
              <a:gd name="csX1" fmla="*/ 508000 w 1016000"/>
              <a:gd name="csY1" fmla="*/ 0 h 1016000"/>
              <a:gd name="csX2" fmla="*/ 1016000 w 1016000"/>
              <a:gd name="csY2" fmla="*/ 508000 h 1016000"/>
              <a:gd name="csX3" fmla="*/ 508000 w 1016000"/>
              <a:gd name="csY3" fmla="*/ 1016000 h 1016000"/>
              <a:gd name="csX4" fmla="*/ 0 w 1016000"/>
              <a:gd name="csY4" fmla="*/ 508000 h 1016000"/>
            </a:gdLst>
            <a:ahLst/>
            <a:cxnLst>
              <a:cxn ang="0">
                <a:pos x="csX0" y="csY0"/>
              </a:cxn>
              <a:cxn ang="0">
                <a:pos x="csX1" y="csY1"/>
              </a:cxn>
              <a:cxn ang="0">
                <a:pos x="csX2" y="csY2"/>
              </a:cxn>
              <a:cxn ang="0">
                <a:pos x="csX3" y="csY3"/>
              </a:cxn>
              <a:cxn ang="0">
                <a:pos x="csX4" y="csY4"/>
              </a:cxn>
            </a:cxnLst>
            <a:rect l="l" t="t" r="r" b="b"/>
            <a:pathLst>
              <a:path w="1016000" h="1016000" fill="none" extrusionOk="0">
                <a:moveTo>
                  <a:pt x="0" y="508000"/>
                </a:moveTo>
                <a:cubicBezTo>
                  <a:pt x="34112" y="239834"/>
                  <a:pt x="216692" y="42435"/>
                  <a:pt x="508000" y="0"/>
                </a:cubicBezTo>
                <a:cubicBezTo>
                  <a:pt x="803521" y="-20233"/>
                  <a:pt x="1043710" y="214810"/>
                  <a:pt x="1016000" y="508000"/>
                </a:cubicBezTo>
                <a:cubicBezTo>
                  <a:pt x="1006928" y="719895"/>
                  <a:pt x="741856" y="966300"/>
                  <a:pt x="508000" y="1016000"/>
                </a:cubicBezTo>
                <a:cubicBezTo>
                  <a:pt x="228973" y="1001918"/>
                  <a:pt x="38836" y="812885"/>
                  <a:pt x="0" y="508000"/>
                </a:cubicBezTo>
                <a:close/>
              </a:path>
              <a:path w="1016000" h="1016000" stroke="0" extrusionOk="0">
                <a:moveTo>
                  <a:pt x="0" y="508000"/>
                </a:moveTo>
                <a:cubicBezTo>
                  <a:pt x="15100" y="263277"/>
                  <a:pt x="185642" y="-31163"/>
                  <a:pt x="508000" y="0"/>
                </a:cubicBezTo>
                <a:cubicBezTo>
                  <a:pt x="765812" y="2946"/>
                  <a:pt x="1072283" y="219285"/>
                  <a:pt x="1016000" y="508000"/>
                </a:cubicBezTo>
                <a:cubicBezTo>
                  <a:pt x="1034910" y="782823"/>
                  <a:pt x="800547" y="1005253"/>
                  <a:pt x="508000" y="1016000"/>
                </a:cubicBezTo>
                <a:cubicBezTo>
                  <a:pt x="201954" y="1018112"/>
                  <a:pt x="-16286" y="845690"/>
                  <a:pt x="0" y="508000"/>
                </a:cubicBezTo>
                <a:close/>
              </a:path>
            </a:pathLst>
          </a:custGeom>
          <a:solidFill>
            <a:schemeClr val="accent3">
              <a:lumMod val="40000"/>
              <a:lumOff val="60000"/>
            </a:schemeClr>
          </a:solidFill>
          <a:ln w="28575">
            <a:extLst>
              <a:ext uri="{C807C97D-BFC1-408E-A445-0C87EB9F89A2}">
                <ask:lineSketchStyleProps xmlns:ask="http://schemas.microsoft.com/office/drawing/2018/sketchyshapes" sd="579111871">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4000" b="1" dirty="0">
                <a:solidFill>
                  <a:schemeClr val="tx2"/>
                </a:solidFill>
              </a:rPr>
              <a:t>2</a:t>
            </a:r>
          </a:p>
        </p:txBody>
      </p:sp>
      <p:sp>
        <p:nvSpPr>
          <p:cNvPr id="19" name="Oval 18">
            <a:extLst>
              <a:ext uri="{FF2B5EF4-FFF2-40B4-BE49-F238E27FC236}">
                <a16:creationId xmlns:a16="http://schemas.microsoft.com/office/drawing/2014/main" id="{9A0FE945-B4D1-D3F1-84DC-7D9FE687EFD6}"/>
              </a:ext>
            </a:extLst>
          </p:cNvPr>
          <p:cNvSpPr/>
          <p:nvPr/>
        </p:nvSpPr>
        <p:spPr>
          <a:xfrm>
            <a:off x="8109336" y="2209800"/>
            <a:ext cx="1016000" cy="1016000"/>
          </a:xfrm>
          <a:custGeom>
            <a:avLst/>
            <a:gdLst>
              <a:gd name="csX0" fmla="*/ 0 w 1016000"/>
              <a:gd name="csY0" fmla="*/ 508000 h 1016000"/>
              <a:gd name="csX1" fmla="*/ 508000 w 1016000"/>
              <a:gd name="csY1" fmla="*/ 0 h 1016000"/>
              <a:gd name="csX2" fmla="*/ 1016000 w 1016000"/>
              <a:gd name="csY2" fmla="*/ 508000 h 1016000"/>
              <a:gd name="csX3" fmla="*/ 508000 w 1016000"/>
              <a:gd name="csY3" fmla="*/ 1016000 h 1016000"/>
              <a:gd name="csX4" fmla="*/ 0 w 1016000"/>
              <a:gd name="csY4" fmla="*/ 508000 h 1016000"/>
            </a:gdLst>
            <a:ahLst/>
            <a:cxnLst>
              <a:cxn ang="0">
                <a:pos x="csX0" y="csY0"/>
              </a:cxn>
              <a:cxn ang="0">
                <a:pos x="csX1" y="csY1"/>
              </a:cxn>
              <a:cxn ang="0">
                <a:pos x="csX2" y="csY2"/>
              </a:cxn>
              <a:cxn ang="0">
                <a:pos x="csX3" y="csY3"/>
              </a:cxn>
              <a:cxn ang="0">
                <a:pos x="csX4" y="csY4"/>
              </a:cxn>
            </a:cxnLst>
            <a:rect l="l" t="t" r="r" b="b"/>
            <a:pathLst>
              <a:path w="1016000" h="1016000" fill="none" extrusionOk="0">
                <a:moveTo>
                  <a:pt x="0" y="508000"/>
                </a:moveTo>
                <a:cubicBezTo>
                  <a:pt x="29932" y="223605"/>
                  <a:pt x="269392" y="22994"/>
                  <a:pt x="508000" y="0"/>
                </a:cubicBezTo>
                <a:cubicBezTo>
                  <a:pt x="739423" y="-13552"/>
                  <a:pt x="1070309" y="239701"/>
                  <a:pt x="1016000" y="508000"/>
                </a:cubicBezTo>
                <a:cubicBezTo>
                  <a:pt x="1041094" y="786052"/>
                  <a:pt x="741786" y="1065637"/>
                  <a:pt x="508000" y="1016000"/>
                </a:cubicBezTo>
                <a:cubicBezTo>
                  <a:pt x="246886" y="1075776"/>
                  <a:pt x="6821" y="858123"/>
                  <a:pt x="0" y="508000"/>
                </a:cubicBezTo>
                <a:close/>
              </a:path>
              <a:path w="1016000" h="1016000" stroke="0" extrusionOk="0">
                <a:moveTo>
                  <a:pt x="0" y="508000"/>
                </a:moveTo>
                <a:cubicBezTo>
                  <a:pt x="34852" y="196243"/>
                  <a:pt x="198351" y="25312"/>
                  <a:pt x="508000" y="0"/>
                </a:cubicBezTo>
                <a:cubicBezTo>
                  <a:pt x="780278" y="-40740"/>
                  <a:pt x="982407" y="269257"/>
                  <a:pt x="1016000" y="508000"/>
                </a:cubicBezTo>
                <a:cubicBezTo>
                  <a:pt x="1043493" y="852410"/>
                  <a:pt x="789848" y="975353"/>
                  <a:pt x="508000" y="1016000"/>
                </a:cubicBezTo>
                <a:cubicBezTo>
                  <a:pt x="220015" y="1075821"/>
                  <a:pt x="-53523" y="774411"/>
                  <a:pt x="0" y="508000"/>
                </a:cubicBezTo>
                <a:close/>
              </a:path>
            </a:pathLst>
          </a:custGeom>
          <a:solidFill>
            <a:schemeClr val="bg2">
              <a:lumMod val="85000"/>
            </a:schemeClr>
          </a:solidFill>
          <a:ln w="28575">
            <a:extLst>
              <a:ext uri="{C807C97D-BFC1-408E-A445-0C87EB9F89A2}">
                <ask:lineSketchStyleProps xmlns:ask="http://schemas.microsoft.com/office/drawing/2018/sketchyshapes" sd="2091018771">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4000" b="1" dirty="0">
                <a:solidFill>
                  <a:schemeClr val="tx2"/>
                </a:solidFill>
              </a:rPr>
              <a:t>3</a:t>
            </a:r>
          </a:p>
        </p:txBody>
      </p:sp>
    </p:spTree>
    <p:extLst>
      <p:ext uri="{BB962C8B-B14F-4D97-AF65-F5344CB8AC3E}">
        <p14:creationId xmlns:p14="http://schemas.microsoft.com/office/powerpoint/2010/main" val="2916497552"/>
      </p:ext>
    </p:extLst>
  </p:cSld>
  <p:clrMapOvr>
    <a:masterClrMapping/>
  </p:clrMapOvr>
</p:sld>
</file>

<file path=ppt/theme/theme1.xml><?xml version="1.0" encoding="utf-8"?>
<a:theme xmlns:a="http://schemas.openxmlformats.org/drawingml/2006/main" name="1_Office Theme">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576_CareerResource_PPT_Template_190925" id="{6C4585AA-D572-4805-9A3C-7EC0ACED9ADD}" vid="{A184C72C-4D93-45D8-A600-D48DD450095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b695005b-d803-47f4-974f-abac8cfe93be" xsi:nil="true"/>
    <lcf76f155ced4ddcb4097134ff3c332f xmlns="ef15ea92-d665-4eb4-91e3-7ae34e5e038a">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84e0bf48024fb76882e6e78e9c4bc5e3">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718a11c04b00f95c1dd5e9202c25e1b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FD4AF9E-2031-4813-A8E3-247E2219C245}">
  <ds:schemaRefs>
    <ds:schemaRef ds:uri="http://schemas.microsoft.com/sharepoint/v3/contenttype/forms"/>
  </ds:schemaRefs>
</ds:datastoreItem>
</file>

<file path=customXml/itemProps2.xml><?xml version="1.0" encoding="utf-8"?>
<ds:datastoreItem xmlns:ds="http://schemas.openxmlformats.org/officeDocument/2006/customXml" ds:itemID="{B3648B47-1534-4EF0-96AB-CA02326F693B}">
  <ds:schemaRefs>
    <ds:schemaRef ds:uri="http://purl.org/dc/dcmitype/"/>
    <ds:schemaRef ds:uri="ef15ea92-d665-4eb4-91e3-7ae34e5e038a"/>
    <ds:schemaRef ds:uri="http://purl.org/dc/terms/"/>
    <ds:schemaRef ds:uri="http://purl.org/dc/elements/1.1/"/>
    <ds:schemaRef ds:uri="b695005b-d803-47f4-974f-abac8cfe93be"/>
    <ds:schemaRef ds:uri="http://schemas.microsoft.com/office/infopath/2007/PartnerControls"/>
    <ds:schemaRef ds:uri="http://schemas.openxmlformats.org/package/2006/metadata/core-properties"/>
    <ds:schemaRef ds:uri="http://schemas.microsoft.com/office/2006/documentManagement/types"/>
    <ds:schemaRef ds:uri="http://www.w3.org/XML/1998/namespace"/>
    <ds:schemaRef ds:uri="http://schemas.microsoft.com/office/2006/metadata/properties"/>
  </ds:schemaRefs>
</ds:datastoreItem>
</file>

<file path=customXml/itemProps3.xml><?xml version="1.0" encoding="utf-8"?>
<ds:datastoreItem xmlns:ds="http://schemas.openxmlformats.org/officeDocument/2006/customXml" ds:itemID="{D288865C-0305-40D5-83E1-A0218FEA64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15ea92-d665-4eb4-91e3-7ae34e5e038a"/>
    <ds:schemaRef ds:uri="b695005b-d803-47f4-974f-abac8cfe93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199</TotalTime>
  <Words>2043</Words>
  <Application>Microsoft Office PowerPoint</Application>
  <PresentationFormat>Widescreen</PresentationFormat>
  <Paragraphs>242</Paragraphs>
  <Slides>16</Slides>
  <Notes>12</Notes>
  <HiddenSlides>0</HiddenSlides>
  <MMClips>2</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2" baseType="lpstr">
      <vt:lpstr>Calibri</vt:lpstr>
      <vt:lpstr>Arial</vt:lpstr>
      <vt:lpstr>Aptos</vt:lpstr>
      <vt:lpstr>Wingdings</vt:lpstr>
      <vt:lpstr>1_Office Theme</vt:lpstr>
      <vt:lpstr>Acrobat Document</vt:lpstr>
      <vt:lpstr>starting a business</vt:lpstr>
      <vt:lpstr>Learning objectives</vt:lpstr>
      <vt:lpstr>Business ownership – an exciting career path</vt:lpstr>
      <vt:lpstr>FemPro Armour</vt:lpstr>
      <vt:lpstr>Queensland Gaskets – meet Carl</vt:lpstr>
      <vt:lpstr>Priestley’s Gourmet Delights</vt:lpstr>
      <vt:lpstr>Concept Labs – meet Naomi</vt:lpstr>
      <vt:lpstr>Introduction to manufacturing entrepreneurship</vt:lpstr>
      <vt:lpstr>Entrepreneurial behaviours</vt:lpstr>
      <vt:lpstr>Manufacturing challenges and solutions</vt:lpstr>
      <vt:lpstr>From concept to production</vt:lpstr>
      <vt:lpstr>Development process</vt:lpstr>
      <vt:lpstr>Pathways to entrepreneurship</vt:lpstr>
      <vt:lpstr>Your business canvas</vt:lpstr>
      <vt:lpstr>Key takeaways</vt:lpstr>
      <vt:lpstr>Acknowledgements</vt:lpstr>
    </vt:vector>
  </TitlesOfParts>
  <Company>Manufacturing Skills Queensland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Quinn Sunderland</dc:creator>
  <cp:lastModifiedBy>Nathan Edwards</cp:lastModifiedBy>
  <cp:revision>27</cp:revision>
  <dcterms:created xsi:type="dcterms:W3CDTF">2025-09-04T22:35:20Z</dcterms:created>
  <dcterms:modified xsi:type="dcterms:W3CDTF">2026-01-23T00:21:30Z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egion">
    <vt:lpwstr/>
  </property>
  <property fmtid="{D5CDD505-2E9C-101B-9397-08002B2CF9AE}" pid="3" name="MediaServiceImageTags">
    <vt:lpwstr/>
  </property>
  <property fmtid="{D5CDD505-2E9C-101B-9397-08002B2CF9AE}" pid="4" name="Area">
    <vt:lpwstr/>
  </property>
  <property fmtid="{D5CDD505-2E9C-101B-9397-08002B2CF9AE}" pid="5" name="TaxKeyword">
    <vt:lpwstr/>
  </property>
  <property fmtid="{D5CDD505-2E9C-101B-9397-08002B2CF9AE}" pid="6" name="PandPCategory">
    <vt:lpwstr>1515;#320 TAFE Queensland Brand|48f22511-66c6-4e73-977b-d7738d5c4680</vt:lpwstr>
  </property>
  <property fmtid="{D5CDD505-2E9C-101B-9397-08002B2CF9AE}" pid="7" name="_dlc_DocIdItemGuid">
    <vt:lpwstr>7fcb1ffa-ec16-453c-90f8-81626998649c</vt:lpwstr>
  </property>
  <property fmtid="{D5CDD505-2E9C-101B-9397-08002B2CF9AE}" pid="8" name="Scope">
    <vt:lpwstr>7;#All staff|52512cf1-7460-4f08-a370-7b30d022c859</vt:lpwstr>
  </property>
  <property fmtid="{D5CDD505-2E9C-101B-9397-08002B2CF9AE}" pid="9" name="PandPParentCategory">
    <vt:lpwstr>2;#300 Marketing and Communication|423b3318-0d6a-4918-8924-d266a809de54</vt:lpwstr>
  </property>
  <property fmtid="{D5CDD505-2E9C-101B-9397-08002B2CF9AE}" pid="10" name="MSIP_Label_defa4170-0d19-0005-0004-bc88714345d2_Enabled">
    <vt:lpwstr>true</vt:lpwstr>
  </property>
  <property fmtid="{D5CDD505-2E9C-101B-9397-08002B2CF9AE}" pid="11" name="MSIP_Label_defa4170-0d19-0005-0004-bc88714345d2_SetDate">
    <vt:lpwstr>2025-09-04T22:35:21Z</vt:lpwstr>
  </property>
  <property fmtid="{D5CDD505-2E9C-101B-9397-08002B2CF9AE}" pid="12" name="MSIP_Label_defa4170-0d19-0005-0004-bc88714345d2_Method">
    <vt:lpwstr>Standard</vt:lpwstr>
  </property>
  <property fmtid="{D5CDD505-2E9C-101B-9397-08002B2CF9AE}" pid="13" name="MSIP_Label_defa4170-0d19-0005-0004-bc88714345d2_Name">
    <vt:lpwstr>defa4170-0d19-0005-0004-bc88714345d2</vt:lpwstr>
  </property>
  <property fmtid="{D5CDD505-2E9C-101B-9397-08002B2CF9AE}" pid="14" name="MSIP_Label_defa4170-0d19-0005-0004-bc88714345d2_SiteId">
    <vt:lpwstr>c5ccd573-ff69-4ff8-ada6-359bd6300982</vt:lpwstr>
  </property>
  <property fmtid="{D5CDD505-2E9C-101B-9397-08002B2CF9AE}" pid="15" name="MSIP_Label_defa4170-0d19-0005-0004-bc88714345d2_ActionId">
    <vt:lpwstr>07e4305a-28ed-488a-8b99-0c178b75676b</vt:lpwstr>
  </property>
  <property fmtid="{D5CDD505-2E9C-101B-9397-08002B2CF9AE}" pid="16" name="MSIP_Label_defa4170-0d19-0005-0004-bc88714345d2_ContentBits">
    <vt:lpwstr>0</vt:lpwstr>
  </property>
  <property fmtid="{D5CDD505-2E9C-101B-9397-08002B2CF9AE}" pid="17" name="MSIP_Label_defa4170-0d19-0005-0004-bc88714345d2_Tag">
    <vt:lpwstr>10, 3, 0, 1</vt:lpwstr>
  </property>
  <property fmtid="{D5CDD505-2E9C-101B-9397-08002B2CF9AE}" pid="18" name="ContentTypeId">
    <vt:lpwstr>0x0101006E3F2482381A214485F148E738AE1B9A</vt:lpwstr>
  </property>
</Properties>
</file>