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960" r:id="rId4"/>
  </p:sldMasterIdLst>
  <p:handoutMasterIdLst>
    <p:handoutMasterId r:id="rId19"/>
  </p:handoutMasterIdLst>
  <p:sldIdLst>
    <p:sldId id="291" r:id="rId5"/>
    <p:sldId id="292" r:id="rId6"/>
    <p:sldId id="285" r:id="rId7"/>
    <p:sldId id="402" r:id="rId8"/>
    <p:sldId id="288" r:id="rId9"/>
    <p:sldId id="284" r:id="rId10"/>
    <p:sldId id="293" r:id="rId11"/>
    <p:sldId id="294" r:id="rId12"/>
    <p:sldId id="295" r:id="rId13"/>
    <p:sldId id="297" r:id="rId14"/>
    <p:sldId id="298" r:id="rId15"/>
    <p:sldId id="400" r:id="rId16"/>
    <p:sldId id="399" r:id="rId17"/>
    <p:sldId id="430" r:id="rId18"/>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E6601"/>
    <a:srgbClr val="0041CF"/>
    <a:srgbClr val="030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5F05F0-6EAE-407B-A265-1CD908105EDA}" v="5" dt="2026-02-05T03:13:42.340"/>
    <p1510:client id="{BD383507-D1DD-49D7-9330-C4F7D411B0AD}" v="5" dt="2026-02-05T03:12:12.08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880"/>
        <p:guide pos="216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B7B288CF-A5AC-BE40-7C20-74DC57BFFF1E}"/>
    <pc:docChg chg="modSld">
      <pc:chgData name="Nathan Edwards" userId="S::nathan.edwards@msq.org.au::4f1aa8b7-5741-4991-b3ff-2e43d7114403" providerId="AD" clId="Web-{B7B288CF-A5AC-BE40-7C20-74DC57BFFF1E}" dt="2026-01-07T06:00:24.304" v="4"/>
      <pc:docMkLst>
        <pc:docMk/>
      </pc:docMkLst>
      <pc:sldChg chg="addSp delSp modSp">
        <pc:chgData name="Nathan Edwards" userId="S::nathan.edwards@msq.org.au::4f1aa8b7-5741-4991-b3ff-2e43d7114403" providerId="AD" clId="Web-{B7B288CF-A5AC-BE40-7C20-74DC57BFFF1E}" dt="2026-01-07T06:00:24.304" v="4"/>
        <pc:sldMkLst>
          <pc:docMk/>
          <pc:sldMk cId="1804649733" sldId="399"/>
        </pc:sldMkLst>
      </pc:sldChg>
    </pc:docChg>
  </pc:docChgLst>
  <pc:docChgLst>
    <pc:chgData name="Nathan Edwards" userId="S::nathan.edwards@msq.org.au::4f1aa8b7-5741-4991-b3ff-2e43d7114403" providerId="AD" clId="Web-{D35FB05E-AAE8-54C0-1F3E-C98DD008C4A8}"/>
    <pc:docChg chg="modSld">
      <pc:chgData name="Nathan Edwards" userId="S::nathan.edwards@msq.org.au::4f1aa8b7-5741-4991-b3ff-2e43d7114403" providerId="AD" clId="Web-{D35FB05E-AAE8-54C0-1F3E-C98DD008C4A8}" dt="2026-01-12T23:19:26.470" v="6" actId="20577"/>
      <pc:docMkLst>
        <pc:docMk/>
      </pc:docMkLst>
      <pc:sldChg chg="modSp">
        <pc:chgData name="Nathan Edwards" userId="S::nathan.edwards@msq.org.au::4f1aa8b7-5741-4991-b3ff-2e43d7114403" providerId="AD" clId="Web-{D35FB05E-AAE8-54C0-1F3E-C98DD008C4A8}" dt="2026-01-12T23:19:26.470" v="6" actId="20577"/>
        <pc:sldMkLst>
          <pc:docMk/>
          <pc:sldMk cId="1804649733" sldId="399"/>
        </pc:sldMkLst>
        <pc:spChg chg="mod">
          <ac:chgData name="Nathan Edwards" userId="S::nathan.edwards@msq.org.au::4f1aa8b7-5741-4991-b3ff-2e43d7114403" providerId="AD" clId="Web-{D35FB05E-AAE8-54C0-1F3E-C98DD008C4A8}" dt="2026-01-12T23:19:26.470" v="6" actId="20577"/>
          <ac:spMkLst>
            <pc:docMk/>
            <pc:sldMk cId="1804649733" sldId="399"/>
            <ac:spMk id="3" creationId="{9A316D6B-E031-B816-152E-73C757412DF0}"/>
          </ac:spMkLst>
        </pc:spChg>
      </pc:sldChg>
    </pc:docChg>
  </pc:docChgLst>
  <pc:docChgLst>
    <pc:chgData name="Nathan Edwards" userId="S::nathan.edwards@msq.org.au::4f1aa8b7-5741-4991-b3ff-2e43d7114403" providerId="AD" clId="Web-{0C8CF867-00E4-28DB-43C4-70767C42665C}"/>
    <pc:docChg chg="modSld">
      <pc:chgData name="Nathan Edwards" userId="S::nathan.edwards@msq.org.au::4f1aa8b7-5741-4991-b3ff-2e43d7114403" providerId="AD" clId="Web-{0C8CF867-00E4-28DB-43C4-70767C42665C}" dt="2026-01-07T05:47:47.425" v="0" actId="20577"/>
      <pc:docMkLst>
        <pc:docMk/>
      </pc:docMkLst>
      <pc:sldChg chg="modSp">
        <pc:chgData name="Nathan Edwards" userId="S::nathan.edwards@msq.org.au::4f1aa8b7-5741-4991-b3ff-2e43d7114403" providerId="AD" clId="Web-{0C8CF867-00E4-28DB-43C4-70767C42665C}" dt="2026-01-07T05:47:47.425" v="0" actId="20577"/>
        <pc:sldMkLst>
          <pc:docMk/>
          <pc:sldMk cId="4213000034" sldId="292"/>
        </pc:sldMkLst>
        <pc:spChg chg="mod">
          <ac:chgData name="Nathan Edwards" userId="S::nathan.edwards@msq.org.au::4f1aa8b7-5741-4991-b3ff-2e43d7114403" providerId="AD" clId="Web-{0C8CF867-00E4-28DB-43C4-70767C42665C}" dt="2026-01-07T05:47:47.425" v="0" actId="20577"/>
          <ac:spMkLst>
            <pc:docMk/>
            <pc:sldMk cId="4213000034" sldId="292"/>
            <ac:spMk id="7" creationId="{308840D9-61F3-E908-0395-CA040F667CFE}"/>
          </ac:spMkLst>
        </pc:spChg>
      </pc:sldChg>
    </pc:docChg>
  </pc:docChgLst>
  <pc:docChgLst>
    <pc:chgData name="Nathan Edwards" userId="S::nathan.edwards@msq.org.au::4f1aa8b7-5741-4991-b3ff-2e43d7114403" providerId="AD" clId="Web-{AA626B8C-F235-0F31-2C78-017C799A406C}"/>
    <pc:docChg chg="modSld">
      <pc:chgData name="Nathan Edwards" userId="S::nathan.edwards@msq.org.au::4f1aa8b7-5741-4991-b3ff-2e43d7114403" providerId="AD" clId="Web-{AA626B8C-F235-0F31-2C78-017C799A406C}" dt="2026-01-12T02:06:30.586" v="29"/>
      <pc:docMkLst>
        <pc:docMk/>
      </pc:docMkLst>
      <pc:sldChg chg="modSp">
        <pc:chgData name="Nathan Edwards" userId="S::nathan.edwards@msq.org.au::4f1aa8b7-5741-4991-b3ff-2e43d7114403" providerId="AD" clId="Web-{AA626B8C-F235-0F31-2C78-017C799A406C}" dt="2026-01-12T02:02:46.765" v="7"/>
        <pc:sldMkLst>
          <pc:docMk/>
          <pc:sldMk cId="3190014902" sldId="294"/>
        </pc:sldMkLst>
        <pc:graphicFrameChg chg="mod modGraphic">
          <ac:chgData name="Nathan Edwards" userId="S::nathan.edwards@msq.org.au::4f1aa8b7-5741-4991-b3ff-2e43d7114403" providerId="AD" clId="Web-{AA626B8C-F235-0F31-2C78-017C799A406C}" dt="2026-01-12T02:02:46.765" v="7"/>
          <ac:graphicFrameMkLst>
            <pc:docMk/>
            <pc:sldMk cId="3190014902" sldId="294"/>
            <ac:graphicFrameMk id="9" creationId="{653BAE32-9954-4B7E-09A2-B15D051CD581}"/>
          </ac:graphicFrameMkLst>
        </pc:graphicFrameChg>
      </pc:sldChg>
      <pc:sldChg chg="modSp">
        <pc:chgData name="Nathan Edwards" userId="S::nathan.edwards@msq.org.au::4f1aa8b7-5741-4991-b3ff-2e43d7114403" providerId="AD" clId="Web-{AA626B8C-F235-0F31-2C78-017C799A406C}" dt="2026-01-12T02:06:23.398" v="19"/>
        <pc:sldMkLst>
          <pc:docMk/>
          <pc:sldMk cId="1724205675" sldId="297"/>
        </pc:sldMkLst>
        <pc:graphicFrameChg chg="mod modGraphic">
          <ac:chgData name="Nathan Edwards" userId="S::nathan.edwards@msq.org.au::4f1aa8b7-5741-4991-b3ff-2e43d7114403" providerId="AD" clId="Web-{AA626B8C-F235-0F31-2C78-017C799A406C}" dt="2026-01-12T02:06:23.398" v="19"/>
          <ac:graphicFrameMkLst>
            <pc:docMk/>
            <pc:sldMk cId="1724205675" sldId="297"/>
            <ac:graphicFrameMk id="9" creationId="{DA202447-11AB-37FF-1865-8AD36CDAFCFC}"/>
          </ac:graphicFrameMkLst>
        </pc:graphicFrameChg>
      </pc:sldChg>
      <pc:sldChg chg="modSp">
        <pc:chgData name="Nathan Edwards" userId="S::nathan.edwards@msq.org.au::4f1aa8b7-5741-4991-b3ff-2e43d7114403" providerId="AD" clId="Web-{AA626B8C-F235-0F31-2C78-017C799A406C}" dt="2026-01-12T02:06:30.586" v="29"/>
        <pc:sldMkLst>
          <pc:docMk/>
          <pc:sldMk cId="3723155134" sldId="298"/>
        </pc:sldMkLst>
        <pc:graphicFrameChg chg="mod modGraphic">
          <ac:chgData name="Nathan Edwards" userId="S::nathan.edwards@msq.org.au::4f1aa8b7-5741-4991-b3ff-2e43d7114403" providerId="AD" clId="Web-{AA626B8C-F235-0F31-2C78-017C799A406C}" dt="2026-01-12T02:06:30.586" v="29"/>
          <ac:graphicFrameMkLst>
            <pc:docMk/>
            <pc:sldMk cId="3723155134" sldId="298"/>
            <ac:graphicFrameMk id="9" creationId="{5BFAC74B-3F14-9C65-8E6B-C1C97635A8BD}"/>
          </ac:graphicFrameMkLst>
        </pc:graphicFrameChg>
      </pc:sldChg>
    </pc:docChg>
  </pc:docChgLst>
  <pc:docChgLst>
    <pc:chgData name="Nathan Edwards" userId="S::nathan.edwards@msq.org.au::4f1aa8b7-5741-4991-b3ff-2e43d7114403" providerId="AD" clId="Web-{F8D01EF4-767E-E35E-9B68-FF1A3C4C540E}"/>
    <pc:docChg chg="modSld">
      <pc:chgData name="Nathan Edwards" userId="S::nathan.edwards@msq.org.au::4f1aa8b7-5741-4991-b3ff-2e43d7114403" providerId="AD" clId="Web-{F8D01EF4-767E-E35E-9B68-FF1A3C4C540E}" dt="2026-01-11T23:55:48.588" v="53"/>
      <pc:docMkLst>
        <pc:docMk/>
      </pc:docMkLst>
      <pc:sldChg chg="modSp">
        <pc:chgData name="Nathan Edwards" userId="S::nathan.edwards@msq.org.au::4f1aa8b7-5741-4991-b3ff-2e43d7114403" providerId="AD" clId="Web-{F8D01EF4-767E-E35E-9B68-FF1A3C4C540E}" dt="2026-01-11T23:55:48.588" v="53"/>
        <pc:sldMkLst>
          <pc:docMk/>
          <pc:sldMk cId="4084674002" sldId="288"/>
        </pc:sldMkLst>
        <pc:graphicFrameChg chg="mod modGraphic">
          <ac:chgData name="Nathan Edwards" userId="S::nathan.edwards@msq.org.au::4f1aa8b7-5741-4991-b3ff-2e43d7114403" providerId="AD" clId="Web-{F8D01EF4-767E-E35E-9B68-FF1A3C4C540E}" dt="2026-01-11T23:55:48.588" v="53"/>
          <ac:graphicFrameMkLst>
            <pc:docMk/>
            <pc:sldMk cId="4084674002" sldId="288"/>
            <ac:graphicFrameMk id="9" creationId="{2443BF9E-7865-AA79-E008-A0FB4C733DAF}"/>
          </ac:graphicFrameMkLst>
        </pc:graphicFrameChg>
      </pc:sldChg>
      <pc:sldChg chg="modSp">
        <pc:chgData name="Nathan Edwards" userId="S::nathan.edwards@msq.org.au::4f1aa8b7-5741-4991-b3ff-2e43d7114403" providerId="AD" clId="Web-{F8D01EF4-767E-E35E-9B68-FF1A3C4C540E}" dt="2026-01-11T23:45:57.497" v="37"/>
        <pc:sldMkLst>
          <pc:docMk/>
          <pc:sldMk cId="4213000034" sldId="292"/>
        </pc:sldMkLst>
        <pc:graphicFrameChg chg="mod modGraphic">
          <ac:chgData name="Nathan Edwards" userId="S::nathan.edwards@msq.org.au::4f1aa8b7-5741-4991-b3ff-2e43d7114403" providerId="AD" clId="Web-{F8D01EF4-767E-E35E-9B68-FF1A3C4C540E}" dt="2026-01-11T23:45:57.497" v="37"/>
          <ac:graphicFrameMkLst>
            <pc:docMk/>
            <pc:sldMk cId="4213000034" sldId="292"/>
            <ac:graphicFrameMk id="8" creationId="{9077C35F-79AF-0A1B-576E-E54769E30DB3}"/>
          </ac:graphicFrameMkLst>
        </pc:graphicFrameChg>
      </pc:sldChg>
    </pc:docChg>
  </pc:docChgLst>
  <pc:docChgLst>
    <pc:chgData name="Nathan Edwards" userId="4f1aa8b7-5741-4991-b3ff-2e43d7114403" providerId="ADAL" clId="{20E823E2-E6CC-4BBC-B549-F0883863C698}"/>
    <pc:docChg chg="undo custSel addSld delSld modSld sldOrd addMainMaster delMainMaster modMainMaster">
      <pc:chgData name="Nathan Edwards" userId="4f1aa8b7-5741-4991-b3ff-2e43d7114403" providerId="ADAL" clId="{20E823E2-E6CC-4BBC-B549-F0883863C698}" dt="2026-02-05T03:13:42.340" v="3849" actId="1076"/>
      <pc:docMkLst>
        <pc:docMk/>
      </pc:docMkLst>
      <pc:sldChg chg="modSp mod">
        <pc:chgData name="Nathan Edwards" userId="4f1aa8b7-5741-4991-b3ff-2e43d7114403" providerId="ADAL" clId="{20E823E2-E6CC-4BBC-B549-F0883863C698}" dt="2026-01-07T05:22:09.253" v="3241" actId="790"/>
        <pc:sldMkLst>
          <pc:docMk/>
          <pc:sldMk cId="3190187266" sldId="284"/>
        </pc:sldMkLst>
        <pc:spChg chg="mod">
          <ac:chgData name="Nathan Edwards" userId="4f1aa8b7-5741-4991-b3ff-2e43d7114403" providerId="ADAL" clId="{20E823E2-E6CC-4BBC-B549-F0883863C698}" dt="2026-01-07T05:22:09.253" v="3241" actId="790"/>
          <ac:spMkLst>
            <pc:docMk/>
            <pc:sldMk cId="3190187266" sldId="284"/>
            <ac:spMk id="2" creationId="{3BE90DD3-827E-15BB-2E09-8C32C307B980}"/>
          </ac:spMkLst>
        </pc:spChg>
        <pc:spChg chg="mod">
          <ac:chgData name="Nathan Edwards" userId="4f1aa8b7-5741-4991-b3ff-2e43d7114403" providerId="ADAL" clId="{20E823E2-E6CC-4BBC-B549-F0883863C698}" dt="2026-01-07T05:22:09.253" v="3241" actId="790"/>
          <ac:spMkLst>
            <pc:docMk/>
            <pc:sldMk cId="3190187266" sldId="284"/>
            <ac:spMk id="6" creationId="{3077C260-B8DB-2C8D-4451-A5DA95052B9E}"/>
          </ac:spMkLst>
        </pc:spChg>
        <pc:graphicFrameChg chg="modGraphic">
          <ac:chgData name="Nathan Edwards" userId="4f1aa8b7-5741-4991-b3ff-2e43d7114403" providerId="ADAL" clId="{20E823E2-E6CC-4BBC-B549-F0883863C698}" dt="2026-01-07T05:22:09.253" v="3241" actId="790"/>
          <ac:graphicFrameMkLst>
            <pc:docMk/>
            <pc:sldMk cId="3190187266" sldId="284"/>
            <ac:graphicFrameMk id="4" creationId="{D2C2B25E-F43A-8666-34D7-0430CC40EEFE}"/>
          </ac:graphicFrameMkLst>
        </pc:graphicFrameChg>
      </pc:sldChg>
      <pc:sldChg chg="modSp mod">
        <pc:chgData name="Nathan Edwards" userId="4f1aa8b7-5741-4991-b3ff-2e43d7114403" providerId="ADAL" clId="{20E823E2-E6CC-4BBC-B549-F0883863C698}" dt="2026-01-07T05:22:09.253" v="3241" actId="790"/>
        <pc:sldMkLst>
          <pc:docMk/>
          <pc:sldMk cId="190592207" sldId="285"/>
        </pc:sldMkLst>
        <pc:spChg chg="mod">
          <ac:chgData name="Nathan Edwards" userId="4f1aa8b7-5741-4991-b3ff-2e43d7114403" providerId="ADAL" clId="{20E823E2-E6CC-4BBC-B549-F0883863C698}" dt="2026-01-07T05:22:09.253" v="3241" actId="790"/>
          <ac:spMkLst>
            <pc:docMk/>
            <pc:sldMk cId="190592207" sldId="285"/>
            <ac:spMk id="4" creationId="{D82E3F6D-8A2F-ADD4-A7F6-A200DB06F3C3}"/>
          </ac:spMkLst>
        </pc:spChg>
        <pc:spChg chg="mod">
          <ac:chgData name="Nathan Edwards" userId="4f1aa8b7-5741-4991-b3ff-2e43d7114403" providerId="ADAL" clId="{20E823E2-E6CC-4BBC-B549-F0883863C698}" dt="2026-01-07T05:22:09.253" v="3241" actId="790"/>
          <ac:spMkLst>
            <pc:docMk/>
            <pc:sldMk cId="190592207" sldId="285"/>
            <ac:spMk id="6" creationId="{93D33093-AC0C-CC82-9DE9-6811BA0A4A98}"/>
          </ac:spMkLst>
        </pc:spChg>
        <pc:spChg chg="mod">
          <ac:chgData name="Nathan Edwards" userId="4f1aa8b7-5741-4991-b3ff-2e43d7114403" providerId="ADAL" clId="{20E823E2-E6CC-4BBC-B549-F0883863C698}" dt="2026-01-07T05:22:09.253" v="3241" actId="790"/>
          <ac:spMkLst>
            <pc:docMk/>
            <pc:sldMk cId="190592207" sldId="285"/>
            <ac:spMk id="9" creationId="{BE2F4CCD-504C-09FB-AAF5-94F0560E072E}"/>
          </ac:spMkLst>
        </pc:spChg>
        <pc:spChg chg="mod">
          <ac:chgData name="Nathan Edwards" userId="4f1aa8b7-5741-4991-b3ff-2e43d7114403" providerId="ADAL" clId="{20E823E2-E6CC-4BBC-B549-F0883863C698}" dt="2026-01-07T05:22:09.253" v="3241" actId="790"/>
          <ac:spMkLst>
            <pc:docMk/>
            <pc:sldMk cId="190592207" sldId="285"/>
            <ac:spMk id="12" creationId="{D6D8296B-A3A7-4DD7-EBD8-68877EDD1ED1}"/>
          </ac:spMkLst>
        </pc:spChg>
        <pc:spChg chg="mod">
          <ac:chgData name="Nathan Edwards" userId="4f1aa8b7-5741-4991-b3ff-2e43d7114403" providerId="ADAL" clId="{20E823E2-E6CC-4BBC-B549-F0883863C698}" dt="2026-01-07T05:22:09.253" v="3241" actId="790"/>
          <ac:spMkLst>
            <pc:docMk/>
            <pc:sldMk cId="190592207" sldId="285"/>
            <ac:spMk id="25" creationId="{66822382-3018-35CE-85BC-782D717F5D5B}"/>
          </ac:spMkLst>
        </pc:spChg>
      </pc:sldChg>
      <pc:sldChg chg="modSp mod">
        <pc:chgData name="Nathan Edwards" userId="4f1aa8b7-5741-4991-b3ff-2e43d7114403" providerId="ADAL" clId="{20E823E2-E6CC-4BBC-B549-F0883863C698}" dt="2026-01-07T05:25:51.954" v="3689" actId="20577"/>
        <pc:sldMkLst>
          <pc:docMk/>
          <pc:sldMk cId="4084674002" sldId="288"/>
        </pc:sldMkLst>
        <pc:spChg chg="mod">
          <ac:chgData name="Nathan Edwards" userId="4f1aa8b7-5741-4991-b3ff-2e43d7114403" providerId="ADAL" clId="{20E823E2-E6CC-4BBC-B549-F0883863C698}" dt="2026-01-07T05:22:09.253" v="3241" actId="790"/>
          <ac:spMkLst>
            <pc:docMk/>
            <pc:sldMk cId="4084674002" sldId="288"/>
            <ac:spMk id="2" creationId="{22F0D899-BA22-7B3B-14D3-A4B3345EC596}"/>
          </ac:spMkLst>
        </pc:spChg>
        <pc:spChg chg="mod">
          <ac:chgData name="Nathan Edwards" userId="4f1aa8b7-5741-4991-b3ff-2e43d7114403" providerId="ADAL" clId="{20E823E2-E6CC-4BBC-B549-F0883863C698}" dt="2026-01-07T05:22:09.253" v="3241" actId="790"/>
          <ac:spMkLst>
            <pc:docMk/>
            <pc:sldMk cId="4084674002" sldId="288"/>
            <ac:spMk id="3" creationId="{AC526F7A-EBCB-6D6C-84ED-1A42D6A228F6}"/>
          </ac:spMkLst>
        </pc:spChg>
        <pc:spChg chg="mod">
          <ac:chgData name="Nathan Edwards" userId="4f1aa8b7-5741-4991-b3ff-2e43d7114403" providerId="ADAL" clId="{20E823E2-E6CC-4BBC-B549-F0883863C698}" dt="2026-01-07T05:22:09.253" v="3241" actId="790"/>
          <ac:spMkLst>
            <pc:docMk/>
            <pc:sldMk cId="4084674002" sldId="288"/>
            <ac:spMk id="12" creationId="{D1D9E279-5C20-A3B3-6DDF-CEEC48111C08}"/>
          </ac:spMkLst>
        </pc:spChg>
        <pc:graphicFrameChg chg="modGraphic">
          <ac:chgData name="Nathan Edwards" userId="4f1aa8b7-5741-4991-b3ff-2e43d7114403" providerId="ADAL" clId="{20E823E2-E6CC-4BBC-B549-F0883863C698}" dt="2026-01-07T05:25:51.954" v="3689" actId="20577"/>
          <ac:graphicFrameMkLst>
            <pc:docMk/>
            <pc:sldMk cId="4084674002" sldId="288"/>
            <ac:graphicFrameMk id="9" creationId="{2443BF9E-7865-AA79-E008-A0FB4C733DAF}"/>
          </ac:graphicFrameMkLst>
        </pc:graphicFrameChg>
      </pc:sldChg>
      <pc:sldChg chg="modSp mod">
        <pc:chgData name="Nathan Edwards" userId="4f1aa8b7-5741-4991-b3ff-2e43d7114403" providerId="ADAL" clId="{20E823E2-E6CC-4BBC-B549-F0883863C698}" dt="2026-01-07T05:22:09.253" v="3241" actId="790"/>
        <pc:sldMkLst>
          <pc:docMk/>
          <pc:sldMk cId="3286356865" sldId="291"/>
        </pc:sldMkLst>
        <pc:spChg chg="mod">
          <ac:chgData name="Nathan Edwards" userId="4f1aa8b7-5741-4991-b3ff-2e43d7114403" providerId="ADAL" clId="{20E823E2-E6CC-4BBC-B549-F0883863C698}" dt="2026-01-07T05:22:09.253" v="3241" actId="790"/>
          <ac:spMkLst>
            <pc:docMk/>
            <pc:sldMk cId="3286356865" sldId="291"/>
            <ac:spMk id="2" creationId="{5E9588A1-D1D9-B631-3517-23821EF02397}"/>
          </ac:spMkLst>
        </pc:spChg>
        <pc:spChg chg="mod">
          <ac:chgData name="Nathan Edwards" userId="4f1aa8b7-5741-4991-b3ff-2e43d7114403" providerId="ADAL" clId="{20E823E2-E6CC-4BBC-B549-F0883863C698}" dt="2026-01-07T05:22:09.253" v="3241" actId="790"/>
          <ac:spMkLst>
            <pc:docMk/>
            <pc:sldMk cId="3286356865" sldId="291"/>
            <ac:spMk id="4" creationId="{47886217-43BE-328A-B683-E7E4BA80D793}"/>
          </ac:spMkLst>
        </pc:spChg>
      </pc:sldChg>
      <pc:sldChg chg="addSp delSp modSp new mod">
        <pc:chgData name="Nathan Edwards" userId="4f1aa8b7-5741-4991-b3ff-2e43d7114403" providerId="ADAL" clId="{20E823E2-E6CC-4BBC-B549-F0883863C698}" dt="2026-01-07T05:22:09.253" v="3241" actId="790"/>
        <pc:sldMkLst>
          <pc:docMk/>
          <pc:sldMk cId="4213000034" sldId="292"/>
        </pc:sldMkLst>
        <pc:spChg chg="mod">
          <ac:chgData name="Nathan Edwards" userId="4f1aa8b7-5741-4991-b3ff-2e43d7114403" providerId="ADAL" clId="{20E823E2-E6CC-4BBC-B549-F0883863C698}" dt="2026-01-07T05:22:09.253" v="3241" actId="790"/>
          <ac:spMkLst>
            <pc:docMk/>
            <pc:sldMk cId="4213000034" sldId="292"/>
            <ac:spMk id="2" creationId="{C3966A90-98EA-8007-51E1-EB5F254CFEE1}"/>
          </ac:spMkLst>
        </pc:spChg>
        <pc:spChg chg="mod">
          <ac:chgData name="Nathan Edwards" userId="4f1aa8b7-5741-4991-b3ff-2e43d7114403" providerId="ADAL" clId="{20E823E2-E6CC-4BBC-B549-F0883863C698}" dt="2026-01-07T05:22:09.253" v="3241" actId="790"/>
          <ac:spMkLst>
            <pc:docMk/>
            <pc:sldMk cId="4213000034" sldId="292"/>
            <ac:spMk id="3" creationId="{D02D9561-108B-0A56-C9AD-1372B5BBC81B}"/>
          </ac:spMkLst>
        </pc:spChg>
        <pc:spChg chg="mod">
          <ac:chgData name="Nathan Edwards" userId="4f1aa8b7-5741-4991-b3ff-2e43d7114403" providerId="ADAL" clId="{20E823E2-E6CC-4BBC-B549-F0883863C698}" dt="2026-01-07T05:22:09.253" v="3241" actId="790"/>
          <ac:spMkLst>
            <pc:docMk/>
            <pc:sldMk cId="4213000034" sldId="292"/>
            <ac:spMk id="4" creationId="{3EC25ED0-57FE-4E32-64FC-9CAB788EF7CF}"/>
          </ac:spMkLst>
        </pc:spChg>
        <pc:spChg chg="mod">
          <ac:chgData name="Nathan Edwards" userId="4f1aa8b7-5741-4991-b3ff-2e43d7114403" providerId="ADAL" clId="{20E823E2-E6CC-4BBC-B549-F0883863C698}" dt="2026-01-07T05:22:09.253" v="3241" actId="790"/>
          <ac:spMkLst>
            <pc:docMk/>
            <pc:sldMk cId="4213000034" sldId="292"/>
            <ac:spMk id="5" creationId="{7192FCE7-A6A9-B723-5D2D-504631D79D22}"/>
          </ac:spMkLst>
        </pc:spChg>
        <pc:spChg chg="mod">
          <ac:chgData name="Nathan Edwards" userId="4f1aa8b7-5741-4991-b3ff-2e43d7114403" providerId="ADAL" clId="{20E823E2-E6CC-4BBC-B549-F0883863C698}" dt="2026-01-07T05:22:09.253" v="3241" actId="790"/>
          <ac:spMkLst>
            <pc:docMk/>
            <pc:sldMk cId="4213000034" sldId="292"/>
            <ac:spMk id="6" creationId="{80EF3281-8735-82BB-9A5B-71ECE9DE09A9}"/>
          </ac:spMkLst>
        </pc:spChg>
        <pc:spChg chg="mod">
          <ac:chgData name="Nathan Edwards" userId="4f1aa8b7-5741-4991-b3ff-2e43d7114403" providerId="ADAL" clId="{20E823E2-E6CC-4BBC-B549-F0883863C698}" dt="2026-01-07T05:22:09.253" v="3241" actId="790"/>
          <ac:spMkLst>
            <pc:docMk/>
            <pc:sldMk cId="4213000034" sldId="292"/>
            <ac:spMk id="7" creationId="{308840D9-61F3-E908-0395-CA040F667CFE}"/>
          </ac:spMkLst>
        </pc:spChg>
        <pc:graphicFrameChg chg="modGraphic">
          <ac:chgData name="Nathan Edwards" userId="4f1aa8b7-5741-4991-b3ff-2e43d7114403" providerId="ADAL" clId="{20E823E2-E6CC-4BBC-B549-F0883863C698}" dt="2026-01-07T05:22:09.253" v="3241" actId="790"/>
          <ac:graphicFrameMkLst>
            <pc:docMk/>
            <pc:sldMk cId="4213000034" sldId="292"/>
            <ac:graphicFrameMk id="8" creationId="{9077C35F-79AF-0A1B-576E-E54769E30DB3}"/>
          </ac:graphicFrameMkLst>
        </pc:graphicFrameChg>
      </pc:sldChg>
      <pc:sldChg chg="modSp mod">
        <pc:chgData name="Nathan Edwards" userId="4f1aa8b7-5741-4991-b3ff-2e43d7114403" providerId="ADAL" clId="{20E823E2-E6CC-4BBC-B549-F0883863C698}" dt="2026-01-07T05:22:09.253" v="3241" actId="790"/>
        <pc:sldMkLst>
          <pc:docMk/>
          <pc:sldMk cId="1121923955" sldId="293"/>
        </pc:sldMkLst>
        <pc:spChg chg="mod">
          <ac:chgData name="Nathan Edwards" userId="4f1aa8b7-5741-4991-b3ff-2e43d7114403" providerId="ADAL" clId="{20E823E2-E6CC-4BBC-B549-F0883863C698}" dt="2026-01-07T05:22:09.253" v="3241" actId="790"/>
          <ac:spMkLst>
            <pc:docMk/>
            <pc:sldMk cId="1121923955" sldId="293"/>
            <ac:spMk id="3" creationId="{65D13955-11EC-CAA1-40CE-DBA400D507C3}"/>
          </ac:spMkLst>
        </pc:spChg>
        <pc:spChg chg="mod">
          <ac:chgData name="Nathan Edwards" userId="4f1aa8b7-5741-4991-b3ff-2e43d7114403" providerId="ADAL" clId="{20E823E2-E6CC-4BBC-B549-F0883863C698}" dt="2026-01-07T05:22:09.253" v="3241" actId="790"/>
          <ac:spMkLst>
            <pc:docMk/>
            <pc:sldMk cId="1121923955" sldId="293"/>
            <ac:spMk id="4" creationId="{BF01BABE-45AB-860D-AFC5-151D637C72DE}"/>
          </ac:spMkLst>
        </pc:spChg>
        <pc:spChg chg="mod">
          <ac:chgData name="Nathan Edwards" userId="4f1aa8b7-5741-4991-b3ff-2e43d7114403" providerId="ADAL" clId="{20E823E2-E6CC-4BBC-B549-F0883863C698}" dt="2026-01-07T05:22:09.253" v="3241" actId="790"/>
          <ac:spMkLst>
            <pc:docMk/>
            <pc:sldMk cId="1121923955" sldId="293"/>
            <ac:spMk id="5" creationId="{A7BC1A1B-53D0-1EF3-57B1-714F91B61849}"/>
          </ac:spMkLst>
        </pc:spChg>
        <pc:spChg chg="mod">
          <ac:chgData name="Nathan Edwards" userId="4f1aa8b7-5741-4991-b3ff-2e43d7114403" providerId="ADAL" clId="{20E823E2-E6CC-4BBC-B549-F0883863C698}" dt="2026-01-07T05:22:09.253" v="3241" actId="790"/>
          <ac:spMkLst>
            <pc:docMk/>
            <pc:sldMk cId="1121923955" sldId="293"/>
            <ac:spMk id="6" creationId="{A54FD2B5-2D94-92B7-1630-CD9C747503BE}"/>
          </ac:spMkLst>
        </pc:spChg>
      </pc:sldChg>
      <pc:sldChg chg="addSp delSp modSp mod">
        <pc:chgData name="Nathan Edwards" userId="4f1aa8b7-5741-4991-b3ff-2e43d7114403" providerId="ADAL" clId="{20E823E2-E6CC-4BBC-B549-F0883863C698}" dt="2026-01-07T05:37:02.432" v="3759" actId="167"/>
        <pc:sldMkLst>
          <pc:docMk/>
          <pc:sldMk cId="3190014902" sldId="294"/>
        </pc:sldMkLst>
        <pc:spChg chg="mod">
          <ac:chgData name="Nathan Edwards" userId="4f1aa8b7-5741-4991-b3ff-2e43d7114403" providerId="ADAL" clId="{20E823E2-E6CC-4BBC-B549-F0883863C698}" dt="2026-01-07T05:22:09.253" v="3241" actId="790"/>
          <ac:spMkLst>
            <pc:docMk/>
            <pc:sldMk cId="3190014902" sldId="294"/>
            <ac:spMk id="2" creationId="{AA3CB1FA-EAF1-6C70-F0EA-1460C57471BD}"/>
          </ac:spMkLst>
        </pc:spChg>
        <pc:spChg chg="mod">
          <ac:chgData name="Nathan Edwards" userId="4f1aa8b7-5741-4991-b3ff-2e43d7114403" providerId="ADAL" clId="{20E823E2-E6CC-4BBC-B549-F0883863C698}" dt="2026-01-07T05:22:09.253" v="3241" actId="790"/>
          <ac:spMkLst>
            <pc:docMk/>
            <pc:sldMk cId="3190014902" sldId="294"/>
            <ac:spMk id="3" creationId="{636560C3-33A5-0CDA-E8EC-270EA24FE473}"/>
          </ac:spMkLst>
        </pc:spChg>
        <pc:spChg chg="mod">
          <ac:chgData name="Nathan Edwards" userId="4f1aa8b7-5741-4991-b3ff-2e43d7114403" providerId="ADAL" clId="{20E823E2-E6CC-4BBC-B549-F0883863C698}" dt="2026-01-07T05:22:09.253" v="3241" actId="790"/>
          <ac:spMkLst>
            <pc:docMk/>
            <pc:sldMk cId="3190014902" sldId="294"/>
            <ac:spMk id="12" creationId="{E8AD152E-7349-4082-9947-2F9396CEDCD1}"/>
          </ac:spMkLst>
        </pc:spChg>
        <pc:graphicFrameChg chg="modGraphic">
          <ac:chgData name="Nathan Edwards" userId="4f1aa8b7-5741-4991-b3ff-2e43d7114403" providerId="ADAL" clId="{20E823E2-E6CC-4BBC-B549-F0883863C698}" dt="2026-01-07T05:34:15.921" v="3706" actId="20577"/>
          <ac:graphicFrameMkLst>
            <pc:docMk/>
            <pc:sldMk cId="3190014902" sldId="294"/>
            <ac:graphicFrameMk id="9" creationId="{653BAE32-9954-4B7E-09A2-B15D051CD581}"/>
          </ac:graphicFrameMkLst>
        </pc:graphicFrameChg>
        <pc:picChg chg="add mod ord modCrop">
          <ac:chgData name="Nathan Edwards" userId="4f1aa8b7-5741-4991-b3ff-2e43d7114403" providerId="ADAL" clId="{20E823E2-E6CC-4BBC-B549-F0883863C698}" dt="2026-01-07T05:37:02.432" v="3759" actId="167"/>
          <ac:picMkLst>
            <pc:docMk/>
            <pc:sldMk cId="3190014902" sldId="294"/>
            <ac:picMk id="5" creationId="{B6E2EFF9-4043-7A50-81E1-3C6F90C2665E}"/>
          </ac:picMkLst>
        </pc:picChg>
      </pc:sldChg>
      <pc:sldChg chg="modSp mod">
        <pc:chgData name="Nathan Edwards" userId="4f1aa8b7-5741-4991-b3ff-2e43d7114403" providerId="ADAL" clId="{20E823E2-E6CC-4BBC-B549-F0883863C698}" dt="2026-01-07T05:22:09.253" v="3241" actId="790"/>
        <pc:sldMkLst>
          <pc:docMk/>
          <pc:sldMk cId="2844558275" sldId="295"/>
        </pc:sldMkLst>
        <pc:spChg chg="mod">
          <ac:chgData name="Nathan Edwards" userId="4f1aa8b7-5741-4991-b3ff-2e43d7114403" providerId="ADAL" clId="{20E823E2-E6CC-4BBC-B549-F0883863C698}" dt="2026-01-07T05:22:09.253" v="3241" actId="790"/>
          <ac:spMkLst>
            <pc:docMk/>
            <pc:sldMk cId="2844558275" sldId="295"/>
            <ac:spMk id="5" creationId="{E5DB4D83-E5DE-7DD8-987E-95BDD8FFF695}"/>
          </ac:spMkLst>
        </pc:spChg>
        <pc:spChg chg="mod">
          <ac:chgData name="Nathan Edwards" userId="4f1aa8b7-5741-4991-b3ff-2e43d7114403" providerId="ADAL" clId="{20E823E2-E6CC-4BBC-B549-F0883863C698}" dt="2026-01-07T05:22:09.253" v="3241" actId="790"/>
          <ac:spMkLst>
            <pc:docMk/>
            <pc:sldMk cId="2844558275" sldId="295"/>
            <ac:spMk id="6" creationId="{3284D9AE-B40B-F516-92F5-241C17C4ED88}"/>
          </ac:spMkLst>
        </pc:spChg>
        <pc:spChg chg="mod">
          <ac:chgData name="Nathan Edwards" userId="4f1aa8b7-5741-4991-b3ff-2e43d7114403" providerId="ADAL" clId="{20E823E2-E6CC-4BBC-B549-F0883863C698}" dt="2026-01-07T05:22:09.253" v="3241" actId="790"/>
          <ac:spMkLst>
            <pc:docMk/>
            <pc:sldMk cId="2844558275" sldId="295"/>
            <ac:spMk id="7" creationId="{24D7A741-0F86-E8F5-02C8-CDD90891FB82}"/>
          </ac:spMkLst>
        </pc:spChg>
        <pc:spChg chg="mod">
          <ac:chgData name="Nathan Edwards" userId="4f1aa8b7-5741-4991-b3ff-2e43d7114403" providerId="ADAL" clId="{20E823E2-E6CC-4BBC-B549-F0883863C698}" dt="2026-01-07T05:22:09.253" v="3241" actId="790"/>
          <ac:spMkLst>
            <pc:docMk/>
            <pc:sldMk cId="2844558275" sldId="295"/>
            <ac:spMk id="8" creationId="{57434B42-8F8C-854B-31AD-9FFD8D690A01}"/>
          </ac:spMkLst>
        </pc:spChg>
        <pc:spChg chg="mod">
          <ac:chgData name="Nathan Edwards" userId="4f1aa8b7-5741-4991-b3ff-2e43d7114403" providerId="ADAL" clId="{20E823E2-E6CC-4BBC-B549-F0883863C698}" dt="2026-01-07T05:22:09.253" v="3241" actId="790"/>
          <ac:spMkLst>
            <pc:docMk/>
            <pc:sldMk cId="2844558275" sldId="295"/>
            <ac:spMk id="9" creationId="{68F3638D-2F78-77F5-E8A9-FAC0844C89BE}"/>
          </ac:spMkLst>
        </pc:spChg>
        <pc:spChg chg="mod">
          <ac:chgData name="Nathan Edwards" userId="4f1aa8b7-5741-4991-b3ff-2e43d7114403" providerId="ADAL" clId="{20E823E2-E6CC-4BBC-B549-F0883863C698}" dt="2026-01-07T05:22:09.253" v="3241" actId="790"/>
          <ac:spMkLst>
            <pc:docMk/>
            <pc:sldMk cId="2844558275" sldId="295"/>
            <ac:spMk id="10" creationId="{CBBD4F67-A59D-DFBF-A033-8DCFD314684B}"/>
          </ac:spMkLst>
        </pc:spChg>
      </pc:sldChg>
      <pc:sldChg chg="modSp mod">
        <pc:chgData name="Nathan Edwards" userId="4f1aa8b7-5741-4991-b3ff-2e43d7114403" providerId="ADAL" clId="{20E823E2-E6CC-4BBC-B549-F0883863C698}" dt="2026-01-07T05:35:37.455" v="3735" actId="20577"/>
        <pc:sldMkLst>
          <pc:docMk/>
          <pc:sldMk cId="1724205675" sldId="297"/>
        </pc:sldMkLst>
        <pc:spChg chg="mod">
          <ac:chgData name="Nathan Edwards" userId="4f1aa8b7-5741-4991-b3ff-2e43d7114403" providerId="ADAL" clId="{20E823E2-E6CC-4BBC-B549-F0883863C698}" dt="2026-01-07T05:22:09.253" v="3241" actId="790"/>
          <ac:spMkLst>
            <pc:docMk/>
            <pc:sldMk cId="1724205675" sldId="297"/>
            <ac:spMk id="2" creationId="{16A0EBF3-697A-A5FC-04A3-7770B1EF3CF8}"/>
          </ac:spMkLst>
        </pc:spChg>
        <pc:spChg chg="mod">
          <ac:chgData name="Nathan Edwards" userId="4f1aa8b7-5741-4991-b3ff-2e43d7114403" providerId="ADAL" clId="{20E823E2-E6CC-4BBC-B549-F0883863C698}" dt="2026-01-07T05:22:09.253" v="3241" actId="790"/>
          <ac:spMkLst>
            <pc:docMk/>
            <pc:sldMk cId="1724205675" sldId="297"/>
            <ac:spMk id="3" creationId="{4B9409E1-4804-F84F-01FE-1FA16CAB805D}"/>
          </ac:spMkLst>
        </pc:spChg>
        <pc:spChg chg="mod">
          <ac:chgData name="Nathan Edwards" userId="4f1aa8b7-5741-4991-b3ff-2e43d7114403" providerId="ADAL" clId="{20E823E2-E6CC-4BBC-B549-F0883863C698}" dt="2026-01-07T05:22:09.253" v="3241" actId="790"/>
          <ac:spMkLst>
            <pc:docMk/>
            <pc:sldMk cId="1724205675" sldId="297"/>
            <ac:spMk id="8" creationId="{7C4DC592-8028-219D-DCF0-F73AF97C5FC6}"/>
          </ac:spMkLst>
        </pc:spChg>
        <pc:spChg chg="mod">
          <ac:chgData name="Nathan Edwards" userId="4f1aa8b7-5741-4991-b3ff-2e43d7114403" providerId="ADAL" clId="{20E823E2-E6CC-4BBC-B549-F0883863C698}" dt="2026-01-07T05:22:09.253" v="3241" actId="790"/>
          <ac:spMkLst>
            <pc:docMk/>
            <pc:sldMk cId="1724205675" sldId="297"/>
            <ac:spMk id="12" creationId="{D0F63ADC-8BC5-AE87-373E-5524ED3A8FFB}"/>
          </ac:spMkLst>
        </pc:spChg>
        <pc:spChg chg="mod">
          <ac:chgData name="Nathan Edwards" userId="4f1aa8b7-5741-4991-b3ff-2e43d7114403" providerId="ADAL" clId="{20E823E2-E6CC-4BBC-B549-F0883863C698}" dt="2026-01-07T05:22:09.253" v="3241" actId="790"/>
          <ac:spMkLst>
            <pc:docMk/>
            <pc:sldMk cId="1724205675" sldId="297"/>
            <ac:spMk id="17" creationId="{34928A10-EB94-A8E1-3418-71F170DD3BEF}"/>
          </ac:spMkLst>
        </pc:spChg>
        <pc:graphicFrameChg chg="modGraphic">
          <ac:chgData name="Nathan Edwards" userId="4f1aa8b7-5741-4991-b3ff-2e43d7114403" providerId="ADAL" clId="{20E823E2-E6CC-4BBC-B549-F0883863C698}" dt="2026-01-07T05:35:37.455" v="3735" actId="20577"/>
          <ac:graphicFrameMkLst>
            <pc:docMk/>
            <pc:sldMk cId="1724205675" sldId="297"/>
            <ac:graphicFrameMk id="9" creationId="{DA202447-11AB-37FF-1865-8AD36CDAFCFC}"/>
          </ac:graphicFrameMkLst>
        </pc:graphicFrameChg>
      </pc:sldChg>
      <pc:sldChg chg="addSp delSp modSp mod">
        <pc:chgData name="Nathan Edwards" userId="4f1aa8b7-5741-4991-b3ff-2e43d7114403" providerId="ADAL" clId="{20E823E2-E6CC-4BBC-B549-F0883863C698}" dt="2026-01-07T05:36:58.353" v="3758" actId="167"/>
        <pc:sldMkLst>
          <pc:docMk/>
          <pc:sldMk cId="3723155134" sldId="298"/>
        </pc:sldMkLst>
        <pc:spChg chg="mod">
          <ac:chgData name="Nathan Edwards" userId="4f1aa8b7-5741-4991-b3ff-2e43d7114403" providerId="ADAL" clId="{20E823E2-E6CC-4BBC-B549-F0883863C698}" dt="2026-01-07T05:22:09.253" v="3241" actId="790"/>
          <ac:spMkLst>
            <pc:docMk/>
            <pc:sldMk cId="3723155134" sldId="298"/>
            <ac:spMk id="2" creationId="{2E86B4C0-D05B-EB40-C939-EE474DD7A31D}"/>
          </ac:spMkLst>
        </pc:spChg>
        <pc:spChg chg="mod">
          <ac:chgData name="Nathan Edwards" userId="4f1aa8b7-5741-4991-b3ff-2e43d7114403" providerId="ADAL" clId="{20E823E2-E6CC-4BBC-B549-F0883863C698}" dt="2026-01-07T05:22:09.253" v="3241" actId="790"/>
          <ac:spMkLst>
            <pc:docMk/>
            <pc:sldMk cId="3723155134" sldId="298"/>
            <ac:spMk id="3" creationId="{A0AFA783-DD2A-FCF0-5D1D-2774BA373576}"/>
          </ac:spMkLst>
        </pc:spChg>
        <pc:spChg chg="mod">
          <ac:chgData name="Nathan Edwards" userId="4f1aa8b7-5741-4991-b3ff-2e43d7114403" providerId="ADAL" clId="{20E823E2-E6CC-4BBC-B549-F0883863C698}" dt="2026-01-07T05:22:09.253" v="3241" actId="790"/>
          <ac:spMkLst>
            <pc:docMk/>
            <pc:sldMk cId="3723155134" sldId="298"/>
            <ac:spMk id="8" creationId="{5318C714-00EE-0F3A-861F-41D56F6C2455}"/>
          </ac:spMkLst>
        </pc:spChg>
        <pc:spChg chg="mod">
          <ac:chgData name="Nathan Edwards" userId="4f1aa8b7-5741-4991-b3ff-2e43d7114403" providerId="ADAL" clId="{20E823E2-E6CC-4BBC-B549-F0883863C698}" dt="2026-01-07T05:22:09.253" v="3241" actId="790"/>
          <ac:spMkLst>
            <pc:docMk/>
            <pc:sldMk cId="3723155134" sldId="298"/>
            <ac:spMk id="12" creationId="{57C3EC0F-573E-C57D-9F2B-7744929A8F53}"/>
          </ac:spMkLst>
        </pc:spChg>
        <pc:spChg chg="mod">
          <ac:chgData name="Nathan Edwards" userId="4f1aa8b7-5741-4991-b3ff-2e43d7114403" providerId="ADAL" clId="{20E823E2-E6CC-4BBC-B549-F0883863C698}" dt="2026-01-07T05:22:09.253" v="3241" actId="790"/>
          <ac:spMkLst>
            <pc:docMk/>
            <pc:sldMk cId="3723155134" sldId="298"/>
            <ac:spMk id="17" creationId="{746885C9-1A96-A492-2487-AB0C896C08AE}"/>
          </ac:spMkLst>
        </pc:spChg>
        <pc:graphicFrameChg chg="modGraphic">
          <ac:chgData name="Nathan Edwards" userId="4f1aa8b7-5741-4991-b3ff-2e43d7114403" providerId="ADAL" clId="{20E823E2-E6CC-4BBC-B549-F0883863C698}" dt="2026-01-07T05:35:49.787" v="3750" actId="20577"/>
          <ac:graphicFrameMkLst>
            <pc:docMk/>
            <pc:sldMk cId="3723155134" sldId="298"/>
            <ac:graphicFrameMk id="9" creationId="{5BFAC74B-3F14-9C65-8E6B-C1C97635A8BD}"/>
          </ac:graphicFrameMkLst>
        </pc:graphicFrameChg>
      </pc:sldChg>
      <pc:sldChg chg="addSp modSp mod">
        <pc:chgData name="Nathan Edwards" userId="4f1aa8b7-5741-4991-b3ff-2e43d7114403" providerId="ADAL" clId="{20E823E2-E6CC-4BBC-B549-F0883863C698}" dt="2026-01-07T06:01:01.279" v="3793" actId="20577"/>
        <pc:sldMkLst>
          <pc:docMk/>
          <pc:sldMk cId="1804649733" sldId="399"/>
        </pc:sldMkLst>
        <pc:spChg chg="add mod">
          <ac:chgData name="Nathan Edwards" userId="4f1aa8b7-5741-4991-b3ff-2e43d7114403" providerId="ADAL" clId="{20E823E2-E6CC-4BBC-B549-F0883863C698}" dt="2026-01-07T06:00:41.774" v="3760"/>
          <ac:spMkLst>
            <pc:docMk/>
            <pc:sldMk cId="1804649733" sldId="399"/>
            <ac:spMk id="2" creationId="{52AF51EF-60AB-68BC-DFB3-5BCC067FE636}"/>
          </ac:spMkLst>
        </pc:spChg>
        <pc:spChg chg="add mod">
          <ac:chgData name="Nathan Edwards" userId="4f1aa8b7-5741-4991-b3ff-2e43d7114403" providerId="ADAL" clId="{20E823E2-E6CC-4BBC-B549-F0883863C698}" dt="2026-01-07T06:01:01.279" v="3793" actId="20577"/>
          <ac:spMkLst>
            <pc:docMk/>
            <pc:sldMk cId="1804649733" sldId="399"/>
            <ac:spMk id="3" creationId="{9A316D6B-E031-B816-152E-73C757412DF0}"/>
          </ac:spMkLst>
        </pc:spChg>
        <pc:spChg chg="mod">
          <ac:chgData name="Nathan Edwards" userId="4f1aa8b7-5741-4991-b3ff-2e43d7114403" providerId="ADAL" clId="{20E823E2-E6CC-4BBC-B549-F0883863C698}" dt="2026-01-07T05:22:09.253" v="3241" actId="790"/>
          <ac:spMkLst>
            <pc:docMk/>
            <pc:sldMk cId="1804649733" sldId="399"/>
            <ac:spMk id="7" creationId="{78FE81A5-7DCA-BD69-8F37-9C0286C4D344}"/>
          </ac:spMkLst>
        </pc:spChg>
        <pc:spChg chg="mod">
          <ac:chgData name="Nathan Edwards" userId="4f1aa8b7-5741-4991-b3ff-2e43d7114403" providerId="ADAL" clId="{20E823E2-E6CC-4BBC-B549-F0883863C698}" dt="2026-01-07T05:22:09.253" v="3241" actId="790"/>
          <ac:spMkLst>
            <pc:docMk/>
            <pc:sldMk cId="1804649733" sldId="399"/>
            <ac:spMk id="9" creationId="{280064CF-CC06-6BBB-0D16-091D74CD06F5}"/>
          </ac:spMkLst>
        </pc:spChg>
        <pc:graphicFrameChg chg="modGraphic">
          <ac:chgData name="Nathan Edwards" userId="4f1aa8b7-5741-4991-b3ff-2e43d7114403" providerId="ADAL" clId="{20E823E2-E6CC-4BBC-B549-F0883863C698}" dt="2026-01-07T05:22:09.253" v="3241" actId="790"/>
          <ac:graphicFrameMkLst>
            <pc:docMk/>
            <pc:sldMk cId="1804649733" sldId="399"/>
            <ac:graphicFrameMk id="19" creationId="{CE09910B-D86D-DEE5-E7B1-9D834169BFA9}"/>
          </ac:graphicFrameMkLst>
        </pc:graphicFrameChg>
      </pc:sldChg>
      <pc:sldChg chg="modSp mod">
        <pc:chgData name="Nathan Edwards" userId="4f1aa8b7-5741-4991-b3ff-2e43d7114403" providerId="ADAL" clId="{20E823E2-E6CC-4BBC-B549-F0883863C698}" dt="2026-01-07T05:22:09.253" v="3241" actId="790"/>
        <pc:sldMkLst>
          <pc:docMk/>
          <pc:sldMk cId="1185516304" sldId="400"/>
        </pc:sldMkLst>
        <pc:spChg chg="mod">
          <ac:chgData name="Nathan Edwards" userId="4f1aa8b7-5741-4991-b3ff-2e43d7114403" providerId="ADAL" clId="{20E823E2-E6CC-4BBC-B549-F0883863C698}" dt="2026-01-07T05:22:09.253" v="3241" actId="790"/>
          <ac:spMkLst>
            <pc:docMk/>
            <pc:sldMk cId="1185516304" sldId="400"/>
            <ac:spMk id="2" creationId="{F9D49750-9787-A54B-66BA-471F05896758}"/>
          </ac:spMkLst>
        </pc:spChg>
        <pc:spChg chg="mod">
          <ac:chgData name="Nathan Edwards" userId="4f1aa8b7-5741-4991-b3ff-2e43d7114403" providerId="ADAL" clId="{20E823E2-E6CC-4BBC-B549-F0883863C698}" dt="2026-01-07T05:22:09.253" v="3241" actId="790"/>
          <ac:spMkLst>
            <pc:docMk/>
            <pc:sldMk cId="1185516304" sldId="400"/>
            <ac:spMk id="3" creationId="{377CB1D7-2679-62C8-FF62-E9A5053A25A2}"/>
          </ac:spMkLst>
        </pc:spChg>
        <pc:spChg chg="mod">
          <ac:chgData name="Nathan Edwards" userId="4f1aa8b7-5741-4991-b3ff-2e43d7114403" providerId="ADAL" clId="{20E823E2-E6CC-4BBC-B549-F0883863C698}" dt="2026-01-07T05:22:09.253" v="3241" actId="790"/>
          <ac:spMkLst>
            <pc:docMk/>
            <pc:sldMk cId="1185516304" sldId="400"/>
            <ac:spMk id="4" creationId="{7D6C59BB-5DCA-9F83-5D97-C8D09608647D}"/>
          </ac:spMkLst>
        </pc:spChg>
      </pc:sldChg>
      <pc:sldChg chg="addSp delSp modSp del mod delAnim modAnim">
        <pc:chgData name="Nathan Edwards" userId="4f1aa8b7-5741-4991-b3ff-2e43d7114403" providerId="ADAL" clId="{20E823E2-E6CC-4BBC-B549-F0883863C698}" dt="2026-02-05T02:57:50.958" v="3842" actId="47"/>
        <pc:sldMkLst>
          <pc:docMk/>
          <pc:sldMk cId="1187377764" sldId="401"/>
        </pc:sldMkLst>
        <pc:spChg chg="add mod">
          <ac:chgData name="Nathan Edwards" userId="4f1aa8b7-5741-4991-b3ff-2e43d7114403" providerId="ADAL" clId="{20E823E2-E6CC-4BBC-B549-F0883863C698}" dt="2026-02-05T02:57:48.536" v="3841" actId="478"/>
          <ac:spMkLst>
            <pc:docMk/>
            <pc:sldMk cId="1187377764" sldId="401"/>
            <ac:spMk id="3" creationId="{963B0047-1521-6654-3C46-8BC86660828F}"/>
          </ac:spMkLst>
        </pc:spChg>
        <pc:picChg chg="add del mod">
          <ac:chgData name="Nathan Edwards" userId="4f1aa8b7-5741-4991-b3ff-2e43d7114403" providerId="ADAL" clId="{20E823E2-E6CC-4BBC-B549-F0883863C698}" dt="2026-02-05T02:57:48.536" v="3841" actId="478"/>
          <ac:picMkLst>
            <pc:docMk/>
            <pc:sldMk cId="1187377764" sldId="401"/>
            <ac:picMk id="5" creationId="{EF6C9F60-0199-B400-9190-789D1B45CBC9}"/>
          </ac:picMkLst>
        </pc:picChg>
      </pc:sldChg>
      <pc:sldChg chg="addSp delSp modSp new mod addAnim delAnim modAnim">
        <pc:chgData name="Nathan Edwards" userId="4f1aa8b7-5741-4991-b3ff-2e43d7114403" providerId="ADAL" clId="{20E823E2-E6CC-4BBC-B549-F0883863C698}" dt="2026-02-05T03:13:42.340" v="3849" actId="1076"/>
        <pc:sldMkLst>
          <pc:docMk/>
          <pc:sldMk cId="3805726370" sldId="402"/>
        </pc:sldMkLst>
        <pc:spChg chg="add del mod">
          <ac:chgData name="Nathan Edwards" userId="4f1aa8b7-5741-4991-b3ff-2e43d7114403" providerId="ADAL" clId="{20E823E2-E6CC-4BBC-B549-F0883863C698}" dt="2026-02-05T03:00:24.795" v="3844" actId="478"/>
          <ac:spMkLst>
            <pc:docMk/>
            <pc:sldMk cId="3805726370" sldId="402"/>
            <ac:spMk id="3" creationId="{412286DE-C5C6-331F-0683-579266781870}"/>
          </ac:spMkLst>
        </pc:spChg>
        <pc:spChg chg="add del mod">
          <ac:chgData name="Nathan Edwards" userId="4f1aa8b7-5741-4991-b3ff-2e43d7114403" providerId="ADAL" clId="{20E823E2-E6CC-4BBC-B549-F0883863C698}" dt="2026-02-05T03:13:35.559" v="3846"/>
          <ac:spMkLst>
            <pc:docMk/>
            <pc:sldMk cId="3805726370" sldId="402"/>
            <ac:spMk id="3" creationId="{CB98751C-642E-AA11-BBF2-9C24C71DB818}"/>
          </ac:spMkLst>
        </pc:spChg>
        <pc:spChg chg="add del mod">
          <ac:chgData name="Nathan Edwards" userId="4f1aa8b7-5741-4991-b3ff-2e43d7114403" providerId="ADAL" clId="{20E823E2-E6CC-4BBC-B549-F0883863C698}" dt="2026-01-07T05:22:09.253" v="3241" actId="790"/>
          <ac:spMkLst>
            <pc:docMk/>
            <pc:sldMk cId="3805726370" sldId="402"/>
            <ac:spMk id="7" creationId="{56F628DA-67DC-6BBB-1062-7254343CF8B9}"/>
          </ac:spMkLst>
        </pc:spChg>
        <pc:spChg chg="add mod">
          <ac:chgData name="Nathan Edwards" userId="4f1aa8b7-5741-4991-b3ff-2e43d7114403" providerId="ADAL" clId="{20E823E2-E6CC-4BBC-B549-F0883863C698}" dt="2026-01-07T05:22:09.253" v="3241" actId="790"/>
          <ac:spMkLst>
            <pc:docMk/>
            <pc:sldMk cId="3805726370" sldId="402"/>
            <ac:spMk id="9" creationId="{86AE6E29-529A-3A4B-9C60-141050D17D72}"/>
          </ac:spMkLst>
        </pc:spChg>
        <pc:spChg chg="add mod">
          <ac:chgData name="Nathan Edwards" userId="4f1aa8b7-5741-4991-b3ff-2e43d7114403" providerId="ADAL" clId="{20E823E2-E6CC-4BBC-B549-F0883863C698}" dt="2026-01-07T05:22:09.253" v="3241" actId="790"/>
          <ac:spMkLst>
            <pc:docMk/>
            <pc:sldMk cId="3805726370" sldId="402"/>
            <ac:spMk id="10" creationId="{FFE50C9E-1F5A-985F-EFEA-E498B878646A}"/>
          </ac:spMkLst>
        </pc:spChg>
        <pc:spChg chg="add mod">
          <ac:chgData name="Nathan Edwards" userId="4f1aa8b7-5741-4991-b3ff-2e43d7114403" providerId="ADAL" clId="{20E823E2-E6CC-4BBC-B549-F0883863C698}" dt="2026-01-07T05:23:24.224" v="3425" actId="33524"/>
          <ac:spMkLst>
            <pc:docMk/>
            <pc:sldMk cId="3805726370" sldId="402"/>
            <ac:spMk id="15" creationId="{97E6A4FE-691E-D37B-A33D-4EFD98DBCDA6}"/>
          </ac:spMkLst>
        </pc:spChg>
        <pc:spChg chg="add mod">
          <ac:chgData name="Nathan Edwards" userId="4f1aa8b7-5741-4991-b3ff-2e43d7114403" providerId="ADAL" clId="{20E823E2-E6CC-4BBC-B549-F0883863C698}" dt="2026-01-07T05:25:33.267" v="3674" actId="20577"/>
          <ac:spMkLst>
            <pc:docMk/>
            <pc:sldMk cId="3805726370" sldId="402"/>
            <ac:spMk id="16" creationId="{0C14902B-7398-BD93-14B4-B7CF7E26BEEF}"/>
          </ac:spMkLst>
        </pc:spChg>
        <pc:spChg chg="add mod">
          <ac:chgData name="Nathan Edwards" userId="4f1aa8b7-5741-4991-b3ff-2e43d7114403" providerId="ADAL" clId="{20E823E2-E6CC-4BBC-B549-F0883863C698}" dt="2026-01-07T05:22:09.253" v="3241" actId="790"/>
          <ac:spMkLst>
            <pc:docMk/>
            <pc:sldMk cId="3805726370" sldId="402"/>
            <ac:spMk id="17" creationId="{ED6E233F-D681-B82F-E2A5-BABDFA989D4F}"/>
          </ac:spMkLst>
        </pc:spChg>
        <pc:picChg chg="add mod">
          <ac:chgData name="Nathan Edwards" userId="4f1aa8b7-5741-4991-b3ff-2e43d7114403" providerId="ADAL" clId="{20E823E2-E6CC-4BBC-B549-F0883863C698}" dt="2026-02-05T03:13:42.340" v="3849" actId="1076"/>
          <ac:picMkLst>
            <pc:docMk/>
            <pc:sldMk cId="3805726370" sldId="402"/>
            <ac:picMk id="4" creationId="{78893CEE-35DA-235C-386E-31C822BDA521}"/>
          </ac:picMkLst>
        </pc:picChg>
        <pc:picChg chg="add del">
          <ac:chgData name="Nathan Edwards" userId="4f1aa8b7-5741-4991-b3ff-2e43d7114403" providerId="ADAL" clId="{20E823E2-E6CC-4BBC-B549-F0883863C698}" dt="2026-02-05T03:12:26.172" v="3845" actId="478"/>
          <ac:picMkLst>
            <pc:docMk/>
            <pc:sldMk cId="3805726370" sldId="402"/>
            <ac:picMk id="6" creationId="{82DEAA7B-FEC7-2053-E7E2-49737A4FB75C}"/>
          </ac:picMkLst>
        </pc:picChg>
      </pc:sldChg>
      <pc:sldChg chg="modSp add mod">
        <pc:chgData name="Nathan Edwards" userId="4f1aa8b7-5741-4991-b3ff-2e43d7114403" providerId="ADAL" clId="{20E823E2-E6CC-4BBC-B549-F0883863C698}" dt="2026-01-23T00:32:44.932" v="3840" actId="20577"/>
        <pc:sldMkLst>
          <pc:docMk/>
          <pc:sldMk cId="1732252631" sldId="430"/>
        </pc:sldMkLst>
        <pc:spChg chg="mod">
          <ac:chgData name="Nathan Edwards" userId="4f1aa8b7-5741-4991-b3ff-2e43d7114403" providerId="ADAL" clId="{20E823E2-E6CC-4BBC-B549-F0883863C698}" dt="2026-01-23T00:32:44.932" v="3840" actId="20577"/>
          <ac:spMkLst>
            <pc:docMk/>
            <pc:sldMk cId="1732252631" sldId="430"/>
            <ac:spMk id="18" creationId="{78B22DD5-3B71-E9FE-C63B-F23DE79B4F0C}"/>
          </ac:spMkLst>
        </pc:spChg>
      </pc:sldChg>
    </pc:docChg>
  </pc:docChgLst>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13T06:00:44.141" v="261" actId="1076"/>
      <pc:docMkLst>
        <pc:docMk/>
      </pc:docMkLst>
      <pc:sldChg chg="modSp mod">
        <pc:chgData name="Renee Dickens" userId="41aaf39a-ae07-4d0c-94a4-8c4aca9d6d4f" providerId="ADAL" clId="{001D7FCF-CFD3-4FF0-947F-DD9E67F864D7}" dt="2026-01-09T04:57:25.427" v="16" actId="20577"/>
        <pc:sldMkLst>
          <pc:docMk/>
          <pc:sldMk cId="190592207" sldId="285"/>
        </pc:sldMkLst>
        <pc:spChg chg="mod">
          <ac:chgData name="Renee Dickens" userId="41aaf39a-ae07-4d0c-94a4-8c4aca9d6d4f" providerId="ADAL" clId="{001D7FCF-CFD3-4FF0-947F-DD9E67F864D7}" dt="2026-01-09T04:57:10.474" v="11" actId="207"/>
          <ac:spMkLst>
            <pc:docMk/>
            <pc:sldMk cId="190592207" sldId="285"/>
            <ac:spMk id="4" creationId="{D82E3F6D-8A2F-ADD4-A7F6-A200DB06F3C3}"/>
          </ac:spMkLst>
        </pc:spChg>
        <pc:spChg chg="mod">
          <ac:chgData name="Renee Dickens" userId="41aaf39a-ae07-4d0c-94a4-8c4aca9d6d4f" providerId="ADAL" clId="{001D7FCF-CFD3-4FF0-947F-DD9E67F864D7}" dt="2026-01-09T04:57:25.427" v="16" actId="20577"/>
          <ac:spMkLst>
            <pc:docMk/>
            <pc:sldMk cId="190592207" sldId="285"/>
            <ac:spMk id="9" creationId="{BE2F4CCD-504C-09FB-AAF5-94F0560E072E}"/>
          </ac:spMkLst>
        </pc:spChg>
      </pc:sldChg>
      <pc:sldChg chg="modSp">
        <pc:chgData name="Renee Dickens" userId="41aaf39a-ae07-4d0c-94a4-8c4aca9d6d4f" providerId="ADAL" clId="{001D7FCF-CFD3-4FF0-947F-DD9E67F864D7}" dt="2026-01-09T05:02:52.260" v="22" actId="18131"/>
        <pc:sldMkLst>
          <pc:docMk/>
          <pc:sldMk cId="4084674002" sldId="288"/>
        </pc:sldMkLst>
        <pc:picChg chg="mod">
          <ac:chgData name="Renee Dickens" userId="41aaf39a-ae07-4d0c-94a4-8c4aca9d6d4f" providerId="ADAL" clId="{001D7FCF-CFD3-4FF0-947F-DD9E67F864D7}" dt="2026-01-09T05:02:52.260" v="22" actId="18131"/>
          <ac:picMkLst>
            <pc:docMk/>
            <pc:sldMk cId="4084674002" sldId="288"/>
            <ac:picMk id="5126" creationId="{4193BFCD-020E-6C06-F973-92C1368971D3}"/>
          </ac:picMkLst>
        </pc:picChg>
      </pc:sldChg>
      <pc:sldChg chg="modSp mod">
        <pc:chgData name="Renee Dickens" userId="41aaf39a-ae07-4d0c-94a4-8c4aca9d6d4f" providerId="ADAL" clId="{001D7FCF-CFD3-4FF0-947F-DD9E67F864D7}" dt="2026-01-09T04:56:44.245" v="10" actId="14734"/>
        <pc:sldMkLst>
          <pc:docMk/>
          <pc:sldMk cId="4213000034" sldId="292"/>
        </pc:sldMkLst>
        <pc:spChg chg="mod">
          <ac:chgData name="Renee Dickens" userId="41aaf39a-ae07-4d0c-94a4-8c4aca9d6d4f" providerId="ADAL" clId="{001D7FCF-CFD3-4FF0-947F-DD9E67F864D7}" dt="2026-01-09T04:56:04.910" v="1" actId="207"/>
          <ac:spMkLst>
            <pc:docMk/>
            <pc:sldMk cId="4213000034" sldId="292"/>
            <ac:spMk id="5" creationId="{7192FCE7-A6A9-B723-5D2D-504631D79D22}"/>
          </ac:spMkLst>
        </pc:spChg>
        <pc:graphicFrameChg chg="modGraphic">
          <ac:chgData name="Renee Dickens" userId="41aaf39a-ae07-4d0c-94a4-8c4aca9d6d4f" providerId="ADAL" clId="{001D7FCF-CFD3-4FF0-947F-DD9E67F864D7}" dt="2026-01-09T04:56:44.245" v="10" actId="14734"/>
          <ac:graphicFrameMkLst>
            <pc:docMk/>
            <pc:sldMk cId="4213000034" sldId="292"/>
            <ac:graphicFrameMk id="8" creationId="{9077C35F-79AF-0A1B-576E-E54769E30DB3}"/>
          </ac:graphicFrameMkLst>
        </pc:graphicFrameChg>
      </pc:sldChg>
      <pc:sldChg chg="modSp mod">
        <pc:chgData name="Renee Dickens" userId="41aaf39a-ae07-4d0c-94a4-8c4aca9d6d4f" providerId="ADAL" clId="{001D7FCF-CFD3-4FF0-947F-DD9E67F864D7}" dt="2026-01-09T05:08:24.777" v="33" actId="20577"/>
        <pc:sldMkLst>
          <pc:docMk/>
          <pc:sldMk cId="1121923955" sldId="293"/>
        </pc:sldMkLst>
        <pc:spChg chg="mod">
          <ac:chgData name="Renee Dickens" userId="41aaf39a-ae07-4d0c-94a4-8c4aca9d6d4f" providerId="ADAL" clId="{001D7FCF-CFD3-4FF0-947F-DD9E67F864D7}" dt="2026-01-09T05:08:24.777" v="33" actId="20577"/>
          <ac:spMkLst>
            <pc:docMk/>
            <pc:sldMk cId="1121923955" sldId="293"/>
            <ac:spMk id="3" creationId="{65D13955-11EC-CAA1-40CE-DBA400D507C3}"/>
          </ac:spMkLst>
        </pc:spChg>
        <pc:spChg chg="mod">
          <ac:chgData name="Renee Dickens" userId="41aaf39a-ae07-4d0c-94a4-8c4aca9d6d4f" providerId="ADAL" clId="{001D7FCF-CFD3-4FF0-947F-DD9E67F864D7}" dt="2026-01-09T05:08:02.647" v="28" actId="1035"/>
          <ac:spMkLst>
            <pc:docMk/>
            <pc:sldMk cId="1121923955" sldId="293"/>
            <ac:spMk id="4" creationId="{BF01BABE-45AB-860D-AFC5-151D637C72DE}"/>
          </ac:spMkLst>
        </pc:spChg>
      </pc:sldChg>
      <pc:sldChg chg="modSp mod">
        <pc:chgData name="Renee Dickens" userId="41aaf39a-ae07-4d0c-94a4-8c4aca9d6d4f" providerId="ADAL" clId="{001D7FCF-CFD3-4FF0-947F-DD9E67F864D7}" dt="2026-01-09T05:12:22.121" v="116" actId="20577"/>
        <pc:sldMkLst>
          <pc:docMk/>
          <pc:sldMk cId="3190014902" sldId="294"/>
        </pc:sldMkLst>
        <pc:spChg chg="mod">
          <ac:chgData name="Renee Dickens" userId="41aaf39a-ae07-4d0c-94a4-8c4aca9d6d4f" providerId="ADAL" clId="{001D7FCF-CFD3-4FF0-947F-DD9E67F864D7}" dt="2026-01-09T05:11:00.542" v="77" actId="20577"/>
          <ac:spMkLst>
            <pc:docMk/>
            <pc:sldMk cId="3190014902" sldId="294"/>
            <ac:spMk id="2" creationId="{AA3CB1FA-EAF1-6C70-F0EA-1460C57471BD}"/>
          </ac:spMkLst>
        </pc:spChg>
        <pc:spChg chg="mod">
          <ac:chgData name="Renee Dickens" userId="41aaf39a-ae07-4d0c-94a4-8c4aca9d6d4f" providerId="ADAL" clId="{001D7FCF-CFD3-4FF0-947F-DD9E67F864D7}" dt="2026-01-09T05:12:22.121" v="116" actId="20577"/>
          <ac:spMkLst>
            <pc:docMk/>
            <pc:sldMk cId="3190014902" sldId="294"/>
            <ac:spMk id="12" creationId="{E8AD152E-7349-4082-9947-2F9396CEDCD1}"/>
          </ac:spMkLst>
        </pc:spChg>
        <pc:graphicFrameChg chg="modGraphic">
          <ac:chgData name="Renee Dickens" userId="41aaf39a-ae07-4d0c-94a4-8c4aca9d6d4f" providerId="ADAL" clId="{001D7FCF-CFD3-4FF0-947F-DD9E67F864D7}" dt="2026-01-09T05:11:39.645" v="108" actId="20577"/>
          <ac:graphicFrameMkLst>
            <pc:docMk/>
            <pc:sldMk cId="3190014902" sldId="294"/>
            <ac:graphicFrameMk id="9" creationId="{653BAE32-9954-4B7E-09A2-B15D051CD581}"/>
          </ac:graphicFrameMkLst>
        </pc:graphicFrameChg>
      </pc:sldChg>
      <pc:sldChg chg="modSp mod">
        <pc:chgData name="Renee Dickens" userId="41aaf39a-ae07-4d0c-94a4-8c4aca9d6d4f" providerId="ADAL" clId="{001D7FCF-CFD3-4FF0-947F-DD9E67F864D7}" dt="2026-01-09T05:15:30.741" v="129" actId="14100"/>
        <pc:sldMkLst>
          <pc:docMk/>
          <pc:sldMk cId="2844558275" sldId="295"/>
        </pc:sldMkLst>
        <pc:spChg chg="mod">
          <ac:chgData name="Renee Dickens" userId="41aaf39a-ae07-4d0c-94a4-8c4aca9d6d4f" providerId="ADAL" clId="{001D7FCF-CFD3-4FF0-947F-DD9E67F864D7}" dt="2026-01-09T05:14:18.322" v="121" actId="12"/>
          <ac:spMkLst>
            <pc:docMk/>
            <pc:sldMk cId="2844558275" sldId="295"/>
            <ac:spMk id="5" creationId="{E5DB4D83-E5DE-7DD8-987E-95BDD8FFF695}"/>
          </ac:spMkLst>
        </pc:spChg>
        <pc:spChg chg="mod">
          <ac:chgData name="Renee Dickens" userId="41aaf39a-ae07-4d0c-94a4-8c4aca9d6d4f" providerId="ADAL" clId="{001D7FCF-CFD3-4FF0-947F-DD9E67F864D7}" dt="2026-01-09T05:15:25.079" v="127" actId="14100"/>
          <ac:spMkLst>
            <pc:docMk/>
            <pc:sldMk cId="2844558275" sldId="295"/>
            <ac:spMk id="7" creationId="{24D7A741-0F86-E8F5-02C8-CDD90891FB82}"/>
          </ac:spMkLst>
        </pc:spChg>
        <pc:spChg chg="mod">
          <ac:chgData name="Renee Dickens" userId="41aaf39a-ae07-4d0c-94a4-8c4aca9d6d4f" providerId="ADAL" clId="{001D7FCF-CFD3-4FF0-947F-DD9E67F864D7}" dt="2026-01-09T05:15:27.728" v="128" actId="14100"/>
          <ac:spMkLst>
            <pc:docMk/>
            <pc:sldMk cId="2844558275" sldId="295"/>
            <ac:spMk id="9" creationId="{68F3638D-2F78-77F5-E8A9-FAC0844C89BE}"/>
          </ac:spMkLst>
        </pc:spChg>
        <pc:spChg chg="mod">
          <ac:chgData name="Renee Dickens" userId="41aaf39a-ae07-4d0c-94a4-8c4aca9d6d4f" providerId="ADAL" clId="{001D7FCF-CFD3-4FF0-947F-DD9E67F864D7}" dt="2026-01-09T05:15:30.741" v="129" actId="14100"/>
          <ac:spMkLst>
            <pc:docMk/>
            <pc:sldMk cId="2844558275" sldId="295"/>
            <ac:spMk id="10" creationId="{CBBD4F67-A59D-DFBF-A033-8DCFD314684B}"/>
          </ac:spMkLst>
        </pc:spChg>
      </pc:sldChg>
      <pc:sldChg chg="addSp delSp modSp mod">
        <pc:chgData name="Renee Dickens" userId="41aaf39a-ae07-4d0c-94a4-8c4aca9d6d4f" providerId="ADAL" clId="{001D7FCF-CFD3-4FF0-947F-DD9E67F864D7}" dt="2026-01-13T06:00:39.301" v="259" actId="21"/>
        <pc:sldMkLst>
          <pc:docMk/>
          <pc:sldMk cId="1724205675" sldId="297"/>
        </pc:sldMkLst>
        <pc:spChg chg="mod">
          <ac:chgData name="Renee Dickens" userId="41aaf39a-ae07-4d0c-94a4-8c4aca9d6d4f" providerId="ADAL" clId="{001D7FCF-CFD3-4FF0-947F-DD9E67F864D7}" dt="2026-01-13T06:00:36.787" v="258" actId="1036"/>
          <ac:spMkLst>
            <pc:docMk/>
            <pc:sldMk cId="1724205675" sldId="297"/>
            <ac:spMk id="8" creationId="{7C4DC592-8028-219D-DCF0-F73AF97C5FC6}"/>
          </ac:spMkLst>
        </pc:spChg>
        <pc:spChg chg="mod">
          <ac:chgData name="Renee Dickens" userId="41aaf39a-ae07-4d0c-94a4-8c4aca9d6d4f" providerId="ADAL" clId="{001D7FCF-CFD3-4FF0-947F-DD9E67F864D7}" dt="2026-01-13T06:00:36.787" v="258" actId="1036"/>
          <ac:spMkLst>
            <pc:docMk/>
            <pc:sldMk cId="1724205675" sldId="297"/>
            <ac:spMk id="17" creationId="{34928A10-EB94-A8E1-3418-71F170DD3BEF}"/>
          </ac:spMkLst>
        </pc:spChg>
        <pc:graphicFrameChg chg="modGraphic">
          <ac:chgData name="Renee Dickens" userId="41aaf39a-ae07-4d0c-94a4-8c4aca9d6d4f" providerId="ADAL" clId="{001D7FCF-CFD3-4FF0-947F-DD9E67F864D7}" dt="2026-01-09T05:16:54.463" v="130" actId="20577"/>
          <ac:graphicFrameMkLst>
            <pc:docMk/>
            <pc:sldMk cId="1724205675" sldId="297"/>
            <ac:graphicFrameMk id="9" creationId="{DA202447-11AB-37FF-1865-8AD36CDAFCFC}"/>
          </ac:graphicFrameMkLst>
        </pc:graphicFrameChg>
        <pc:picChg chg="add mod">
          <ac:chgData name="Renee Dickens" userId="41aaf39a-ae07-4d0c-94a4-8c4aca9d6d4f" providerId="ADAL" clId="{001D7FCF-CFD3-4FF0-947F-DD9E67F864D7}" dt="2026-01-13T06:00:31.577" v="246"/>
          <ac:picMkLst>
            <pc:docMk/>
            <pc:sldMk cId="1724205675" sldId="297"/>
            <ac:picMk id="6" creationId="{F2403170-A8CE-9604-CDC1-8C8A715752E7}"/>
          </ac:picMkLst>
        </pc:picChg>
      </pc:sldChg>
      <pc:sldChg chg="addSp delSp modSp mod">
        <pc:chgData name="Renee Dickens" userId="41aaf39a-ae07-4d0c-94a4-8c4aca9d6d4f" providerId="ADAL" clId="{001D7FCF-CFD3-4FF0-947F-DD9E67F864D7}" dt="2026-01-13T06:00:44.141" v="261" actId="1076"/>
        <pc:sldMkLst>
          <pc:docMk/>
          <pc:sldMk cId="3723155134" sldId="298"/>
        </pc:sldMkLst>
        <pc:spChg chg="mod">
          <ac:chgData name="Renee Dickens" userId="41aaf39a-ae07-4d0c-94a4-8c4aca9d6d4f" providerId="ADAL" clId="{001D7FCF-CFD3-4FF0-947F-DD9E67F864D7}" dt="2026-01-13T05:59:56.924" v="240" actId="1035"/>
          <ac:spMkLst>
            <pc:docMk/>
            <pc:sldMk cId="3723155134" sldId="298"/>
            <ac:spMk id="8" creationId="{5318C714-00EE-0F3A-861F-41D56F6C2455}"/>
          </ac:spMkLst>
        </pc:spChg>
        <pc:spChg chg="mod">
          <ac:chgData name="Renee Dickens" userId="41aaf39a-ae07-4d0c-94a4-8c4aca9d6d4f" providerId="ADAL" clId="{001D7FCF-CFD3-4FF0-947F-DD9E67F864D7}" dt="2026-01-13T05:59:56.924" v="240" actId="1035"/>
          <ac:spMkLst>
            <pc:docMk/>
            <pc:sldMk cId="3723155134" sldId="298"/>
            <ac:spMk id="17" creationId="{746885C9-1A96-A492-2487-AB0C896C08AE}"/>
          </ac:spMkLst>
        </pc:spChg>
      </pc:sldChg>
      <pc:sldChg chg="modSp mod">
        <pc:chgData name="Renee Dickens" userId="41aaf39a-ae07-4d0c-94a4-8c4aca9d6d4f" providerId="ADAL" clId="{001D7FCF-CFD3-4FF0-947F-DD9E67F864D7}" dt="2026-01-09T05:42:16.940" v="227" actId="20577"/>
        <pc:sldMkLst>
          <pc:docMk/>
          <pc:sldMk cId="1804649733" sldId="399"/>
        </pc:sldMkLst>
        <pc:spChg chg="mod">
          <ac:chgData name="Renee Dickens" userId="41aaf39a-ae07-4d0c-94a4-8c4aca9d6d4f" providerId="ADAL" clId="{001D7FCF-CFD3-4FF0-947F-DD9E67F864D7}" dt="2026-01-09T05:42:16.940" v="227" actId="20577"/>
          <ac:spMkLst>
            <pc:docMk/>
            <pc:sldMk cId="1804649733" sldId="399"/>
            <ac:spMk id="3" creationId="{9A316D6B-E031-B816-152E-73C757412DF0}"/>
          </ac:spMkLst>
        </pc:spChg>
      </pc:sldChg>
      <pc:sldChg chg="modSp mod">
        <pc:chgData name="Renee Dickens" userId="41aaf39a-ae07-4d0c-94a4-8c4aca9d6d4f" providerId="ADAL" clId="{001D7FCF-CFD3-4FF0-947F-DD9E67F864D7}" dt="2026-01-09T05:41:56.137" v="225" actId="20577"/>
        <pc:sldMkLst>
          <pc:docMk/>
          <pc:sldMk cId="1185516304" sldId="400"/>
        </pc:sldMkLst>
        <pc:spChg chg="mod">
          <ac:chgData name="Renee Dickens" userId="41aaf39a-ae07-4d0c-94a4-8c4aca9d6d4f" providerId="ADAL" clId="{001D7FCF-CFD3-4FF0-947F-DD9E67F864D7}" dt="2026-01-09T05:41:56.137" v="225" actId="20577"/>
          <ac:spMkLst>
            <pc:docMk/>
            <pc:sldMk cId="1185516304" sldId="400"/>
            <ac:spMk id="4" creationId="{7D6C59BB-5DCA-9F83-5D97-C8D09608647D}"/>
          </ac:spMkLst>
        </pc:spChg>
      </pc:sldChg>
      <pc:sldChg chg="modSp mod">
        <pc:chgData name="Renee Dickens" userId="41aaf39a-ae07-4d0c-94a4-8c4aca9d6d4f" providerId="ADAL" clId="{001D7FCF-CFD3-4FF0-947F-DD9E67F864D7}" dt="2026-01-09T05:02:55.537" v="23" actId="20577"/>
        <pc:sldMkLst>
          <pc:docMk/>
          <pc:sldMk cId="3805726370" sldId="402"/>
        </pc:sldMkLst>
        <pc:spChg chg="mod">
          <ac:chgData name="Renee Dickens" userId="41aaf39a-ae07-4d0c-94a4-8c4aca9d6d4f" providerId="ADAL" clId="{001D7FCF-CFD3-4FF0-947F-DD9E67F864D7}" dt="2026-01-09T05:02:55.537" v="23" actId="20577"/>
          <ac:spMkLst>
            <pc:docMk/>
            <pc:sldMk cId="3805726370" sldId="402"/>
            <ac:spMk id="15" creationId="{97E6A4FE-691E-D37B-A33D-4EFD98DBCDA6}"/>
          </ac:spMkLst>
        </pc:spChg>
        <pc:spChg chg="mod">
          <ac:chgData name="Renee Dickens" userId="41aaf39a-ae07-4d0c-94a4-8c4aca9d6d4f" providerId="ADAL" clId="{001D7FCF-CFD3-4FF0-947F-DD9E67F864D7}" dt="2026-01-09T05:01:46.872" v="20" actId="207"/>
          <ac:spMkLst>
            <pc:docMk/>
            <pc:sldMk cId="3805726370" sldId="402"/>
            <ac:spMk id="16" creationId="{0C14902B-7398-BD93-14B4-B7CF7E26BEEF}"/>
          </ac:spMkLst>
        </pc:spChg>
      </pc:sldChg>
    </pc:docChg>
  </pc:docChgLst>
  <pc:docChgLst>
    <pc:chgData name="Nathan Edwards" userId="S::nathan.edwards@msq.org.au::4f1aa8b7-5741-4991-b3ff-2e43d7114403" providerId="AD" clId="Web-{270D3FB7-845D-8D3B-4C66-808926B88E94}"/>
    <pc:docChg chg="modSld sldOrd">
      <pc:chgData name="Nathan Edwards" userId="S::nathan.edwards@msq.org.au::4f1aa8b7-5741-4991-b3ff-2e43d7114403" providerId="AD" clId="Web-{270D3FB7-845D-8D3B-4C66-808926B88E94}" dt="2026-01-12T22:35:51.758" v="11" actId="20577"/>
      <pc:docMkLst>
        <pc:docMk/>
      </pc:docMkLst>
      <pc:sldChg chg="modSp ord">
        <pc:chgData name="Nathan Edwards" userId="S::nathan.edwards@msq.org.au::4f1aa8b7-5741-4991-b3ff-2e43d7114403" providerId="AD" clId="Web-{270D3FB7-845D-8D3B-4C66-808926B88E94}" dt="2026-01-12T22:35:51.758" v="11" actId="20577"/>
        <pc:sldMkLst>
          <pc:docMk/>
          <pc:sldMk cId="4213000034" sldId="292"/>
        </pc:sldMkLst>
        <pc:spChg chg="mod">
          <ac:chgData name="Nathan Edwards" userId="S::nathan.edwards@msq.org.au::4f1aa8b7-5741-4991-b3ff-2e43d7114403" providerId="AD" clId="Web-{270D3FB7-845D-8D3B-4C66-808926B88E94}" dt="2026-01-12T22:35:51.758" v="11" actId="20577"/>
          <ac:spMkLst>
            <pc:docMk/>
            <pc:sldMk cId="4213000034" sldId="292"/>
            <ac:spMk id="5" creationId="{7192FCE7-A6A9-B723-5D2D-504631D79D22}"/>
          </ac:spMkLst>
        </pc:spChg>
        <pc:spChg chg="mod">
          <ac:chgData name="Nathan Edwards" userId="S::nathan.edwards@msq.org.au::4f1aa8b7-5741-4991-b3ff-2e43d7114403" providerId="AD" clId="Web-{270D3FB7-845D-8D3B-4C66-808926B88E94}" dt="2026-01-12T22:35:48.445" v="10" actId="20577"/>
          <ac:spMkLst>
            <pc:docMk/>
            <pc:sldMk cId="4213000034" sldId="292"/>
            <ac:spMk id="7" creationId="{308840D9-61F3-E908-0395-CA040F667CFE}"/>
          </ac:spMkLst>
        </pc:spChg>
      </pc:sldChg>
    </pc:docChg>
  </pc:docChgLst>
  <pc:docChgLst>
    <pc:chgData name="Nathan Edwards" userId="S::nathan.edwards@msq.org.au::4f1aa8b7-5741-4991-b3ff-2e43d7114403" providerId="AD" clId="Web-{84DF5413-67FC-52C7-EEF2-DE8B7DDDD011}"/>
    <pc:docChg chg="modSld">
      <pc:chgData name="Nathan Edwards" userId="S::nathan.edwards@msq.org.au::4f1aa8b7-5741-4991-b3ff-2e43d7114403" providerId="AD" clId="Web-{84DF5413-67FC-52C7-EEF2-DE8B7DDDD011}" dt="2026-01-22T22:18:56.001" v="5" actId="1076"/>
      <pc:docMkLst>
        <pc:docMk/>
      </pc:docMkLst>
      <pc:sldChg chg="addSp delSp modSp">
        <pc:chgData name="Nathan Edwards" userId="S::nathan.edwards@msq.org.au::4f1aa8b7-5741-4991-b3ff-2e43d7114403" providerId="AD" clId="Web-{84DF5413-67FC-52C7-EEF2-DE8B7DDDD011}" dt="2026-01-22T22:18:56.001" v="5" actId="1076"/>
        <pc:sldMkLst>
          <pc:docMk/>
          <pc:sldMk cId="3723155134" sldId="298"/>
        </pc:sldMkLst>
        <pc:picChg chg="add mod">
          <ac:chgData name="Nathan Edwards" userId="S::nathan.edwards@msq.org.au::4f1aa8b7-5741-4991-b3ff-2e43d7114403" providerId="AD" clId="Web-{84DF5413-67FC-52C7-EEF2-DE8B7DDDD011}" dt="2026-01-22T22:18:56.001" v="5" actId="1076"/>
          <ac:picMkLst>
            <pc:docMk/>
            <pc:sldMk cId="3723155134" sldId="298"/>
            <ac:picMk id="4" creationId="{6C255EA0-AD9C-C897-240D-D213A35C328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D8CAA0-C0DD-34D5-2184-1E6014E4CDF1}"/>
              </a:ext>
            </a:extLst>
          </p:cNvPr>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78A362A1-6DBC-3DA4-7450-30D22DCCE5E9}"/>
              </a:ext>
            </a:extLst>
          </p:cNvPr>
          <p:cNvSpPr>
            <a:spLocks noGrp="1"/>
          </p:cNvSpPr>
          <p:nvPr>
            <p:ph type="dt" sz="quarter" idx="1"/>
          </p:nvPr>
        </p:nvSpPr>
        <p:spPr>
          <a:xfrm>
            <a:off x="6905625" y="0"/>
            <a:ext cx="5283200" cy="344488"/>
          </a:xfrm>
          <a:prstGeom prst="rect">
            <a:avLst/>
          </a:prstGeom>
        </p:spPr>
        <p:txBody>
          <a:bodyPr vert="horz" lIns="91440" tIns="45720" rIns="91440" bIns="45720" rtlCol="0"/>
          <a:lstStyle>
            <a:lvl1pPr algn="r">
              <a:defRPr sz="1200"/>
            </a:lvl1pPr>
          </a:lstStyle>
          <a:p>
            <a:fld id="{783C748A-8AB2-4F75-A315-70A198006177}" type="datetimeFigureOut">
              <a:rPr lang="en-AU" smtClean="0"/>
              <a:t>4/02/2026</a:t>
            </a:fld>
            <a:endParaRPr lang="en-AU"/>
          </a:p>
        </p:txBody>
      </p:sp>
      <p:sp>
        <p:nvSpPr>
          <p:cNvPr id="4" name="Footer Placeholder 3">
            <a:extLst>
              <a:ext uri="{FF2B5EF4-FFF2-40B4-BE49-F238E27FC236}">
                <a16:creationId xmlns:a16="http://schemas.microsoft.com/office/drawing/2014/main" id="{E1326316-5073-D02A-CC94-572D75BB9F64}"/>
              </a:ext>
            </a:extLst>
          </p:cNvPr>
          <p:cNvSpPr>
            <a:spLocks noGrp="1"/>
          </p:cNvSpPr>
          <p:nvPr>
            <p:ph type="ftr" sz="quarter" idx="2"/>
          </p:nvPr>
        </p:nvSpPr>
        <p:spPr>
          <a:xfrm>
            <a:off x="0" y="6513513"/>
            <a:ext cx="5283200" cy="3444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078F7B1F-753A-9911-E2B3-7F148ED3941A}"/>
              </a:ext>
            </a:extLst>
          </p:cNvPr>
          <p:cNvSpPr>
            <a:spLocks noGrp="1"/>
          </p:cNvSpPr>
          <p:nvPr>
            <p:ph type="sldNum" sz="quarter" idx="3"/>
          </p:nvPr>
        </p:nvSpPr>
        <p:spPr>
          <a:xfrm>
            <a:off x="6905625" y="6513513"/>
            <a:ext cx="5283200" cy="344487"/>
          </a:xfrm>
          <a:prstGeom prst="rect">
            <a:avLst/>
          </a:prstGeom>
        </p:spPr>
        <p:txBody>
          <a:bodyPr vert="horz" lIns="91440" tIns="45720" rIns="91440" bIns="45720" rtlCol="0" anchor="b"/>
          <a:lstStyle>
            <a:lvl1pPr algn="r">
              <a:defRPr sz="1200"/>
            </a:lvl1pPr>
          </a:lstStyle>
          <a:p>
            <a:fld id="{3BA0E864-D185-4D50-BE24-39004F7FA0BF}" type="slidenum">
              <a:rPr lang="en-AU" smtClean="0"/>
              <a:t>‹#›</a:t>
            </a:fld>
            <a:endParaRPr lang="en-AU"/>
          </a:p>
        </p:txBody>
      </p:sp>
    </p:spTree>
    <p:extLst>
      <p:ext uri="{BB962C8B-B14F-4D97-AF65-F5344CB8AC3E}">
        <p14:creationId xmlns:p14="http://schemas.microsoft.com/office/powerpoint/2010/main" val="125773855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0.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3.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sv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1.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3.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2" name="TextBox 1">
            <a:extLst>
              <a:ext uri="{FF2B5EF4-FFF2-40B4-BE49-F238E27FC236}">
                <a16:creationId xmlns:a16="http://schemas.microsoft.com/office/drawing/2014/main" id="{F6CD26AB-0DD9-0350-9B1B-B6EB53FFEFC2}"/>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3" name="Picture 2">
            <a:extLst>
              <a:ext uri="{FF2B5EF4-FFF2-40B4-BE49-F238E27FC236}">
                <a16:creationId xmlns:a16="http://schemas.microsoft.com/office/drawing/2014/main" id="{84697B06-C845-33A4-A20C-B8F7EABA15AB}"/>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4" name="TextBox 3">
            <a:extLst>
              <a:ext uri="{FF2B5EF4-FFF2-40B4-BE49-F238E27FC236}">
                <a16:creationId xmlns:a16="http://schemas.microsoft.com/office/drawing/2014/main" id="{4ECDEA8C-BD89-F81D-52BA-23542A8B523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32433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908711066"/>
      </p:ext>
    </p:extLst>
  </p:cSld>
  <p:clrMapOvr>
    <a:masterClrMapping/>
  </p:clrMapOvr>
  <p:hf hd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2874241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1290637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3681258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25611900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52467964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663543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9153206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8557582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2" name="TextBox 1">
            <a:extLst>
              <a:ext uri="{FF2B5EF4-FFF2-40B4-BE49-F238E27FC236}">
                <a16:creationId xmlns:a16="http://schemas.microsoft.com/office/drawing/2014/main" id="{15EC0C6B-CF0E-8CB9-EBF3-8606F2FA6683}"/>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3" name="Picture 2">
            <a:extLst>
              <a:ext uri="{FF2B5EF4-FFF2-40B4-BE49-F238E27FC236}">
                <a16:creationId xmlns:a16="http://schemas.microsoft.com/office/drawing/2014/main" id="{D545A7BE-343A-66CC-C010-3A473484882C}"/>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4" name="TextBox 3">
            <a:extLst>
              <a:ext uri="{FF2B5EF4-FFF2-40B4-BE49-F238E27FC236}">
                <a16:creationId xmlns:a16="http://schemas.microsoft.com/office/drawing/2014/main" id="{4B6C72B7-E7E6-2AED-99B3-8FECFD50A2F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7391812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793219916"/>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3332029"/>
      </p:ext>
    </p:extLst>
  </p:cSld>
  <p:clrMapOvr>
    <a:masterClrMapping/>
  </p:clrMapOvr>
  <p:hf hdr="0" dt="0"/>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901985005"/>
      </p:ext>
    </p:extLst>
  </p:cSld>
  <p:clrMapOvr>
    <a:masterClrMapping/>
  </p:clrMapOvr>
  <p:hf hdr="0" dt="0"/>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08308308"/>
      </p:ext>
    </p:extLst>
  </p:cSld>
  <p:clrMapOvr>
    <a:masterClrMapping/>
  </p:clrMapOvr>
  <p:hf hdr="0" dt="0"/>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1138884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1184740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2902126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423344734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0298860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156824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98547012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25392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605594800"/>
      </p:ext>
    </p:extLst>
  </p:cSld>
  <p:clrMapOvr>
    <a:masterClrMapping/>
  </p:clrMapOvr>
  <p:hf hdr="0" dt="0"/>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3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8877884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9290785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83132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4459817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3822819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2365221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9004817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6656008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8913115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17249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503178268"/>
      </p:ext>
    </p:extLst>
  </p:cSld>
  <p:clrMapOvr>
    <a:masterClrMapping/>
  </p:clrMapOvr>
  <p:hf hdr="0" dt="0"/>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4673547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6179468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6531515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8980952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8916664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8406562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528594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7333831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900867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76408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4" name="TextBox 3">
            <a:extLst>
              <a:ext uri="{FF2B5EF4-FFF2-40B4-BE49-F238E27FC236}">
                <a16:creationId xmlns:a16="http://schemas.microsoft.com/office/drawing/2014/main" id="{74995F51-1239-B140-9284-005DE7ECAF68}"/>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6" name="Picture 5">
            <a:extLst>
              <a:ext uri="{FF2B5EF4-FFF2-40B4-BE49-F238E27FC236}">
                <a16:creationId xmlns:a16="http://schemas.microsoft.com/office/drawing/2014/main" id="{8774A1C5-CB6A-CC8A-61B9-12ACFE368ECD}"/>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7" name="TextBox 6">
            <a:extLst>
              <a:ext uri="{FF2B5EF4-FFF2-40B4-BE49-F238E27FC236}">
                <a16:creationId xmlns:a16="http://schemas.microsoft.com/office/drawing/2014/main" id="{A8378524-1AA1-B5AB-41B0-32FF2FEEFA48}"/>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9927647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78418846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76854501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8823672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82554234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68610562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9314041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53135925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9708618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61863889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36309260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30227513"/>
      </p:ext>
    </p:extLst>
  </p:cSld>
  <p:clrMapOvr>
    <a:masterClrMapping/>
  </p:clrMapOvr>
  <p:hf hdr="0" dt="0"/>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4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462902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27158584"/>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92790774"/>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A2803BAC-A3D8-71CC-448C-4CFEBEE976F1}"/>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6" name="Picture 5">
            <a:extLst>
              <a:ext uri="{FF2B5EF4-FFF2-40B4-BE49-F238E27FC236}">
                <a16:creationId xmlns:a16="http://schemas.microsoft.com/office/drawing/2014/main" id="{5A74D4D5-9DDA-AB1D-60EB-AA602B518359}"/>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7" name="TextBox 6">
            <a:extLst>
              <a:ext uri="{FF2B5EF4-FFF2-40B4-BE49-F238E27FC236}">
                <a16:creationId xmlns:a16="http://schemas.microsoft.com/office/drawing/2014/main" id="{5E9C0A13-A329-F75E-917E-BCEA4562122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85644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
        <p:nvSpPr>
          <p:cNvPr id="8" name="Rectangle 7">
            <a:extLst>
              <a:ext uri="{FF2B5EF4-FFF2-40B4-BE49-F238E27FC236}">
                <a16:creationId xmlns:a16="http://schemas.microsoft.com/office/drawing/2014/main" id="{43EB5572-18DB-BFB4-56F1-963FF55BDCB2}"/>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6">
            <a:extLst>
              <a:ext uri="{FF2B5EF4-FFF2-40B4-BE49-F238E27FC236}">
                <a16:creationId xmlns:a16="http://schemas.microsoft.com/office/drawing/2014/main" id="{CE121D84-7233-55CD-CC02-6A406C2372AC}"/>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6560883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944032318"/>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048951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237665"/>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3" name="TextBox 2">
            <a:extLst>
              <a:ext uri="{FF2B5EF4-FFF2-40B4-BE49-F238E27FC236}">
                <a16:creationId xmlns:a16="http://schemas.microsoft.com/office/drawing/2014/main" id="{2BA83DC8-F3A7-7EF4-81BC-C7DA29A8F05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6" name="Picture 5">
            <a:extLst>
              <a:ext uri="{FF2B5EF4-FFF2-40B4-BE49-F238E27FC236}">
                <a16:creationId xmlns:a16="http://schemas.microsoft.com/office/drawing/2014/main" id="{C9F90E37-0315-8C85-5836-3236AF00069B}"/>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7" name="TextBox 6">
            <a:extLst>
              <a:ext uri="{FF2B5EF4-FFF2-40B4-BE49-F238E27FC236}">
                <a16:creationId xmlns:a16="http://schemas.microsoft.com/office/drawing/2014/main" id="{E13A1432-D40F-7131-4647-5B072F7AA128}"/>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2568195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26700688"/>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4021877"/>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3" name="TextBox 2">
            <a:extLst>
              <a:ext uri="{FF2B5EF4-FFF2-40B4-BE49-F238E27FC236}">
                <a16:creationId xmlns:a16="http://schemas.microsoft.com/office/drawing/2014/main" id="{816B1280-6CED-C83A-92F6-89BC3E591747}"/>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4" name="Picture 3">
            <a:extLst>
              <a:ext uri="{FF2B5EF4-FFF2-40B4-BE49-F238E27FC236}">
                <a16:creationId xmlns:a16="http://schemas.microsoft.com/office/drawing/2014/main" id="{583EB1F3-1A79-FA7D-751E-3274FC75DAB4}"/>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7" name="TextBox 6">
            <a:extLst>
              <a:ext uri="{FF2B5EF4-FFF2-40B4-BE49-F238E27FC236}">
                <a16:creationId xmlns:a16="http://schemas.microsoft.com/office/drawing/2014/main" id="{9E6D41BA-5C88-FA6A-1DC2-F87EA58C1AC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765095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327481332"/>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744380811"/>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16917219"/>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2798056945"/>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509827629"/>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288955396"/>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356417681"/>
      </p:ext>
    </p:extLst>
  </p:cSld>
  <p:clrMapOvr>
    <a:masterClrMapping/>
  </p:clrMapOvr>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851890607"/>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585488588"/>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3" name="TextBox 2">
            <a:extLst>
              <a:ext uri="{FF2B5EF4-FFF2-40B4-BE49-F238E27FC236}">
                <a16:creationId xmlns:a16="http://schemas.microsoft.com/office/drawing/2014/main" id="{B3A1AE74-57C7-B13C-FE46-0AF267A9B045}"/>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4" name="Picture 3">
            <a:extLst>
              <a:ext uri="{FF2B5EF4-FFF2-40B4-BE49-F238E27FC236}">
                <a16:creationId xmlns:a16="http://schemas.microsoft.com/office/drawing/2014/main" id="{A89F3F6A-C264-B996-3A25-4D0315DD4483}"/>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7" name="TextBox 6">
            <a:extLst>
              <a:ext uri="{FF2B5EF4-FFF2-40B4-BE49-F238E27FC236}">
                <a16:creationId xmlns:a16="http://schemas.microsoft.com/office/drawing/2014/main" id="{D58F4229-4C8D-30FE-6332-D9FFCE14355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355204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957663277"/>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671665151"/>
      </p:ext>
    </p:extLst>
  </p:cSld>
  <p:clrMapOvr>
    <a:masterClrMapping/>
  </p:clrMapOvr>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534318959"/>
      </p:ext>
    </p:extLst>
  </p:cSld>
  <p:clrMapOvr>
    <a:masterClrMapping/>
  </p:clrMapOvr>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471172119"/>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717300488"/>
      </p:ext>
    </p:extLst>
  </p:cSld>
  <p:clrMapOvr>
    <a:masterClrMapping/>
  </p:clrMapOvr>
  <p:hf hd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89605244"/>
      </p:ext>
    </p:extLst>
  </p:cSld>
  <p:clrMapOvr>
    <a:masterClrMapping/>
  </p:clrMapOvr>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156649016"/>
      </p:ext>
    </p:extLst>
  </p:cSld>
  <p:clrMapOvr>
    <a:masterClrMapping/>
  </p:clrMapOvr>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176709941"/>
      </p:ext>
    </p:extLst>
  </p:cSld>
  <p:clrMapOvr>
    <a:masterClrMapping/>
  </p:clrMapOvr>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94900971"/>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33243863"/>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37306966"/>
      </p:ext>
    </p:extLst>
  </p:cSld>
  <p:clrMapOvr>
    <a:masterClrMapping/>
  </p:clrMapOvr>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39919406"/>
      </p:ext>
    </p:extLst>
  </p:cSld>
  <p:clrMapOvr>
    <a:masterClrMapping/>
  </p:clrMapOvr>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88672375"/>
      </p:ext>
    </p:extLst>
  </p:cSld>
  <p:clrMapOvr>
    <a:masterClrMapping/>
  </p:clrMapOvr>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1733595"/>
      </p:ext>
    </p:extLst>
  </p:cSld>
  <p:clrMapOvr>
    <a:masterClrMapping/>
  </p:clrMapOvr>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110328791"/>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2117210637"/>
      </p:ext>
    </p:extLst>
  </p:cSld>
  <p:clrMapOvr>
    <a:masterClrMapping/>
  </p:clrMapOvr>
  <p:hf hd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47823074"/>
      </p:ext>
    </p:extLst>
  </p:cSld>
  <p:clrMapOvr>
    <a:masterClrMapping/>
  </p:clrMapOvr>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9369702"/>
      </p:ext>
    </p:extLst>
  </p:cSld>
  <p:clrMapOvr>
    <a:masterClrMapping/>
  </p:clrMapOvr>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22525294"/>
      </p:ext>
    </p:extLst>
  </p:cSld>
  <p:clrMapOvr>
    <a:masterClrMapping/>
  </p:clrMapOvr>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52164272"/>
      </p:ext>
    </p:extLst>
  </p:cSld>
  <p:clrMapOvr>
    <a:masterClrMapping/>
  </p:clrMapOvr>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7897100"/>
      </p:ext>
    </p:extLst>
  </p:cSld>
  <p:clrMapOvr>
    <a:masterClrMapping/>
  </p:clrMapOvr>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56178742"/>
      </p:ext>
    </p:extLst>
  </p:cSld>
  <p:clrMapOvr>
    <a:masterClrMapping/>
  </p:clrMapOvr>
  <p:hf hd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106168"/>
      </p:ext>
    </p:extLst>
  </p:cSld>
  <p:clrMapOvr>
    <a:masterClrMapping/>
  </p:clrMapOvr>
  <p:hf hd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66927191"/>
      </p:ext>
    </p:extLst>
  </p:cSld>
  <p:clrMapOvr>
    <a:masterClrMapping/>
  </p:clrMapOvr>
  <p:hf hd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59336872"/>
      </p:ext>
    </p:extLst>
  </p:cSld>
  <p:clrMapOvr>
    <a:masterClrMapping/>
  </p:clrMapOvr>
  <p:hf hd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96788906"/>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785710564"/>
      </p:ext>
    </p:extLst>
  </p:cSld>
  <p:clrMapOvr>
    <a:masterClrMapping/>
  </p:clrMapOvr>
  <p:hf hd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26110784"/>
      </p:ext>
    </p:extLst>
  </p:cSld>
  <p:clrMapOvr>
    <a:masterClrMapping/>
  </p:clrMapOvr>
  <p:hf hdr="0" dt="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91945798"/>
      </p:ext>
    </p:extLst>
  </p:cSld>
  <p:clrMapOvr>
    <a:masterClrMapping/>
  </p:clrMapOvr>
  <p:hf hdr="0" dt="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2" name="TextBox 1">
            <a:extLst>
              <a:ext uri="{FF2B5EF4-FFF2-40B4-BE49-F238E27FC236}">
                <a16:creationId xmlns:a16="http://schemas.microsoft.com/office/drawing/2014/main" id="{6223D055-FF12-3C19-C263-1C99556A379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3" name="Picture 2">
            <a:extLst>
              <a:ext uri="{FF2B5EF4-FFF2-40B4-BE49-F238E27FC236}">
                <a16:creationId xmlns:a16="http://schemas.microsoft.com/office/drawing/2014/main" id="{D93770DE-2F5C-9687-5BAA-2237AFA91159}"/>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4" name="TextBox 3">
            <a:extLst>
              <a:ext uri="{FF2B5EF4-FFF2-40B4-BE49-F238E27FC236}">
                <a16:creationId xmlns:a16="http://schemas.microsoft.com/office/drawing/2014/main" id="{1BBBB0C0-7201-B9A4-7DB7-98E9241CB755}"/>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622152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066733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08815880"/>
      </p:ext>
    </p:extLst>
  </p:cSld>
  <p:clrMapOvr>
    <a:masterClrMapping/>
  </p:clrMapOvr>
  <p:hf hd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799604795"/>
      </p:ext>
    </p:extLst>
  </p:cSld>
  <p:clrMapOvr>
    <a:masterClrMapping/>
  </p:clrMapOvr>
  <p:hf hd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676561666"/>
      </p:ext>
    </p:extLst>
  </p:cSld>
  <p:clrMapOvr>
    <a:masterClrMapping/>
  </p:clrMapOvr>
  <p:hf hd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006503216"/>
      </p:ext>
    </p:extLst>
  </p:cSld>
  <p:clrMapOvr>
    <a:masterClrMapping/>
  </p:clrMapOvr>
  <p:hf hd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2" name="TextBox 1">
            <a:extLst>
              <a:ext uri="{FF2B5EF4-FFF2-40B4-BE49-F238E27FC236}">
                <a16:creationId xmlns:a16="http://schemas.microsoft.com/office/drawing/2014/main" id="{DA6334D5-1CF0-938E-304A-F692FF650018}"/>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3" name="Picture 2">
            <a:extLst>
              <a:ext uri="{FF2B5EF4-FFF2-40B4-BE49-F238E27FC236}">
                <a16:creationId xmlns:a16="http://schemas.microsoft.com/office/drawing/2014/main" id="{66ECE790-779B-DE71-72B7-BC1FD81742A5}"/>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4" name="TextBox 3">
            <a:extLst>
              <a:ext uri="{FF2B5EF4-FFF2-40B4-BE49-F238E27FC236}">
                <a16:creationId xmlns:a16="http://schemas.microsoft.com/office/drawing/2014/main" id="{7AF2F773-9BA9-3D7F-83BC-A202BD795061}"/>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78962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438038647"/>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569519451"/>
      </p:ext>
    </p:extLst>
  </p:cSld>
  <p:clrMapOvr>
    <a:masterClrMapping/>
  </p:clrMapOvr>
  <p:hf hd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2634696218"/>
      </p:ext>
    </p:extLst>
  </p:cSld>
  <p:clrMapOvr>
    <a:masterClrMapping/>
  </p:clrMapOvr>
  <p:hf hd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598334786"/>
      </p:ext>
    </p:extLst>
  </p:cSld>
  <p:clrMapOvr>
    <a:masterClrMapping/>
  </p:clrMapOvr>
  <p:hf hd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352789628"/>
      </p:ext>
    </p:extLst>
  </p:cSld>
  <p:clrMapOvr>
    <a:masterClrMapping/>
  </p:clrMapOvr>
  <p:hf hd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923404151"/>
      </p:ext>
    </p:extLst>
  </p:cSld>
  <p:clrMapOvr>
    <a:masterClrMapping/>
  </p:clrMapOvr>
  <p:hf hd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844005958"/>
      </p:ext>
    </p:extLst>
  </p:cSld>
  <p:clrMapOvr>
    <a:masterClrMapping/>
  </p:clrMapOvr>
  <p:hf hd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142180838"/>
      </p:ext>
    </p:extLst>
  </p:cSld>
  <p:clrMapOvr>
    <a:masterClrMapping/>
  </p:clrMapOvr>
  <p:hf hdr="0" dt="0"/>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000106524"/>
      </p:ext>
    </p:extLst>
  </p:cSld>
  <p:clrMapOvr>
    <a:masterClrMapping/>
  </p:clrMapOvr>
  <p:hf hdr="0" dt="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3070070394"/>
      </p:ext>
    </p:extLst>
  </p:cSld>
  <p:clrMapOvr>
    <a:masterClrMapping/>
  </p:clrMapOvr>
  <p:hf hd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3689896702"/>
      </p:ext>
    </p:extLst>
  </p:cSld>
  <p:clrMapOvr>
    <a:masterClrMapping/>
  </p:clrMapOvr>
  <p:hf hd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881956668"/>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608340493"/>
      </p:ext>
    </p:extLst>
  </p:cSld>
  <p:clrMapOvr>
    <a:masterClrMapping/>
  </p:clrMapOvr>
  <p:hf hd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4043565609"/>
      </p:ext>
    </p:extLst>
  </p:cSld>
  <p:clrMapOvr>
    <a:masterClrMapping/>
  </p:clrMapOvr>
  <p:hf hd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913413680"/>
      </p:ext>
    </p:extLst>
  </p:cSld>
  <p:clrMapOvr>
    <a:masterClrMapping/>
  </p:clrMapOvr>
  <p:hf hd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532422590"/>
      </p:ext>
    </p:extLst>
  </p:cSld>
  <p:clrMapOvr>
    <a:masterClrMapping/>
  </p:clrMapOvr>
  <p:hf hdr="0" dt="0"/>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87756739"/>
      </p:ext>
    </p:extLst>
  </p:cSld>
  <p:clrMapOvr>
    <a:masterClrMapping/>
  </p:clrMapOvr>
  <p:hf hd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2703331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5454536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10980624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2" name="TextBox 1">
            <a:extLst>
              <a:ext uri="{FF2B5EF4-FFF2-40B4-BE49-F238E27FC236}">
                <a16:creationId xmlns:a16="http://schemas.microsoft.com/office/drawing/2014/main" id="{ACAFD990-8E2E-3472-A961-276AA35BBB1A}"/>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3" name="Picture 2">
            <a:extLst>
              <a:ext uri="{FF2B5EF4-FFF2-40B4-BE49-F238E27FC236}">
                <a16:creationId xmlns:a16="http://schemas.microsoft.com/office/drawing/2014/main" id="{E103D325-B540-0038-73F3-D707A7BA8301}"/>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4" name="TextBox 3">
            <a:extLst>
              <a:ext uri="{FF2B5EF4-FFF2-40B4-BE49-F238E27FC236}">
                <a16:creationId xmlns:a16="http://schemas.microsoft.com/office/drawing/2014/main" id="{8AD0D961-C7B7-F1F6-8936-3516BEE5C350}"/>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809402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4525411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
        <p:nvSpPr>
          <p:cNvPr id="2" name="TextBox 1">
            <a:extLst>
              <a:ext uri="{FF2B5EF4-FFF2-40B4-BE49-F238E27FC236}">
                <a16:creationId xmlns:a16="http://schemas.microsoft.com/office/drawing/2014/main" id="{ED8BBF1D-04E0-3F9F-FFCF-D327E2A39BA7}"/>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3" name="Picture 2">
            <a:extLst>
              <a:ext uri="{FF2B5EF4-FFF2-40B4-BE49-F238E27FC236}">
                <a16:creationId xmlns:a16="http://schemas.microsoft.com/office/drawing/2014/main" id="{79036E69-728E-C55B-E2F8-6CF0A22F5C23}"/>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4" name="TextBox 3">
            <a:extLst>
              <a:ext uri="{FF2B5EF4-FFF2-40B4-BE49-F238E27FC236}">
                <a16:creationId xmlns:a16="http://schemas.microsoft.com/office/drawing/2014/main" id="{08C05DDD-482A-A1A1-05C6-B3BEDCA45C6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25483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707796371"/>
      </p:ext>
    </p:extLst>
  </p:cSld>
  <p:clrMapOvr>
    <a:masterClrMapping/>
  </p:clrMapOvr>
  <p:hf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
        <p:nvSpPr>
          <p:cNvPr id="6" name="Rectangle 5">
            <a:extLst>
              <a:ext uri="{FF2B5EF4-FFF2-40B4-BE49-F238E27FC236}">
                <a16:creationId xmlns:a16="http://schemas.microsoft.com/office/drawing/2014/main" id="{57B1BAB1-57F2-2B3E-52C4-B8601AFA6D94}"/>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1A01258-958F-808A-62A7-C9FA567A65FD}"/>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Tree>
    <p:extLst>
      <p:ext uri="{BB962C8B-B14F-4D97-AF65-F5344CB8AC3E}">
        <p14:creationId xmlns:p14="http://schemas.microsoft.com/office/powerpoint/2010/main" val="383440170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
        <p:nvSpPr>
          <p:cNvPr id="7" name="Rectangle 6">
            <a:extLst>
              <a:ext uri="{FF2B5EF4-FFF2-40B4-BE49-F238E27FC236}">
                <a16:creationId xmlns:a16="http://schemas.microsoft.com/office/drawing/2014/main" id="{0B62333F-5E7E-E358-4435-374B1577E016}"/>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08EE436-637F-20BF-66B8-D046646D9F24}"/>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Tree>
    <p:extLst>
      <p:ext uri="{BB962C8B-B14F-4D97-AF65-F5344CB8AC3E}">
        <p14:creationId xmlns:p14="http://schemas.microsoft.com/office/powerpoint/2010/main" val="192513741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2874402243"/>
      </p:ext>
    </p:extLst>
  </p:cSld>
  <p:clrMapOvr>
    <a:masterClrMapping/>
  </p:clrMapOvr>
  <p:hf hdr="0" dt="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968657325"/>
      </p:ext>
    </p:extLst>
  </p:cSld>
  <p:clrMapOvr>
    <a:masterClrMapping/>
  </p:clrMapOvr>
  <p:hf hdr="0" dt="0"/>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23715103"/>
      </p:ext>
    </p:extLst>
  </p:cSld>
  <p:clrMapOvr>
    <a:masterClrMapping/>
  </p:clrMapOvr>
  <p:hf hdr="0" dt="0"/>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800125997"/>
      </p:ext>
    </p:extLst>
  </p:cSld>
  <p:clrMapOvr>
    <a:masterClrMapping/>
  </p:clrMapOvr>
  <p:hf hd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1741316977"/>
      </p:ext>
    </p:extLst>
  </p:cSld>
  <p:clrMapOvr>
    <a:masterClrMapping/>
  </p:clrMapOvr>
  <p:hf hdr="0" dt="0"/>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p>
        </p:txBody>
      </p:sp>
    </p:spTree>
    <p:extLst>
      <p:ext uri="{BB962C8B-B14F-4D97-AF65-F5344CB8AC3E}">
        <p14:creationId xmlns:p14="http://schemas.microsoft.com/office/powerpoint/2010/main" val="3403047673"/>
      </p:ext>
    </p:extLst>
  </p:cSld>
  <p:clrMapOvr>
    <a:masterClrMapping/>
  </p:clrMapOvr>
  <p:hf hd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p>
        </p:txBody>
      </p:sp>
    </p:spTree>
    <p:extLst>
      <p:ext uri="{BB962C8B-B14F-4D97-AF65-F5344CB8AC3E}">
        <p14:creationId xmlns:p14="http://schemas.microsoft.com/office/powerpoint/2010/main" val="1500669403"/>
      </p:ext>
    </p:extLst>
  </p:cSld>
  <p:clrMapOvr>
    <a:masterClrMapping/>
  </p:clrMapOvr>
  <p:hf hd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fld id="{B6F15528-21DE-4FAA-801E-634DDDAF4B2B}" type="slidenum">
              <a:rPr lang="en-AU" smtClean="0"/>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endParaRPr lang="en-AU"/>
          </a:p>
        </p:txBody>
      </p:sp>
    </p:spTree>
    <p:extLst>
      <p:ext uri="{BB962C8B-B14F-4D97-AF65-F5344CB8AC3E}">
        <p14:creationId xmlns:p14="http://schemas.microsoft.com/office/powerpoint/2010/main" val="982270569"/>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theme" Target="../theme/theme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image" Target="../media/image1.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52"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89046089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3973" r:id="rId13"/>
    <p:sldLayoutId id="2147483974" r:id="rId14"/>
    <p:sldLayoutId id="2147483975" r:id="rId15"/>
    <p:sldLayoutId id="2147483976" r:id="rId16"/>
    <p:sldLayoutId id="2147483977" r:id="rId17"/>
    <p:sldLayoutId id="2147483978" r:id="rId18"/>
    <p:sldLayoutId id="2147483979" r:id="rId19"/>
    <p:sldLayoutId id="2147483980" r:id="rId20"/>
    <p:sldLayoutId id="2147483981" r:id="rId21"/>
    <p:sldLayoutId id="2147483982" r:id="rId22"/>
    <p:sldLayoutId id="2147483983" r:id="rId23"/>
    <p:sldLayoutId id="2147483984" r:id="rId24"/>
    <p:sldLayoutId id="2147483985" r:id="rId25"/>
    <p:sldLayoutId id="2147483986" r:id="rId26"/>
    <p:sldLayoutId id="2147483987" r:id="rId27"/>
    <p:sldLayoutId id="2147483988" r:id="rId28"/>
    <p:sldLayoutId id="2147483989" r:id="rId29"/>
    <p:sldLayoutId id="2147483990" r:id="rId30"/>
    <p:sldLayoutId id="2147483991" r:id="rId31"/>
    <p:sldLayoutId id="2147483992" r:id="rId32"/>
    <p:sldLayoutId id="2147483993" r:id="rId33"/>
    <p:sldLayoutId id="2147483994" r:id="rId34"/>
    <p:sldLayoutId id="2147483995" r:id="rId35"/>
    <p:sldLayoutId id="2147483996" r:id="rId36"/>
    <p:sldLayoutId id="2147483997" r:id="rId37"/>
    <p:sldLayoutId id="2147483998" r:id="rId38"/>
    <p:sldLayoutId id="2147483999" r:id="rId39"/>
    <p:sldLayoutId id="2147484000" r:id="rId40"/>
    <p:sldLayoutId id="2147484001" r:id="rId41"/>
    <p:sldLayoutId id="2147484002" r:id="rId42"/>
    <p:sldLayoutId id="2147484003" r:id="rId43"/>
    <p:sldLayoutId id="2147484004" r:id="rId44"/>
    <p:sldLayoutId id="2147484005" r:id="rId45"/>
    <p:sldLayoutId id="2147484006" r:id="rId46"/>
    <p:sldLayoutId id="2147484007" r:id="rId47"/>
    <p:sldLayoutId id="2147484008" r:id="rId48"/>
    <p:sldLayoutId id="2147484009" r:id="rId49"/>
    <p:sldLayoutId id="2147484010" r:id="rId50"/>
    <p:sldLayoutId id="2147484011" r:id="rId51"/>
    <p:sldLayoutId id="2147484012" r:id="rId52"/>
    <p:sldLayoutId id="2147484013" r:id="rId53"/>
    <p:sldLayoutId id="2147484014" r:id="rId54"/>
    <p:sldLayoutId id="2147484015" r:id="rId55"/>
    <p:sldLayoutId id="2147484016" r:id="rId56"/>
    <p:sldLayoutId id="2147484017" r:id="rId57"/>
    <p:sldLayoutId id="2147484018" r:id="rId58"/>
    <p:sldLayoutId id="2147484019" r:id="rId59"/>
    <p:sldLayoutId id="2147484020" r:id="rId60"/>
    <p:sldLayoutId id="2147484021" r:id="rId61"/>
    <p:sldLayoutId id="2147484022" r:id="rId62"/>
    <p:sldLayoutId id="2147484023" r:id="rId63"/>
    <p:sldLayoutId id="2147484024" r:id="rId64"/>
    <p:sldLayoutId id="2147484025" r:id="rId65"/>
    <p:sldLayoutId id="2147484026" r:id="rId66"/>
    <p:sldLayoutId id="2147484027" r:id="rId67"/>
    <p:sldLayoutId id="2147484028" r:id="rId68"/>
    <p:sldLayoutId id="2147484029" r:id="rId69"/>
    <p:sldLayoutId id="2147484030" r:id="rId70"/>
    <p:sldLayoutId id="2147484031" r:id="rId71"/>
    <p:sldLayoutId id="2147484032" r:id="rId72"/>
    <p:sldLayoutId id="2147484033" r:id="rId73"/>
    <p:sldLayoutId id="2147484034" r:id="rId74"/>
    <p:sldLayoutId id="2147484035" r:id="rId75"/>
    <p:sldLayoutId id="2147484036" r:id="rId76"/>
    <p:sldLayoutId id="2147484037" r:id="rId77"/>
    <p:sldLayoutId id="2147484038" r:id="rId78"/>
    <p:sldLayoutId id="2147484039" r:id="rId79"/>
    <p:sldLayoutId id="2147484040" r:id="rId80"/>
    <p:sldLayoutId id="2147484041" r:id="rId81"/>
    <p:sldLayoutId id="2147484042" r:id="rId82"/>
    <p:sldLayoutId id="2147484043" r:id="rId83"/>
    <p:sldLayoutId id="2147484044" r:id="rId84"/>
    <p:sldLayoutId id="2147484045" r:id="rId85"/>
    <p:sldLayoutId id="2147484046" r:id="rId86"/>
    <p:sldLayoutId id="2147484047" r:id="rId87"/>
    <p:sldLayoutId id="2147484048" r:id="rId88"/>
    <p:sldLayoutId id="2147484049" r:id="rId89"/>
    <p:sldLayoutId id="2147484050" r:id="rId90"/>
    <p:sldLayoutId id="2147484051" r:id="rId91"/>
    <p:sldLayoutId id="2147484052" r:id="rId92"/>
    <p:sldLayoutId id="2147484053" r:id="rId93"/>
    <p:sldLayoutId id="2147484054" r:id="rId94"/>
    <p:sldLayoutId id="2147484055" r:id="rId95"/>
    <p:sldLayoutId id="2147484056" r:id="rId96"/>
    <p:sldLayoutId id="2147484057" r:id="rId97"/>
    <p:sldLayoutId id="2147484058" r:id="rId98"/>
    <p:sldLayoutId id="2147484059" r:id="rId99"/>
    <p:sldLayoutId id="2147484060" r:id="rId100"/>
    <p:sldLayoutId id="2147484061" r:id="rId101"/>
    <p:sldLayoutId id="2147484062" r:id="rId102"/>
    <p:sldLayoutId id="2147484063" r:id="rId103"/>
    <p:sldLayoutId id="2147484064" r:id="rId104"/>
    <p:sldLayoutId id="2147484065" r:id="rId105"/>
    <p:sldLayoutId id="2147484066" r:id="rId106"/>
    <p:sldLayoutId id="2147484067" r:id="rId107"/>
    <p:sldLayoutId id="2147484068" r:id="rId108"/>
    <p:sldLayoutId id="2147484069" r:id="rId109"/>
    <p:sldLayoutId id="2147484070" r:id="rId110"/>
    <p:sldLayoutId id="2147484071" r:id="rId111"/>
    <p:sldLayoutId id="2147483958" r:id="rId112"/>
    <p:sldLayoutId id="2147483959" r:id="rId113"/>
    <p:sldLayoutId id="2147483848" r:id="rId114"/>
    <p:sldLayoutId id="2147483849" r:id="rId115"/>
    <p:sldLayoutId id="2147483850" r:id="rId116"/>
    <p:sldLayoutId id="2147483851" r:id="rId117"/>
    <p:sldLayoutId id="2147483852" r:id="rId118"/>
    <p:sldLayoutId id="2147483853" r:id="rId119"/>
    <p:sldLayoutId id="2147483854" r:id="rId120"/>
    <p:sldLayoutId id="2147483855" r:id="rId121"/>
    <p:sldLayoutId id="2147483856" r:id="rId122"/>
    <p:sldLayoutId id="2147483857" r:id="rId123"/>
    <p:sldLayoutId id="2147483858" r:id="rId124"/>
    <p:sldLayoutId id="2147483859" r:id="rId125"/>
    <p:sldLayoutId id="2147483860" r:id="rId126"/>
    <p:sldLayoutId id="2147483861" r:id="rId127"/>
    <p:sldLayoutId id="2147483862" r:id="rId128"/>
    <p:sldLayoutId id="2147483863" r:id="rId129"/>
    <p:sldLayoutId id="2147483864" r:id="rId130"/>
    <p:sldLayoutId id="2147483865" r:id="rId131"/>
    <p:sldLayoutId id="2147483866" r:id="rId132"/>
    <p:sldLayoutId id="2147483867" r:id="rId133"/>
    <p:sldLayoutId id="2147483868" r:id="rId134"/>
    <p:sldLayoutId id="2147483869" r:id="rId135"/>
    <p:sldLayoutId id="2147483870" r:id="rId136"/>
    <p:sldLayoutId id="2147483871" r:id="rId137"/>
    <p:sldLayoutId id="2147483872" r:id="rId138"/>
    <p:sldLayoutId id="2147483873" r:id="rId139"/>
    <p:sldLayoutId id="2147483874" r:id="rId140"/>
    <p:sldLayoutId id="2147483875" r:id="rId141"/>
    <p:sldLayoutId id="2147483876" r:id="rId142"/>
    <p:sldLayoutId id="2147483877" r:id="rId143"/>
    <p:sldLayoutId id="2147483878" r:id="rId144"/>
    <p:sldLayoutId id="2147483879" r:id="rId145"/>
    <p:sldLayoutId id="2147483880" r:id="rId146"/>
    <p:sldLayoutId id="2147483881" r:id="rId147"/>
    <p:sldLayoutId id="2147483882" r:id="rId148"/>
    <p:sldLayoutId id="2147483883" r:id="rId149"/>
    <p:sldLayoutId id="2147483771" r:id="rId150"/>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65.xml"/><Relationship Id="rId1" Type="http://schemas.openxmlformats.org/officeDocument/2006/relationships/video" Target="https://player.vimeo.com/video/1154872450?app_id=122963"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588A1-D1D9-B631-3517-23821EF02397}"/>
              </a:ext>
            </a:extLst>
          </p:cNvPr>
          <p:cNvSpPr>
            <a:spLocks noGrp="1"/>
          </p:cNvSpPr>
          <p:nvPr>
            <p:ph type="ctrTitle"/>
          </p:nvPr>
        </p:nvSpPr>
        <p:spPr>
          <a:xfrm>
            <a:off x="1064653" y="2626590"/>
            <a:ext cx="2784518" cy="903700"/>
          </a:xfrm>
        </p:spPr>
        <p:txBody>
          <a:bodyPr/>
          <a:lstStyle/>
          <a:p>
            <a:r>
              <a:rPr lang="en-AU" noProof="0"/>
              <a:t>Reflect</a:t>
            </a:r>
          </a:p>
        </p:txBody>
      </p:sp>
      <p:sp>
        <p:nvSpPr>
          <p:cNvPr id="4" name="Subtitle 3">
            <a:extLst>
              <a:ext uri="{FF2B5EF4-FFF2-40B4-BE49-F238E27FC236}">
                <a16:creationId xmlns:a16="http://schemas.microsoft.com/office/drawing/2014/main" id="{47886217-43BE-328A-B683-E7E4BA80D793}"/>
              </a:ext>
            </a:extLst>
          </p:cNvPr>
          <p:cNvSpPr>
            <a:spLocks noGrp="1"/>
          </p:cNvSpPr>
          <p:nvPr>
            <p:ph type="subTitle" idx="1"/>
          </p:nvPr>
        </p:nvSpPr>
        <p:spPr>
          <a:xfrm>
            <a:off x="1064653" y="3698217"/>
            <a:ext cx="5881350" cy="405102"/>
          </a:xfrm>
        </p:spPr>
        <p:txBody>
          <a:bodyPr/>
          <a:lstStyle/>
          <a:p>
            <a:r>
              <a:rPr lang="en-AU" noProof="0"/>
              <a:t>Career education: Your career factory</a:t>
            </a:r>
          </a:p>
        </p:txBody>
      </p:sp>
    </p:spTree>
    <p:extLst>
      <p:ext uri="{BB962C8B-B14F-4D97-AF65-F5344CB8AC3E}">
        <p14:creationId xmlns:p14="http://schemas.microsoft.com/office/powerpoint/2010/main" val="3286356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6B3C1-0A44-E119-CD07-EF342AA7FA6C}"/>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D0F63ADC-8BC5-AE87-373E-5524ED3A8FFB}"/>
              </a:ext>
            </a:extLst>
          </p:cNvPr>
          <p:cNvSpPr>
            <a:spLocks noGrp="1"/>
          </p:cNvSpPr>
          <p:nvPr>
            <p:ph type="title"/>
          </p:nvPr>
        </p:nvSpPr>
        <p:spPr>
          <a:xfrm>
            <a:off x="1055940" y="873125"/>
            <a:ext cx="3966448" cy="524553"/>
          </a:xfrm>
        </p:spPr>
        <p:txBody>
          <a:bodyPr/>
          <a:lstStyle/>
          <a:p>
            <a:r>
              <a:rPr lang="en-AU" noProof="0"/>
              <a:t>Local manufacturing</a:t>
            </a:r>
          </a:p>
        </p:txBody>
      </p:sp>
      <p:sp>
        <p:nvSpPr>
          <p:cNvPr id="3" name="Text Placeholder 2">
            <a:extLst>
              <a:ext uri="{FF2B5EF4-FFF2-40B4-BE49-F238E27FC236}">
                <a16:creationId xmlns:a16="http://schemas.microsoft.com/office/drawing/2014/main" id="{4B9409E1-4804-F84F-01FE-1FA16CAB805D}"/>
              </a:ext>
            </a:extLst>
          </p:cNvPr>
          <p:cNvSpPr>
            <a:spLocks noGrp="1"/>
          </p:cNvSpPr>
          <p:nvPr>
            <p:ph type="body" sz="quarter" idx="20"/>
          </p:nvPr>
        </p:nvSpPr>
        <p:spPr>
          <a:xfrm>
            <a:off x="1055688" y="624947"/>
            <a:ext cx="831492" cy="247554"/>
          </a:xfrm>
        </p:spPr>
        <p:txBody>
          <a:bodyPr/>
          <a:lstStyle/>
          <a:p>
            <a:r>
              <a:rPr lang="en-AU" noProof="0"/>
              <a:t>ACTIVITY</a:t>
            </a:r>
          </a:p>
        </p:txBody>
      </p:sp>
      <p:sp>
        <p:nvSpPr>
          <p:cNvPr id="8" name="Text Placeholder 2">
            <a:extLst>
              <a:ext uri="{FF2B5EF4-FFF2-40B4-BE49-F238E27FC236}">
                <a16:creationId xmlns:a16="http://schemas.microsoft.com/office/drawing/2014/main" id="{7C4DC592-8028-219D-DCF0-F73AF97C5FC6}"/>
              </a:ext>
            </a:extLst>
          </p:cNvPr>
          <p:cNvSpPr txBox="1">
            <a:spLocks/>
          </p:cNvSpPr>
          <p:nvPr/>
        </p:nvSpPr>
        <p:spPr>
          <a:xfrm>
            <a:off x="7790222" y="4392247"/>
            <a:ext cx="3459162" cy="1322753"/>
          </a:xfrm>
          <a:prstGeom prst="rect">
            <a:avLst/>
          </a:prstGeom>
          <a:solidFill>
            <a:schemeClr val="bg1"/>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has surprised you about the business search for this region?</a:t>
            </a:r>
          </a:p>
          <a:p>
            <a:pPr marL="285750" indent="-285750">
              <a:buClr>
                <a:schemeClr val="accent3"/>
              </a:buClr>
              <a:buFont typeface="Arial" panose="020B0604020202020204" pitchFamily="34" charset="0"/>
              <a:buChar char="•"/>
            </a:pPr>
            <a:r>
              <a:rPr lang="en-AU" sz="1200" noProof="0">
                <a:solidFill>
                  <a:schemeClr val="tx2"/>
                </a:solidFill>
              </a:rPr>
              <a:t>What is your perception of manufacturing in this region or the jobs associated with manufacturing?</a:t>
            </a:r>
          </a:p>
        </p:txBody>
      </p:sp>
      <p:sp>
        <p:nvSpPr>
          <p:cNvPr id="2" name="Text Placeholder 5">
            <a:extLst>
              <a:ext uri="{FF2B5EF4-FFF2-40B4-BE49-F238E27FC236}">
                <a16:creationId xmlns:a16="http://schemas.microsoft.com/office/drawing/2014/main" id="{16A0EBF3-697A-A5FC-04A3-7770B1EF3CF8}"/>
              </a:ext>
            </a:extLst>
          </p:cNvPr>
          <p:cNvSpPr txBox="1">
            <a:spLocks/>
          </p:cNvSpPr>
          <p:nvPr/>
        </p:nvSpPr>
        <p:spPr>
          <a:xfrm>
            <a:off x="1055687" y="1593276"/>
            <a:ext cx="6107113"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Explore what is in your area</a:t>
            </a:r>
          </a:p>
        </p:txBody>
      </p:sp>
      <p:graphicFrame>
        <p:nvGraphicFramePr>
          <p:cNvPr id="9" name="Table 8">
            <a:extLst>
              <a:ext uri="{FF2B5EF4-FFF2-40B4-BE49-F238E27FC236}">
                <a16:creationId xmlns:a16="http://schemas.microsoft.com/office/drawing/2014/main" id="{DA202447-11AB-37FF-1865-8AD36CDAFCFC}"/>
              </a:ext>
            </a:extLst>
          </p:cNvPr>
          <p:cNvGraphicFramePr>
            <a:graphicFrameLocks noGrp="1"/>
          </p:cNvGraphicFramePr>
          <p:nvPr>
            <p:extLst>
              <p:ext uri="{D42A27DB-BD31-4B8C-83A1-F6EECF244321}">
                <p14:modId xmlns:p14="http://schemas.microsoft.com/office/powerpoint/2010/main" val="3973287603"/>
              </p:ext>
            </p:extLst>
          </p:nvPr>
        </p:nvGraphicFramePr>
        <p:xfrm>
          <a:off x="1055687" y="2122017"/>
          <a:ext cx="5192714" cy="3711548"/>
        </p:xfrm>
        <a:graphic>
          <a:graphicData uri="http://schemas.openxmlformats.org/drawingml/2006/table">
            <a:tbl>
              <a:tblPr firstRow="1" bandRow="1">
                <a:tableStyleId>{9DCAF9ED-07DC-4A11-8D7F-57B35C25682E}</a:tableStyleId>
              </a:tblPr>
              <a:tblGrid>
                <a:gridCol w="5192714">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212035">
                <a:tc>
                  <a:txBody>
                    <a:bodyPr/>
                    <a:lstStyle/>
                    <a:p>
                      <a:pPr marL="0" indent="0">
                        <a:lnSpc>
                          <a:spcPct val="100000"/>
                        </a:lnSpc>
                        <a:buFont typeface="+mj-lt"/>
                        <a:buNone/>
                      </a:pPr>
                      <a:r>
                        <a:rPr lang="en-AU" sz="1100" b="0" kern="1200" noProof="0">
                          <a:solidFill>
                            <a:schemeClr val="tx2"/>
                          </a:solidFill>
                          <a:effectLst/>
                        </a:rPr>
                        <a:t>There are many different sub-industries within manufacturing. Understanding local businesses that manufacture is important. It opens doors to potential careers and understanding your region.</a:t>
                      </a:r>
                      <a:endParaRPr lang="en-AU" sz="1100" b="0" noProof="0">
                        <a:solidFill>
                          <a:schemeClr val="tx2"/>
                        </a:solidFill>
                      </a:endParaRPr>
                    </a:p>
                  </a:txBody>
                  <a:tcPr anchor="ctr">
                    <a:no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noProof="0">
                          <a:solidFill>
                            <a:schemeClr val="accent1"/>
                          </a:solidFill>
                          <a:effectLst/>
                        </a:rPr>
                        <a:t>STEPS</a:t>
                      </a:r>
                      <a:r>
                        <a:rPr lang="en-AU" sz="1100" b="0" noProof="0">
                          <a:solidFill>
                            <a:schemeClr val="bg2"/>
                          </a:solidFill>
                          <a:effectLst/>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100" noProof="0">
                          <a:solidFill>
                            <a:schemeClr val="tx2"/>
                          </a:solidFill>
                        </a:rPr>
                        <a:t>Navigate to maps.abs.gov.au and set the boundary type to </a:t>
                      </a:r>
                      <a:r>
                        <a:rPr lang="en-AU" sz="1100" b="1" noProof="0">
                          <a:solidFill>
                            <a:schemeClr val="tx2"/>
                          </a:solidFill>
                        </a:rPr>
                        <a:t>Statistical Area Level 4 (SA4).</a:t>
                      </a:r>
                      <a:endParaRPr lang="en-AU" sz="1100" b="0" noProof="0">
                        <a:solidFill>
                          <a:schemeClr val="tx2"/>
                        </a:solidFill>
                      </a:endParaRPr>
                    </a:p>
                    <a:p>
                      <a:pPr marL="228600" indent="-228600">
                        <a:buFont typeface="+mj-lt"/>
                        <a:buAutoNum type="arabicPeriod"/>
                      </a:pPr>
                      <a:r>
                        <a:rPr lang="en-AU" sz="1100" b="0" noProof="0">
                          <a:solidFill>
                            <a:schemeClr val="tx2"/>
                          </a:solidFill>
                        </a:rPr>
                        <a:t>Identify which region you are located within.</a:t>
                      </a:r>
                    </a:p>
                    <a:p>
                      <a:pPr marL="228600" indent="-228600">
                        <a:buFont typeface="+mj-lt"/>
                        <a:buAutoNum type="arabicPeriod"/>
                      </a:pPr>
                      <a:r>
                        <a:rPr lang="en-AU" sz="1100" b="0" noProof="0">
                          <a:solidFill>
                            <a:schemeClr val="tx2"/>
                          </a:solidFill>
                        </a:rPr>
                        <a:t>Search for manufacturing businesses in your area and select three.</a:t>
                      </a:r>
                    </a:p>
                    <a:p>
                      <a:pPr marL="228600" indent="-228600">
                        <a:buFont typeface="+mj-lt"/>
                        <a:buAutoNum type="arabicPeriod"/>
                      </a:pPr>
                      <a:r>
                        <a:rPr lang="en-AU" sz="1100" b="0" noProof="0">
                          <a:solidFill>
                            <a:schemeClr val="tx2"/>
                          </a:solidFill>
                        </a:rPr>
                        <a:t>Use manufacturingmatters.com.au and Industry Packs to determine the sub-industry each business belongs to, and potential careers needed by the business.</a:t>
                      </a:r>
                      <a:endParaRPr lang="en-AU" sz="1100" noProof="0">
                        <a:solidFill>
                          <a:schemeClr val="tx2"/>
                        </a:solidFill>
                      </a:endParaRPr>
                    </a:p>
                  </a:txBody>
                  <a:tcPr anchor="ctr">
                    <a:no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noProof="0">
                          <a:solidFill>
                            <a:schemeClr val="accent1"/>
                          </a:solidFill>
                          <a:effectLst/>
                        </a:rPr>
                        <a:t>RESOURCES</a:t>
                      </a:r>
                      <a:r>
                        <a:rPr lang="en-AU" sz="1100" b="0" noProof="0">
                          <a:solidFill>
                            <a:schemeClr val="accent1"/>
                          </a:solidFill>
                          <a:effectLst/>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Industry Packs</a:t>
                      </a:r>
                    </a:p>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16.1 – Local manufacturing</a:t>
                      </a:r>
                    </a:p>
                  </a:txBody>
                  <a:tcPr anchor="ctr">
                    <a:no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34928A10-EB94-A8E1-3418-71F170DD3BEF}"/>
              </a:ext>
            </a:extLst>
          </p:cNvPr>
          <p:cNvSpPr txBox="1">
            <a:spLocks/>
          </p:cNvSpPr>
          <p:nvPr/>
        </p:nvSpPr>
        <p:spPr>
          <a:xfrm>
            <a:off x="7775798" y="4146542"/>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pic>
        <p:nvPicPr>
          <p:cNvPr id="6" name="Picture 5">
            <a:extLst>
              <a:ext uri="{FF2B5EF4-FFF2-40B4-BE49-F238E27FC236}">
                <a16:creationId xmlns:a16="http://schemas.microsoft.com/office/drawing/2014/main" id="{F2403170-A8CE-9604-CDC1-8C8A715752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95292" y="357148"/>
            <a:ext cx="2358700" cy="334759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24205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F1097-A156-C3BA-19C6-1CE3DBA6F158}"/>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7C3EC0F-573E-C57D-9F2B-7744929A8F53}"/>
              </a:ext>
            </a:extLst>
          </p:cNvPr>
          <p:cNvSpPr>
            <a:spLocks noGrp="1"/>
          </p:cNvSpPr>
          <p:nvPr>
            <p:ph type="title"/>
          </p:nvPr>
        </p:nvSpPr>
        <p:spPr>
          <a:xfrm>
            <a:off x="1055940" y="873125"/>
            <a:ext cx="2169481" cy="524553"/>
          </a:xfrm>
        </p:spPr>
        <p:txBody>
          <a:bodyPr/>
          <a:lstStyle/>
          <a:p>
            <a:r>
              <a:rPr lang="en-AU" noProof="0"/>
              <a:t>Skills scan</a:t>
            </a:r>
          </a:p>
        </p:txBody>
      </p:sp>
      <p:sp>
        <p:nvSpPr>
          <p:cNvPr id="3" name="Text Placeholder 2">
            <a:extLst>
              <a:ext uri="{FF2B5EF4-FFF2-40B4-BE49-F238E27FC236}">
                <a16:creationId xmlns:a16="http://schemas.microsoft.com/office/drawing/2014/main" id="{A0AFA783-DD2A-FCF0-5D1D-2774BA373576}"/>
              </a:ext>
            </a:extLst>
          </p:cNvPr>
          <p:cNvSpPr>
            <a:spLocks noGrp="1"/>
          </p:cNvSpPr>
          <p:nvPr>
            <p:ph type="body" sz="quarter" idx="20"/>
          </p:nvPr>
        </p:nvSpPr>
        <p:spPr>
          <a:xfrm>
            <a:off x="1055688" y="624947"/>
            <a:ext cx="831492" cy="247554"/>
          </a:xfrm>
        </p:spPr>
        <p:txBody>
          <a:bodyPr/>
          <a:lstStyle/>
          <a:p>
            <a:r>
              <a:rPr lang="en-AU" noProof="0"/>
              <a:t>ACTIVITY</a:t>
            </a:r>
          </a:p>
        </p:txBody>
      </p:sp>
      <p:sp>
        <p:nvSpPr>
          <p:cNvPr id="8" name="Text Placeholder 2">
            <a:extLst>
              <a:ext uri="{FF2B5EF4-FFF2-40B4-BE49-F238E27FC236}">
                <a16:creationId xmlns:a16="http://schemas.microsoft.com/office/drawing/2014/main" id="{5318C714-00EE-0F3A-861F-41D56F6C2455}"/>
              </a:ext>
            </a:extLst>
          </p:cNvPr>
          <p:cNvSpPr txBox="1">
            <a:spLocks/>
          </p:cNvSpPr>
          <p:nvPr/>
        </p:nvSpPr>
        <p:spPr>
          <a:xfrm>
            <a:off x="7696200" y="4191000"/>
            <a:ext cx="3459162" cy="1783392"/>
          </a:xfrm>
          <a:prstGeom prst="rect">
            <a:avLst/>
          </a:prstGeom>
          <a:solidFill>
            <a:schemeClr val="bg1"/>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are different ways that we can build new skills or develop existing skills?</a:t>
            </a:r>
          </a:p>
          <a:p>
            <a:pPr marL="285750" indent="-285750">
              <a:buClr>
                <a:schemeClr val="accent3"/>
              </a:buClr>
              <a:buFont typeface="Arial" panose="020B0604020202020204" pitchFamily="34" charset="0"/>
              <a:buChar char="•"/>
            </a:pPr>
            <a:r>
              <a:rPr lang="en-AU" sz="1200" noProof="0">
                <a:solidFill>
                  <a:schemeClr val="tx2"/>
                </a:solidFill>
              </a:rPr>
              <a:t>Why is it important to do a skills scan before entering a job or career?</a:t>
            </a:r>
          </a:p>
          <a:p>
            <a:pPr marL="285750" indent="-285750">
              <a:buClr>
                <a:schemeClr val="accent3"/>
              </a:buClr>
              <a:buFont typeface="Arial" panose="020B0604020202020204" pitchFamily="34" charset="0"/>
              <a:buChar char="•"/>
            </a:pPr>
            <a:r>
              <a:rPr lang="en-AU" sz="1200" noProof="0">
                <a:solidFill>
                  <a:schemeClr val="tx2"/>
                </a:solidFill>
              </a:rPr>
              <a:t>Can missing skills mean that an individual is not suitable or considered for a job opportunity?</a:t>
            </a:r>
          </a:p>
        </p:txBody>
      </p:sp>
      <p:sp>
        <p:nvSpPr>
          <p:cNvPr id="2" name="Text Placeholder 5">
            <a:extLst>
              <a:ext uri="{FF2B5EF4-FFF2-40B4-BE49-F238E27FC236}">
                <a16:creationId xmlns:a16="http://schemas.microsoft.com/office/drawing/2014/main" id="{2E86B4C0-D05B-EB40-C939-EE474DD7A31D}"/>
              </a:ext>
            </a:extLst>
          </p:cNvPr>
          <p:cNvSpPr txBox="1">
            <a:spLocks/>
          </p:cNvSpPr>
          <p:nvPr/>
        </p:nvSpPr>
        <p:spPr>
          <a:xfrm>
            <a:off x="1055688" y="1593276"/>
            <a:ext cx="519271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Match skills to the job</a:t>
            </a:r>
          </a:p>
        </p:txBody>
      </p:sp>
      <p:graphicFrame>
        <p:nvGraphicFramePr>
          <p:cNvPr id="9" name="Table 8">
            <a:extLst>
              <a:ext uri="{FF2B5EF4-FFF2-40B4-BE49-F238E27FC236}">
                <a16:creationId xmlns:a16="http://schemas.microsoft.com/office/drawing/2014/main" id="{5BFAC74B-3F14-9C65-8E6B-C1C97635A8BD}"/>
              </a:ext>
            </a:extLst>
          </p:cNvPr>
          <p:cNvGraphicFramePr>
            <a:graphicFrameLocks noGrp="1"/>
          </p:cNvGraphicFramePr>
          <p:nvPr>
            <p:extLst>
              <p:ext uri="{D42A27DB-BD31-4B8C-83A1-F6EECF244321}">
                <p14:modId xmlns:p14="http://schemas.microsoft.com/office/powerpoint/2010/main" val="2459156138"/>
              </p:ext>
            </p:extLst>
          </p:nvPr>
        </p:nvGraphicFramePr>
        <p:xfrm>
          <a:off x="1055687" y="2122017"/>
          <a:ext cx="5192714" cy="4016108"/>
        </p:xfrm>
        <a:graphic>
          <a:graphicData uri="http://schemas.openxmlformats.org/drawingml/2006/table">
            <a:tbl>
              <a:tblPr firstRow="1" bandRow="1">
                <a:tableStyleId>{9DCAF9ED-07DC-4A11-8D7F-57B35C25682E}</a:tableStyleId>
              </a:tblPr>
              <a:tblGrid>
                <a:gridCol w="5192714">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212035">
                <a:tc>
                  <a:txBody>
                    <a:bodyPr/>
                    <a:lstStyle/>
                    <a:p>
                      <a:pPr marL="0" indent="0">
                        <a:lnSpc>
                          <a:spcPct val="100000"/>
                        </a:lnSpc>
                        <a:buFont typeface="+mj-lt"/>
                        <a:buNone/>
                      </a:pPr>
                      <a:r>
                        <a:rPr lang="en-AU" sz="1100" b="0" kern="1200" noProof="0">
                          <a:solidFill>
                            <a:schemeClr val="tx2"/>
                          </a:solidFill>
                          <a:effectLst/>
                        </a:rPr>
                        <a:t>Every occupation or career requires different skills. It’s important to reflect on your own strengths and gaps that exist between what you have and what you need to add to your list of skills.</a:t>
                      </a:r>
                      <a:endParaRPr lang="en-AU" sz="1100" b="0" noProof="0">
                        <a:solidFill>
                          <a:schemeClr val="tx2"/>
                        </a:solidFill>
                      </a:endParaRPr>
                    </a:p>
                  </a:txBody>
                  <a:tcPr anchor="ctr">
                    <a:no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noProof="0">
                          <a:solidFill>
                            <a:schemeClr val="accent1"/>
                          </a:solidFill>
                          <a:effectLst/>
                        </a:rPr>
                        <a:t>STEPS</a:t>
                      </a:r>
                      <a:r>
                        <a:rPr lang="en-AU" sz="1100" b="0" noProof="0">
                          <a:solidFill>
                            <a:schemeClr val="bg2"/>
                          </a:solidFill>
                          <a:effectLst/>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Choose three different careers that interest you (preferably from manufacturing) to explore further.</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Visit manufacturingmatters.com.au to research these careers. If helpful, take the career quiz on the site.</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Identify 3-5 key skills required for each career.</a:t>
                      </a:r>
                    </a:p>
                    <a:p>
                      <a:pPr marL="228600" indent="-228600" algn="l" rtl="0" fontAlgn="base">
                        <a:lnSpc>
                          <a:spcPct val="100000"/>
                        </a:lnSpc>
                        <a:buFont typeface="+mj-lt"/>
                        <a:buAutoNum type="arabicPeriod"/>
                      </a:pPr>
                      <a:r>
                        <a:rPr lang="en-AU" sz="1100" b="0" i="0" kern="1200" noProof="0">
                          <a:solidFill>
                            <a:srgbClr val="000000"/>
                          </a:solidFill>
                          <a:effectLst/>
                          <a:latin typeface="Arial" panose="020B0604020202020204" pitchFamily="34" charset="0"/>
                          <a:ea typeface="+mn-ea"/>
                          <a:cs typeface="+mn-cs"/>
                        </a:rPr>
                        <a:t>Compare the ‘skills required’ with ‘skills you have’ and identify gaps, and list these in ‘skills you need’.</a:t>
                      </a:r>
                    </a:p>
                    <a:p>
                      <a:pPr marL="228600" indent="-228600" algn="l" rtl="0" fontAlgn="base">
                        <a:lnSpc>
                          <a:spcPct val="100000"/>
                        </a:lnSpc>
                        <a:buFont typeface="+mj-lt"/>
                        <a:buAutoNum type="arabicPeriod"/>
                      </a:pPr>
                      <a:r>
                        <a:rPr lang="en-AU" sz="1100" b="0" i="0" kern="1200" noProof="0">
                          <a:solidFill>
                            <a:srgbClr val="000000"/>
                          </a:solidFill>
                          <a:effectLst/>
                          <a:latin typeface="Arial" panose="020B0604020202020204" pitchFamily="34" charset="0"/>
                          <a:ea typeface="+mn-ea"/>
                          <a:cs typeface="+mn-cs"/>
                        </a:rPr>
                        <a:t>Prioritise the skills in the ‘skills you need’ column, based on importance to your chosen career and difficulty to acquire.</a:t>
                      </a:r>
                      <a:endParaRPr lang="en-AU" sz="1100" b="1" i="1" kern="1200" noProof="0">
                        <a:solidFill>
                          <a:srgbClr val="000000"/>
                        </a:solidFill>
                        <a:effectLst/>
                        <a:latin typeface="Arial" panose="020B0604020202020204" pitchFamily="34" charset="0"/>
                        <a:ea typeface="+mn-ea"/>
                        <a:cs typeface="+mn-cs"/>
                      </a:endParaRPr>
                    </a:p>
                  </a:txBody>
                  <a:tcPr anchor="ctr">
                    <a:no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noProof="0">
                          <a:solidFill>
                            <a:schemeClr val="accent1"/>
                          </a:solidFill>
                          <a:effectLst/>
                        </a:rPr>
                        <a:t>RESOURCES</a:t>
                      </a:r>
                      <a:r>
                        <a:rPr lang="en-AU" sz="1100" b="0" noProof="0">
                          <a:solidFill>
                            <a:schemeClr val="accent1"/>
                          </a:solidFill>
                          <a:effectLst/>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16.2 – Skills scan</a:t>
                      </a:r>
                    </a:p>
                  </a:txBody>
                  <a:tcPr anchor="ctr">
                    <a:no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746885C9-1A96-A492-2487-AB0C896C08AE}"/>
              </a:ext>
            </a:extLst>
          </p:cNvPr>
          <p:cNvSpPr txBox="1">
            <a:spLocks/>
          </p:cNvSpPr>
          <p:nvPr/>
        </p:nvSpPr>
        <p:spPr>
          <a:xfrm>
            <a:off x="7662727" y="3962400"/>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pic>
        <p:nvPicPr>
          <p:cNvPr id="4" name="Picture 3">
            <a:extLst>
              <a:ext uri="{FF2B5EF4-FFF2-40B4-BE49-F238E27FC236}">
                <a16:creationId xmlns:a16="http://schemas.microsoft.com/office/drawing/2014/main" id="{6C255EA0-AD9C-C897-240D-D213A35C328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8231" y="409575"/>
            <a:ext cx="4238313" cy="2971800"/>
          </a:xfrm>
          <a:prstGeom prst="rect">
            <a:avLst/>
          </a:prstGeom>
        </p:spPr>
      </p:pic>
    </p:spTree>
    <p:extLst>
      <p:ext uri="{BB962C8B-B14F-4D97-AF65-F5344CB8AC3E}">
        <p14:creationId xmlns:p14="http://schemas.microsoft.com/office/powerpoint/2010/main" val="3723155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49750-9787-A54B-66BA-471F05896758}"/>
              </a:ext>
            </a:extLst>
          </p:cNvPr>
          <p:cNvSpPr>
            <a:spLocks noGrp="1"/>
          </p:cNvSpPr>
          <p:nvPr>
            <p:ph type="title"/>
          </p:nvPr>
        </p:nvSpPr>
        <p:spPr>
          <a:xfrm>
            <a:off x="1055941" y="873125"/>
            <a:ext cx="3254715" cy="524553"/>
          </a:xfrm>
        </p:spPr>
        <p:txBody>
          <a:bodyPr/>
          <a:lstStyle/>
          <a:p>
            <a:r>
              <a:rPr lang="en-AU" noProof="0"/>
              <a:t>Career assembly</a:t>
            </a:r>
          </a:p>
        </p:txBody>
      </p:sp>
      <p:sp>
        <p:nvSpPr>
          <p:cNvPr id="3" name="Text Placeholder 2">
            <a:extLst>
              <a:ext uri="{FF2B5EF4-FFF2-40B4-BE49-F238E27FC236}">
                <a16:creationId xmlns:a16="http://schemas.microsoft.com/office/drawing/2014/main" id="{377CB1D7-2679-62C8-FF62-E9A5053A25A2}"/>
              </a:ext>
            </a:extLst>
          </p:cNvPr>
          <p:cNvSpPr>
            <a:spLocks noGrp="1"/>
          </p:cNvSpPr>
          <p:nvPr>
            <p:ph type="body" sz="quarter" idx="20"/>
          </p:nvPr>
        </p:nvSpPr>
        <p:spPr>
          <a:xfrm>
            <a:off x="1055688" y="624947"/>
            <a:ext cx="1155298" cy="247554"/>
          </a:xfrm>
        </p:spPr>
        <p:txBody>
          <a:bodyPr/>
          <a:lstStyle/>
          <a:p>
            <a:r>
              <a:rPr lang="en-AU" noProof="0"/>
              <a:t>ASSESSMENT</a:t>
            </a:r>
          </a:p>
        </p:txBody>
      </p:sp>
      <p:sp>
        <p:nvSpPr>
          <p:cNvPr id="4" name="Text Placeholder 3">
            <a:extLst>
              <a:ext uri="{FF2B5EF4-FFF2-40B4-BE49-F238E27FC236}">
                <a16:creationId xmlns:a16="http://schemas.microsoft.com/office/drawing/2014/main" id="{7D6C59BB-5DCA-9F83-5D97-C8D09608647D}"/>
              </a:ext>
            </a:extLst>
          </p:cNvPr>
          <p:cNvSpPr>
            <a:spLocks noGrp="1"/>
          </p:cNvSpPr>
          <p:nvPr>
            <p:ph type="body" idx="21"/>
          </p:nvPr>
        </p:nvSpPr>
        <p:spPr>
          <a:xfrm>
            <a:off x="1055688" y="1614010"/>
            <a:ext cx="2516187" cy="1253402"/>
          </a:xfrm>
        </p:spPr>
        <p:txBody>
          <a:bodyPr/>
          <a:lstStyle/>
          <a:p>
            <a:r>
              <a:rPr lang="en-AU" noProof="0"/>
              <a:t>Use the learning from this lesson, and the worksheets to fill in the </a:t>
            </a:r>
            <a:r>
              <a:rPr lang="en-AU" b="1" noProof="0"/>
              <a:t>Skills Scan </a:t>
            </a:r>
            <a:r>
              <a:rPr lang="en-AU" noProof="0"/>
              <a:t>section of the </a:t>
            </a:r>
            <a:r>
              <a:rPr lang="en-AU" b="1" noProof="0"/>
              <a:t>Career Assembly</a:t>
            </a:r>
            <a:r>
              <a:rPr lang="en-AU" noProof="0"/>
              <a:t> action plan.</a:t>
            </a:r>
          </a:p>
        </p:txBody>
      </p:sp>
      <p:pic>
        <p:nvPicPr>
          <p:cNvPr id="5" name="Picture 4" descr="A cartoon of a factory&#10;&#10;AI-generated content may be incorrect.">
            <a:extLst>
              <a:ext uri="{FF2B5EF4-FFF2-40B4-BE49-F238E27FC236}">
                <a16:creationId xmlns:a16="http://schemas.microsoft.com/office/drawing/2014/main" id="{1E11A83E-4BE2-E057-C0B4-89A9BFDF953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48200" y="1135401"/>
            <a:ext cx="7010400" cy="4954408"/>
          </a:xfrm>
          <a:prstGeom prst="rect">
            <a:avLst/>
          </a:prstGeom>
        </p:spPr>
      </p:pic>
    </p:spTree>
    <p:extLst>
      <p:ext uri="{BB962C8B-B14F-4D97-AF65-F5344CB8AC3E}">
        <p14:creationId xmlns:p14="http://schemas.microsoft.com/office/powerpoint/2010/main" val="1185516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3174390798"/>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a:solidFill>
                            <a:schemeClr val="tx2"/>
                          </a:solidFill>
                        </a:rPr>
                        <a:t>Can you explain the skills you need to develop to have a successful career in your chosen field?</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Do you understand push and pull employment factors from a local and personal perspective?</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There are clear differences in the nature of work between different industries and occupations</a:t>
                      </a:r>
                    </a:p>
                  </a:txBody>
                  <a:tcPr anchor="ctr"/>
                </a:tc>
                <a:extLst>
                  <a:ext uri="{0D108BD9-81ED-4DB2-BD59-A6C34878D82A}">
                    <a16:rowId xmlns:a16="http://schemas.microsoft.com/office/drawing/2014/main" val="923861008"/>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noProof="0"/>
              <a:t>LESSON SUMMARY</a:t>
            </a:r>
          </a:p>
        </p:txBody>
      </p:sp>
      <p:sp>
        <p:nvSpPr>
          <p:cNvPr id="2" name="Text Placeholder 5">
            <a:extLst>
              <a:ext uri="{FF2B5EF4-FFF2-40B4-BE49-F238E27FC236}">
                <a16:creationId xmlns:a16="http://schemas.microsoft.com/office/drawing/2014/main" id="{52AF51EF-60AB-68BC-DFB3-5BCC067FE636}"/>
              </a:ext>
            </a:extLst>
          </p:cNvPr>
          <p:cNvSpPr>
            <a:spLocks noGrp="1"/>
          </p:cNvSpPr>
          <p:nvPr/>
        </p:nvSpPr>
        <p:spPr>
          <a:xfrm>
            <a:off x="7838859" y="1572002"/>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AU" sz="1800" noProof="0">
                <a:solidFill>
                  <a:schemeClr val="accent3"/>
                </a:solidFill>
              </a:rPr>
              <a:t>RESOURCES</a:t>
            </a:r>
          </a:p>
        </p:txBody>
      </p:sp>
      <p:sp>
        <p:nvSpPr>
          <p:cNvPr id="3" name="Text Placeholder 2">
            <a:extLst>
              <a:ext uri="{FF2B5EF4-FFF2-40B4-BE49-F238E27FC236}">
                <a16:creationId xmlns:a16="http://schemas.microsoft.com/office/drawing/2014/main" id="{9A316D6B-E031-B816-152E-73C757412DF0}"/>
              </a:ext>
            </a:extLst>
          </p:cNvPr>
          <p:cNvSpPr>
            <a:spLocks noGrp="1"/>
          </p:cNvSpPr>
          <p:nvPr/>
        </p:nvSpPr>
        <p:spPr>
          <a:xfrm>
            <a:off x="7856321" y="1779752"/>
            <a:ext cx="3978276" cy="983584"/>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US" sz="1400">
                <a:solidFill>
                  <a:schemeClr val="tx2"/>
                </a:solidFill>
                <a:latin typeface="Arial"/>
                <a:cs typeface="Arial"/>
              </a:rPr>
              <a:t>Completed Skills scan worksheet</a:t>
            </a:r>
            <a:endParaRPr lang="en-US">
              <a:solidFill>
                <a:schemeClr val="tx2"/>
              </a:solidFill>
              <a:latin typeface="Arial"/>
              <a:cs typeface="Arial"/>
            </a:endParaRPr>
          </a:p>
          <a:p>
            <a:pPr marL="342900" indent="-342900">
              <a:buClr>
                <a:schemeClr val="accent3"/>
              </a:buClr>
              <a:buFont typeface="Wingdings" pitchFamily="2" charset="2"/>
              <a:buChar char="§"/>
            </a:pPr>
            <a:r>
              <a:rPr lang="en-US" sz="1400">
                <a:solidFill>
                  <a:schemeClr val="tx2"/>
                </a:solidFill>
                <a:latin typeface="Arial"/>
                <a:cs typeface="Arial"/>
              </a:rPr>
              <a:t>Completed Local manufacturing worksheet</a:t>
            </a:r>
          </a:p>
          <a:p>
            <a:pPr marL="342900" indent="-342900">
              <a:buClr>
                <a:schemeClr val="accent3"/>
              </a:buClr>
              <a:buFont typeface="Wingdings" pitchFamily="2" charset="2"/>
              <a:buChar char="§"/>
            </a:pPr>
            <a:r>
              <a:rPr lang="en-US" sz="1400">
                <a:solidFill>
                  <a:schemeClr val="tx2"/>
                </a:solidFill>
              </a:rPr>
              <a:t>Updated Career Assembly action plan</a:t>
            </a:r>
          </a:p>
        </p:txBody>
      </p:sp>
    </p:spTree>
    <p:extLst>
      <p:ext uri="{BB962C8B-B14F-4D97-AF65-F5344CB8AC3E}">
        <p14:creationId xmlns:p14="http://schemas.microsoft.com/office/powerpoint/2010/main" val="1804649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826683" cy="247554"/>
          </a:xfrm>
        </p:spPr>
        <p:txBody>
          <a:bodyPr/>
          <a:lstStyle/>
          <a:p>
            <a:r>
              <a:rPr lang="en-AU" noProof="0"/>
              <a:t>REFLECT</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With thanks to</a:t>
            </a:r>
          </a:p>
          <a:p>
            <a:endParaRPr lang="en-AU" sz="1800" noProof="0"/>
          </a:p>
          <a:p>
            <a:r>
              <a:rPr lang="en-AU" sz="1800" b="0" i="1" noProof="0"/>
              <a:t>Indi Dust – Your Career Factory illustrations</a:t>
            </a:r>
          </a:p>
          <a:p>
            <a:r>
              <a:rPr lang="en-AU" sz="1800" b="0" i="1" noProof="0"/>
              <a:t>Avenue Crew – multimedia</a:t>
            </a:r>
          </a:p>
          <a:p>
            <a:r>
              <a:rPr lang="en-AU" sz="1800" b="0" i="1" noProof="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4568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a:solidFill>
                  <a:schemeClr val="accent6"/>
                </a:solidFill>
              </a:rPr>
              <a:t>Manufacturing Matters. </a:t>
            </a:r>
            <a:r>
              <a:rPr lang="en-AU" sz="1800" b="0" i="1">
                <a:solidFill>
                  <a:schemeClr val="accent6"/>
                </a:solidFill>
                <a:hlinkClick r:id="rId2"/>
              </a:rPr>
              <a:t>www.manufacturingmatters.com.au</a:t>
            </a:r>
            <a:r>
              <a:rPr lang="en-AU" sz="1800" b="0" i="1">
                <a:solidFill>
                  <a:schemeClr val="accent6"/>
                </a:solidFill>
              </a:rPr>
              <a:t>.</a:t>
            </a:r>
          </a:p>
          <a:p>
            <a:pPr marL="285750" lvl="0" indent="-285750">
              <a:lnSpc>
                <a:spcPct val="79000"/>
              </a:lnSpc>
              <a:buFont typeface="Arial" panose="020B0604020202020204" pitchFamily="34" charset="0"/>
              <a:buChar char="•"/>
              <a:defRPr/>
            </a:pPr>
            <a:r>
              <a:rPr lang="en-AU" sz="1800" b="0" i="1"/>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66A90-98EA-8007-51E1-EB5F254CFEE1}"/>
              </a:ext>
            </a:extLst>
          </p:cNvPr>
          <p:cNvSpPr>
            <a:spLocks noGrp="1"/>
          </p:cNvSpPr>
          <p:nvPr>
            <p:ph type="title"/>
          </p:nvPr>
        </p:nvSpPr>
        <p:spPr>
          <a:xfrm>
            <a:off x="1055941" y="873125"/>
            <a:ext cx="3794926" cy="524553"/>
          </a:xfrm>
        </p:spPr>
        <p:txBody>
          <a:bodyPr/>
          <a:lstStyle/>
          <a:p>
            <a:r>
              <a:rPr lang="en-AU" noProof="0"/>
              <a:t>Learning objectives</a:t>
            </a:r>
          </a:p>
        </p:txBody>
      </p:sp>
      <p:sp>
        <p:nvSpPr>
          <p:cNvPr id="3" name="Text Placeholder 2">
            <a:extLst>
              <a:ext uri="{FF2B5EF4-FFF2-40B4-BE49-F238E27FC236}">
                <a16:creationId xmlns:a16="http://schemas.microsoft.com/office/drawing/2014/main" id="{D02D9561-108B-0A56-C9AD-1372B5BBC81B}"/>
              </a:ext>
            </a:extLst>
          </p:cNvPr>
          <p:cNvSpPr>
            <a:spLocks noGrp="1"/>
          </p:cNvSpPr>
          <p:nvPr>
            <p:ph type="body" sz="quarter" idx="20"/>
          </p:nvPr>
        </p:nvSpPr>
        <p:spPr>
          <a:xfrm>
            <a:off x="1055688" y="624947"/>
            <a:ext cx="937290" cy="247554"/>
          </a:xfrm>
          <a:ln>
            <a:noFill/>
          </a:ln>
        </p:spPr>
        <p:txBody>
          <a:bodyPr/>
          <a:lstStyle/>
          <a:p>
            <a:r>
              <a:rPr lang="en-AU" noProof="0"/>
              <a:t>OVERVIEW</a:t>
            </a:r>
          </a:p>
        </p:txBody>
      </p:sp>
      <p:sp>
        <p:nvSpPr>
          <p:cNvPr id="4" name="Text Placeholder 3">
            <a:extLst>
              <a:ext uri="{FF2B5EF4-FFF2-40B4-BE49-F238E27FC236}">
                <a16:creationId xmlns:a16="http://schemas.microsoft.com/office/drawing/2014/main" id="{3EC25ED0-57FE-4E32-64FC-9CAB788EF7CF}"/>
              </a:ext>
            </a:extLst>
          </p:cNvPr>
          <p:cNvSpPr>
            <a:spLocks noGrp="1"/>
          </p:cNvSpPr>
          <p:nvPr>
            <p:ph type="body" sz="quarter" idx="11"/>
          </p:nvPr>
        </p:nvSpPr>
        <p:spPr>
          <a:xfrm>
            <a:off x="7680325" y="1700213"/>
            <a:ext cx="1269578" cy="249299"/>
          </a:xfrm>
        </p:spPr>
        <p:txBody>
          <a:bodyPr/>
          <a:lstStyle/>
          <a:p>
            <a:r>
              <a:rPr lang="en-AU" sz="1800" noProof="0">
                <a:solidFill>
                  <a:srgbClr val="FE6601"/>
                </a:solidFill>
              </a:rPr>
              <a:t>ACTIVITIES</a:t>
            </a:r>
          </a:p>
        </p:txBody>
      </p:sp>
      <p:sp>
        <p:nvSpPr>
          <p:cNvPr id="5" name="Text Placeholder 4">
            <a:extLst>
              <a:ext uri="{FF2B5EF4-FFF2-40B4-BE49-F238E27FC236}">
                <a16:creationId xmlns:a16="http://schemas.microsoft.com/office/drawing/2014/main" id="{7192FCE7-A6A9-B723-5D2D-504631D79D22}"/>
              </a:ext>
            </a:extLst>
          </p:cNvPr>
          <p:cNvSpPr>
            <a:spLocks noGrp="1"/>
          </p:cNvSpPr>
          <p:nvPr>
            <p:ph type="body" idx="1"/>
          </p:nvPr>
        </p:nvSpPr>
        <p:spPr>
          <a:xfrm>
            <a:off x="7697787" y="1946063"/>
            <a:ext cx="3978276" cy="661445"/>
          </a:xfrm>
        </p:spPr>
        <p:txBody>
          <a:bodyPr vert="horz" wrap="square" lIns="0" tIns="144000" rIns="0" bIns="0" rtlCol="0" anchor="t">
            <a:spAutoFit/>
          </a:bodyPr>
          <a:lstStyle/>
          <a:p>
            <a:pPr marL="285750" indent="-285750">
              <a:buClr>
                <a:srgbClr val="FE6601"/>
              </a:buClr>
              <a:buFont typeface="Wingdings" panose="020B0604020202020204" pitchFamily="34" charset="0"/>
              <a:buChar char="§"/>
            </a:pPr>
            <a:r>
              <a:rPr lang="en-AU" sz="1400" noProof="0">
                <a:solidFill>
                  <a:schemeClr val="tx2"/>
                </a:solidFill>
                <a:latin typeface="Arial"/>
                <a:cs typeface="Arial"/>
              </a:rPr>
              <a:t>Local manufacturing</a:t>
            </a:r>
            <a:endParaRPr lang="en-US"/>
          </a:p>
          <a:p>
            <a:pPr marL="285750" indent="-285750">
              <a:buClr>
                <a:srgbClr val="FE6601"/>
              </a:buClr>
              <a:buFont typeface="Wingdings" panose="020B0604020202020204" pitchFamily="34" charset="0"/>
              <a:buChar char="§"/>
            </a:pPr>
            <a:r>
              <a:rPr lang="en-AU" sz="1400" noProof="0">
                <a:solidFill>
                  <a:schemeClr val="tx2"/>
                </a:solidFill>
                <a:latin typeface="Arial"/>
                <a:cs typeface="Arial"/>
              </a:rPr>
              <a:t>Skills scan</a:t>
            </a:r>
          </a:p>
        </p:txBody>
      </p:sp>
      <p:sp>
        <p:nvSpPr>
          <p:cNvPr id="6" name="Text Placeholder 5">
            <a:extLst>
              <a:ext uri="{FF2B5EF4-FFF2-40B4-BE49-F238E27FC236}">
                <a16:creationId xmlns:a16="http://schemas.microsoft.com/office/drawing/2014/main" id="{80EF3281-8735-82BB-9A5B-71ECE9DE09A9}"/>
              </a:ext>
            </a:extLst>
          </p:cNvPr>
          <p:cNvSpPr>
            <a:spLocks noGrp="1"/>
          </p:cNvSpPr>
          <p:nvPr>
            <p:ph type="body" sz="quarter" idx="21"/>
          </p:nvPr>
        </p:nvSpPr>
        <p:spPr>
          <a:xfrm>
            <a:off x="7680325" y="3732825"/>
            <a:ext cx="1461939" cy="249299"/>
          </a:xfrm>
        </p:spPr>
        <p:txBody>
          <a:bodyPr/>
          <a:lstStyle/>
          <a:p>
            <a:r>
              <a:rPr lang="en-AU" sz="1800" noProof="0">
                <a:solidFill>
                  <a:srgbClr val="FE6601"/>
                </a:solidFill>
              </a:rPr>
              <a:t>RESOURCES</a:t>
            </a:r>
          </a:p>
        </p:txBody>
      </p:sp>
      <p:sp>
        <p:nvSpPr>
          <p:cNvPr id="7" name="Text Placeholder 6">
            <a:extLst>
              <a:ext uri="{FF2B5EF4-FFF2-40B4-BE49-F238E27FC236}">
                <a16:creationId xmlns:a16="http://schemas.microsoft.com/office/drawing/2014/main" id="{308840D9-61F3-E908-0395-CA040F667CFE}"/>
              </a:ext>
            </a:extLst>
          </p:cNvPr>
          <p:cNvSpPr>
            <a:spLocks noGrp="1"/>
          </p:cNvSpPr>
          <p:nvPr>
            <p:ph type="body" idx="22"/>
          </p:nvPr>
        </p:nvSpPr>
        <p:spPr>
          <a:xfrm>
            <a:off x="7697787" y="3978675"/>
            <a:ext cx="3978276" cy="1499623"/>
          </a:xfrm>
        </p:spPr>
        <p:txBody>
          <a:bodyPr vert="horz" wrap="square" lIns="0" tIns="144000" rIns="0" bIns="0" rtlCol="0" anchor="t">
            <a:spAutoFit/>
          </a:bodyPr>
          <a:lstStyle/>
          <a:p>
            <a:pPr marL="285750" indent="-285750" fontAlgn="base">
              <a:buClr>
                <a:srgbClr val="FE6601"/>
              </a:buClr>
              <a:buFont typeface="Wingdings" panose="020B0604020202020204" pitchFamily="34" charset="0"/>
              <a:buChar char="§"/>
            </a:pPr>
            <a:r>
              <a:rPr lang="en-AU" sz="1400">
                <a:solidFill>
                  <a:schemeClr val="tx2"/>
                </a:solidFill>
                <a:latin typeface="Arial"/>
                <a:cs typeface="Arial"/>
              </a:rPr>
              <a:t>Worksheets</a:t>
            </a:r>
            <a:r>
              <a:rPr lang="en-AU" sz="1400" noProof="0">
                <a:solidFill>
                  <a:schemeClr val="tx2"/>
                </a:solidFill>
                <a:latin typeface="Arial"/>
                <a:cs typeface="Arial"/>
              </a:rPr>
              <a:t> for each of the activities listed above​</a:t>
            </a:r>
            <a:endParaRPr lang="en-US"/>
          </a:p>
          <a:p>
            <a:pPr marL="285750" indent="-285750" fontAlgn="base">
              <a:buClr>
                <a:srgbClr val="FE6601"/>
              </a:buClr>
              <a:buFont typeface="Wingdings" panose="020B0604020202020204" pitchFamily="34" charset="0"/>
              <a:buChar char="§"/>
            </a:pPr>
            <a:r>
              <a:rPr lang="en-AU" sz="1400" noProof="0">
                <a:solidFill>
                  <a:schemeClr val="tx2"/>
                </a:solidFill>
                <a:latin typeface="Arial"/>
                <a:cs typeface="Arial"/>
              </a:rPr>
              <a:t>Your Career Factory: Career Assembly​</a:t>
            </a:r>
          </a:p>
          <a:p>
            <a:pPr marL="285750" indent="-285750" fontAlgn="base">
              <a:buClr>
                <a:srgbClr val="FE6601"/>
              </a:buClr>
              <a:buFont typeface="Wingdings" panose="020B0604020202020204" pitchFamily="34" charset="0"/>
              <a:buChar char="§"/>
            </a:pPr>
            <a:r>
              <a:rPr lang="en-AU" sz="1400" noProof="0">
                <a:solidFill>
                  <a:schemeClr val="tx2"/>
                </a:solidFill>
                <a:latin typeface="Arial"/>
                <a:cs typeface="Arial"/>
              </a:rPr>
              <a:t>manufacturingmatters.com.au</a:t>
            </a:r>
          </a:p>
          <a:p>
            <a:pPr marL="285750" indent="-285750" fontAlgn="base">
              <a:buClr>
                <a:srgbClr val="FE6601"/>
              </a:buClr>
              <a:buFont typeface="Wingdings" panose="020B0604020202020204" pitchFamily="34" charset="0"/>
              <a:buChar char="§"/>
            </a:pPr>
            <a:r>
              <a:rPr lang="en-AU" sz="1400" noProof="0">
                <a:solidFill>
                  <a:schemeClr val="tx2"/>
                </a:solidFill>
                <a:latin typeface="Arial"/>
                <a:cs typeface="Arial"/>
              </a:rPr>
              <a:t>Slide deck (with videos)</a:t>
            </a:r>
          </a:p>
        </p:txBody>
      </p:sp>
      <p:graphicFrame>
        <p:nvGraphicFramePr>
          <p:cNvPr id="8" name="Table 7">
            <a:extLst>
              <a:ext uri="{FF2B5EF4-FFF2-40B4-BE49-F238E27FC236}">
                <a16:creationId xmlns:a16="http://schemas.microsoft.com/office/drawing/2014/main" id="{9077C35F-79AF-0A1B-576E-E54769E30DB3}"/>
              </a:ext>
            </a:extLst>
          </p:cNvPr>
          <p:cNvGraphicFramePr>
            <a:graphicFrameLocks noGrp="1"/>
          </p:cNvGraphicFramePr>
          <p:nvPr>
            <p:extLst>
              <p:ext uri="{D42A27DB-BD31-4B8C-83A1-F6EECF244321}">
                <p14:modId xmlns:p14="http://schemas.microsoft.com/office/powerpoint/2010/main" val="4006307741"/>
              </p:ext>
            </p:extLst>
          </p:nvPr>
        </p:nvGraphicFramePr>
        <p:xfrm>
          <a:off x="1055688" y="1700213"/>
          <a:ext cx="5040312" cy="3013132"/>
        </p:xfrm>
        <a:graphic>
          <a:graphicData uri="http://schemas.openxmlformats.org/drawingml/2006/table">
            <a:tbl>
              <a:tblPr firstRow="1" bandRow="1">
                <a:tableStyleId>{9DCAF9ED-07DC-4A11-8D7F-57B35C25682E}</a:tableStyleId>
              </a:tblPr>
              <a:tblGrid>
                <a:gridCol w="5040312">
                  <a:extLst>
                    <a:ext uri="{9D8B030D-6E8A-4147-A177-3AD203B41FA5}">
                      <a16:colId xmlns:a16="http://schemas.microsoft.com/office/drawing/2014/main" val="1731320548"/>
                    </a:ext>
                  </a:extLst>
                </a:gridCol>
              </a:tblGrid>
              <a:tr h="386543">
                <a:tc>
                  <a:txBody>
                    <a:bodyPr/>
                    <a:lstStyle/>
                    <a:p>
                      <a:pPr algn="l"/>
                      <a:r>
                        <a:rPr lang="en-AU" sz="1600" noProof="0"/>
                        <a:t>By the end of this lesson, you will be able to:</a:t>
                      </a:r>
                    </a:p>
                  </a:txBody>
                  <a:tcPr anchor="ctr"/>
                </a:tc>
                <a:extLst>
                  <a:ext uri="{0D108BD9-81ED-4DB2-BD59-A6C34878D82A}">
                    <a16:rowId xmlns:a16="http://schemas.microsoft.com/office/drawing/2014/main" val="18277218"/>
                  </a:ext>
                </a:extLst>
              </a:tr>
              <a:tr h="885044">
                <a:tc>
                  <a:txBody>
                    <a:bodyPr/>
                    <a:lstStyle/>
                    <a:p>
                      <a:pPr marL="0" lvl="0" indent="0" algn="l">
                        <a:lnSpc>
                          <a:spcPct val="100000"/>
                        </a:lnSpc>
                        <a:spcBef>
                          <a:spcPts val="0"/>
                        </a:spcBef>
                        <a:spcAft>
                          <a:spcPts val="0"/>
                        </a:spcAft>
                        <a:buNone/>
                      </a:pPr>
                      <a:r>
                        <a:rPr lang="en-AU" sz="1400" b="1" i="0" u="none" strike="noStrike" noProof="0">
                          <a:solidFill>
                            <a:srgbClr val="000000"/>
                          </a:solidFill>
                          <a:latin typeface="Arial"/>
                        </a:rPr>
                        <a:t>Describe</a:t>
                      </a:r>
                      <a:r>
                        <a:rPr lang="en-AU" sz="1400" b="0" i="0" u="none" strike="noStrike" noProof="0">
                          <a:solidFill>
                            <a:srgbClr val="000000"/>
                          </a:solidFill>
                          <a:latin typeface="Arial"/>
                        </a:rPr>
                        <a:t> working in the 21</a:t>
                      </a:r>
                      <a:r>
                        <a:rPr lang="en-AU" sz="1400" b="0" i="0" u="none" strike="noStrike" baseline="30000" noProof="0">
                          <a:solidFill>
                            <a:srgbClr val="000000"/>
                          </a:solidFill>
                          <a:latin typeface="Arial"/>
                        </a:rPr>
                        <a:t>st</a:t>
                      </a:r>
                      <a:r>
                        <a:rPr lang="en-AU" sz="1400" b="0" i="0" u="none" strike="noStrike" noProof="0">
                          <a:solidFill>
                            <a:srgbClr val="000000"/>
                          </a:solidFill>
                          <a:latin typeface="Arial"/>
                        </a:rPr>
                        <a:t> century, including the need for flexibility, a positive attitude to learning and to change, enterprise, working with others in a range of ways and contexts, communication and problem solving</a:t>
                      </a:r>
                      <a:endParaRPr lang="en-US" sz="1400">
                        <a:latin typeface="Arial"/>
                      </a:endParaRPr>
                    </a:p>
                  </a:txBody>
                  <a:tcPr anchor="ctr"/>
                </a:tc>
                <a:extLst>
                  <a:ext uri="{0D108BD9-81ED-4DB2-BD59-A6C34878D82A}">
                    <a16:rowId xmlns:a16="http://schemas.microsoft.com/office/drawing/2014/main" val="3061950712"/>
                  </a:ext>
                </a:extLst>
              </a:tr>
              <a:tr h="709589">
                <a:tc>
                  <a:txBody>
                    <a:bodyPr/>
                    <a:lstStyle/>
                    <a:p>
                      <a:pPr marL="0" lvl="0" indent="0" algn="l">
                        <a:lnSpc>
                          <a:spcPct val="100000"/>
                        </a:lnSpc>
                        <a:spcBef>
                          <a:spcPts val="0"/>
                        </a:spcBef>
                        <a:spcAft>
                          <a:spcPts val="0"/>
                        </a:spcAft>
                        <a:buNone/>
                      </a:pPr>
                      <a:r>
                        <a:rPr lang="en-AU" sz="1400" b="1" i="0" u="none" strike="noStrike" noProof="0">
                          <a:solidFill>
                            <a:srgbClr val="000000"/>
                          </a:solidFill>
                          <a:latin typeface="Arial"/>
                        </a:rPr>
                        <a:t>Describe</a:t>
                      </a:r>
                      <a:r>
                        <a:rPr lang="en-AU" sz="1400" b="0" i="0" u="none" strike="noStrike" noProof="0">
                          <a:solidFill>
                            <a:srgbClr val="000000"/>
                          </a:solidFill>
                          <a:latin typeface="Arial"/>
                        </a:rPr>
                        <a:t> trends in work arrangements and the nature of work</a:t>
                      </a:r>
                      <a:endParaRPr lang="en-US" sz="1400">
                        <a:latin typeface="Arial"/>
                      </a:endParaRPr>
                    </a:p>
                  </a:txBody>
                  <a:tcPr anchor="ctr"/>
                </a:tc>
                <a:extLst>
                  <a:ext uri="{0D108BD9-81ED-4DB2-BD59-A6C34878D82A}">
                    <a16:rowId xmlns:a16="http://schemas.microsoft.com/office/drawing/2014/main" val="1544872231"/>
                  </a:ext>
                </a:extLst>
              </a:tr>
              <a:tr h="972120">
                <a:tc>
                  <a:txBody>
                    <a:bodyPr/>
                    <a:lstStyle/>
                    <a:p>
                      <a:pPr lvl="0" algn="l">
                        <a:buNone/>
                      </a:pPr>
                      <a:r>
                        <a:rPr lang="en-AU" sz="1400" b="1" i="0" u="none" strike="noStrike" noProof="0">
                          <a:solidFill>
                            <a:srgbClr val="000000"/>
                          </a:solidFill>
                          <a:latin typeface="Arial"/>
                        </a:rPr>
                        <a:t>Describe </a:t>
                      </a:r>
                      <a:r>
                        <a:rPr lang="en-AU" sz="1400" b="0" i="0" u="none" strike="noStrike" noProof="0">
                          <a:solidFill>
                            <a:srgbClr val="000000"/>
                          </a:solidFill>
                          <a:latin typeface="Arial"/>
                        </a:rPr>
                        <a:t>the push and pull employment factors relevant to the local context</a:t>
                      </a:r>
                      <a:endParaRPr lang="en-US" sz="1400">
                        <a:latin typeface="Arial"/>
                      </a:endParaRPr>
                    </a:p>
                  </a:txBody>
                  <a:tcPr anchor="ctr"/>
                </a:tc>
                <a:extLst>
                  <a:ext uri="{0D108BD9-81ED-4DB2-BD59-A6C34878D82A}">
                    <a16:rowId xmlns:a16="http://schemas.microsoft.com/office/drawing/2014/main" val="876768640"/>
                  </a:ext>
                </a:extLst>
              </a:tr>
            </a:tbl>
          </a:graphicData>
        </a:graphic>
      </p:graphicFrame>
    </p:spTree>
    <p:extLst>
      <p:ext uri="{BB962C8B-B14F-4D97-AF65-F5344CB8AC3E}">
        <p14:creationId xmlns:p14="http://schemas.microsoft.com/office/powerpoint/2010/main" val="4213000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0D766-0502-B910-7DF4-727A392D3B87}"/>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66822382-3018-35CE-85BC-782D717F5D5B}"/>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2" name="Title 11">
            <a:extLst>
              <a:ext uri="{FF2B5EF4-FFF2-40B4-BE49-F238E27FC236}">
                <a16:creationId xmlns:a16="http://schemas.microsoft.com/office/drawing/2014/main" id="{D6D8296B-A3A7-4DD7-EBD8-68877EDD1ED1}"/>
              </a:ext>
            </a:extLst>
          </p:cNvPr>
          <p:cNvSpPr>
            <a:spLocks noGrp="1"/>
          </p:cNvSpPr>
          <p:nvPr>
            <p:ph type="title"/>
          </p:nvPr>
        </p:nvSpPr>
        <p:spPr>
          <a:xfrm>
            <a:off x="1055941" y="873125"/>
            <a:ext cx="4008126" cy="524553"/>
          </a:xfrm>
        </p:spPr>
        <p:txBody>
          <a:bodyPr/>
          <a:lstStyle/>
          <a:p>
            <a:r>
              <a:rPr lang="en-AU" noProof="0"/>
              <a:t>Nature of work today</a:t>
            </a:r>
          </a:p>
        </p:txBody>
      </p:sp>
      <p:sp>
        <p:nvSpPr>
          <p:cNvPr id="4" name="Text Placeholder 2">
            <a:extLst>
              <a:ext uri="{FF2B5EF4-FFF2-40B4-BE49-F238E27FC236}">
                <a16:creationId xmlns:a16="http://schemas.microsoft.com/office/drawing/2014/main" id="{D82E3F6D-8A2F-ADD4-A7F6-A200DB06F3C3}"/>
              </a:ext>
            </a:extLst>
          </p:cNvPr>
          <p:cNvSpPr txBox="1">
            <a:spLocks/>
          </p:cNvSpPr>
          <p:nvPr/>
        </p:nvSpPr>
        <p:spPr>
          <a:xfrm>
            <a:off x="1055687" y="1700212"/>
            <a:ext cx="4622870" cy="367382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The world of work is undergoing significant transformation, shaped by technological advances, shifting social values, and global events like the pandemic. Understanding these changes helps you prepare for career realities that will be very different from what previous generations experienced.</a:t>
            </a:r>
          </a:p>
          <a:p>
            <a:r>
              <a:rPr lang="en-AU" noProof="0">
                <a:solidFill>
                  <a:schemeClr val="accent6"/>
                </a:solidFill>
              </a:rPr>
              <a:t>Manufacturing environments are especially impacted by these shifts, as automation, remote monitoring capabilities, and collaborative technologies redefine traditional roles and workflows. While some manufacturing jobs still require physical presence, others now incorporate flexible arrangements, digital skills, and new organisational structures that balance efficiency with worker preferences.</a:t>
            </a:r>
          </a:p>
        </p:txBody>
      </p:sp>
      <p:sp>
        <p:nvSpPr>
          <p:cNvPr id="9" name="Text Placeholder 2">
            <a:extLst>
              <a:ext uri="{FF2B5EF4-FFF2-40B4-BE49-F238E27FC236}">
                <a16:creationId xmlns:a16="http://schemas.microsoft.com/office/drawing/2014/main" id="{BE2F4CCD-504C-09FB-AAF5-94F0560E072E}"/>
              </a:ext>
            </a:extLst>
          </p:cNvPr>
          <p:cNvSpPr txBox="1">
            <a:spLocks/>
          </p:cNvSpPr>
          <p:nvPr/>
        </p:nvSpPr>
        <p:spPr>
          <a:xfrm>
            <a:off x="7228646" y="1700212"/>
            <a:ext cx="4622870" cy="412831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Today’s workplace is characterised by several major shifts:</a:t>
            </a:r>
          </a:p>
          <a:p>
            <a:r>
              <a:rPr lang="en-AU" b="1" noProof="0">
                <a:solidFill>
                  <a:schemeClr val="accent6"/>
                </a:solidFill>
              </a:rPr>
              <a:t>Flexibility revolution</a:t>
            </a:r>
            <a:endParaRPr lang="en-AU" noProof="0">
              <a:solidFill>
                <a:schemeClr val="accent6"/>
              </a:solidFill>
            </a:endParaRPr>
          </a:p>
          <a:p>
            <a:pPr lvl="1"/>
            <a:r>
              <a:rPr lang="en-AU" sz="1600" noProof="0">
                <a:solidFill>
                  <a:schemeClr val="accent6"/>
                </a:solidFill>
              </a:rPr>
              <a:t>Remote/hybrid work options</a:t>
            </a:r>
          </a:p>
          <a:p>
            <a:pPr lvl="1"/>
            <a:r>
              <a:rPr lang="en-AU" sz="1600" noProof="0">
                <a:solidFill>
                  <a:schemeClr val="accent6"/>
                </a:solidFill>
              </a:rPr>
              <a:t>Varied schedules and arrangements</a:t>
            </a:r>
          </a:p>
          <a:p>
            <a:r>
              <a:rPr lang="en-AU" b="1" noProof="0">
                <a:solidFill>
                  <a:schemeClr val="accent6"/>
                </a:solidFill>
              </a:rPr>
              <a:t>Digital transformation</a:t>
            </a:r>
            <a:endParaRPr lang="en-AU" noProof="0">
              <a:solidFill>
                <a:schemeClr val="accent6"/>
              </a:solidFill>
            </a:endParaRPr>
          </a:p>
          <a:p>
            <a:pPr lvl="1"/>
            <a:r>
              <a:rPr lang="en-AU" sz="1600" noProof="0">
                <a:solidFill>
                  <a:schemeClr val="accent6"/>
                </a:solidFill>
              </a:rPr>
              <a:t>Technology-mediated collaboration</a:t>
            </a:r>
          </a:p>
          <a:p>
            <a:pPr lvl="1"/>
            <a:r>
              <a:rPr lang="en-AU" sz="1600" noProof="0">
                <a:solidFill>
                  <a:schemeClr val="accent6"/>
                </a:solidFill>
              </a:rPr>
              <a:t>Automation of routine tasks</a:t>
            </a:r>
          </a:p>
          <a:p>
            <a:r>
              <a:rPr lang="en-AU" b="1" noProof="0">
                <a:solidFill>
                  <a:schemeClr val="accent6"/>
                </a:solidFill>
              </a:rPr>
              <a:t>Career fluidity</a:t>
            </a:r>
            <a:endParaRPr lang="en-AU" noProof="0">
              <a:solidFill>
                <a:schemeClr val="accent6"/>
              </a:solidFill>
            </a:endParaRPr>
          </a:p>
          <a:p>
            <a:pPr lvl="1"/>
            <a:r>
              <a:rPr lang="en-AU" sz="1600" noProof="0">
                <a:solidFill>
                  <a:schemeClr val="accent6"/>
                </a:solidFill>
              </a:rPr>
              <a:t>Multiple roles and career changes</a:t>
            </a:r>
          </a:p>
          <a:p>
            <a:pPr lvl="1"/>
            <a:r>
              <a:rPr lang="en-AU" sz="1600" noProof="0">
                <a:solidFill>
                  <a:schemeClr val="accent6"/>
                </a:solidFill>
              </a:rPr>
              <a:t>Continuous upskilling requirements</a:t>
            </a:r>
          </a:p>
          <a:p>
            <a:r>
              <a:rPr lang="en-AU" b="1" noProof="0">
                <a:solidFill>
                  <a:schemeClr val="accent6"/>
                </a:solidFill>
              </a:rPr>
              <a:t>Skills prioritisation</a:t>
            </a:r>
            <a:endParaRPr lang="en-AU" noProof="0">
              <a:solidFill>
                <a:schemeClr val="accent6"/>
              </a:solidFill>
            </a:endParaRPr>
          </a:p>
          <a:p>
            <a:pPr lvl="1"/>
            <a:r>
              <a:rPr lang="en-AU" sz="1600" noProof="0">
                <a:solidFill>
                  <a:schemeClr val="accent6"/>
                </a:solidFill>
              </a:rPr>
              <a:t>Problem-solving over repetition</a:t>
            </a:r>
          </a:p>
          <a:p>
            <a:pPr lvl="1"/>
            <a:r>
              <a:rPr lang="en-AU" sz="1600" noProof="0">
                <a:solidFill>
                  <a:schemeClr val="accent6"/>
                </a:solidFill>
              </a:rPr>
              <a:t>Communication across platforms</a:t>
            </a:r>
          </a:p>
        </p:txBody>
      </p:sp>
      <p:sp>
        <p:nvSpPr>
          <p:cNvPr id="6" name="Text Placeholder 2">
            <a:extLst>
              <a:ext uri="{FF2B5EF4-FFF2-40B4-BE49-F238E27FC236}">
                <a16:creationId xmlns:a16="http://schemas.microsoft.com/office/drawing/2014/main" id="{93D33093-AC0C-CC82-9DE9-6811BA0A4A98}"/>
              </a:ext>
            </a:extLst>
          </p:cNvPr>
          <p:cNvSpPr txBox="1">
            <a:spLocks/>
          </p:cNvSpPr>
          <p:nvPr/>
        </p:nvSpPr>
        <p:spPr>
          <a:xfrm>
            <a:off x="1055687" y="625571"/>
            <a:ext cx="3030812" cy="247554"/>
          </a:xfrm>
          <a:prstGeom prst="rect">
            <a:avLst/>
          </a:prstGeom>
          <a:solidFill>
            <a:schemeClr val="accent3"/>
          </a:solidFill>
          <a:ln>
            <a:noFill/>
          </a:ln>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WORKPLACE EVOLUTION AND TRENDS</a:t>
            </a:r>
          </a:p>
        </p:txBody>
      </p:sp>
    </p:spTree>
    <p:extLst>
      <p:ext uri="{BB962C8B-B14F-4D97-AF65-F5344CB8AC3E}">
        <p14:creationId xmlns:p14="http://schemas.microsoft.com/office/powerpoint/2010/main" val="190592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6F628DA-67DC-6BBB-1062-7254343CF8B9}"/>
              </a:ext>
            </a:extLst>
          </p:cNvPr>
          <p:cNvSpPr>
            <a:spLocks noGrp="1"/>
          </p:cNvSpPr>
          <p:nvPr>
            <p:ph type="title"/>
          </p:nvPr>
        </p:nvSpPr>
        <p:spPr>
          <a:xfrm>
            <a:off x="1055941" y="873125"/>
            <a:ext cx="6744452" cy="524553"/>
          </a:xfrm>
        </p:spPr>
        <p:txBody>
          <a:bodyPr/>
          <a:lstStyle/>
          <a:p>
            <a:r>
              <a:rPr lang="en-AU" noProof="0"/>
              <a:t>Preparing for the modern workforce</a:t>
            </a:r>
          </a:p>
        </p:txBody>
      </p:sp>
      <p:sp>
        <p:nvSpPr>
          <p:cNvPr id="9" name="Text Placeholder 2">
            <a:extLst>
              <a:ext uri="{FF2B5EF4-FFF2-40B4-BE49-F238E27FC236}">
                <a16:creationId xmlns:a16="http://schemas.microsoft.com/office/drawing/2014/main" id="{86AE6E29-529A-3A4B-9C60-141050D17D72}"/>
              </a:ext>
            </a:extLst>
          </p:cNvPr>
          <p:cNvSpPr txBox="1">
            <a:spLocks/>
          </p:cNvSpPr>
          <p:nvPr/>
        </p:nvSpPr>
        <p:spPr>
          <a:xfrm>
            <a:off x="1055687" y="625571"/>
            <a:ext cx="3030812" cy="247554"/>
          </a:xfrm>
          <a:prstGeom prst="rect">
            <a:avLst/>
          </a:prstGeom>
          <a:solidFill>
            <a:schemeClr val="accent3"/>
          </a:solidFill>
          <a:ln>
            <a:noFill/>
          </a:ln>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WORKPLACE EVOLUTION AND TRENDS</a:t>
            </a:r>
          </a:p>
        </p:txBody>
      </p:sp>
      <p:sp>
        <p:nvSpPr>
          <p:cNvPr id="10" name="TextBox 3">
            <a:extLst>
              <a:ext uri="{FF2B5EF4-FFF2-40B4-BE49-F238E27FC236}">
                <a16:creationId xmlns:a16="http://schemas.microsoft.com/office/drawing/2014/main" id="{FFE50C9E-1F5A-985F-EFEA-E498B878646A}"/>
              </a:ext>
            </a:extLst>
          </p:cNvPr>
          <p:cNvSpPr txBox="1"/>
          <p:nvPr/>
        </p:nvSpPr>
        <p:spPr>
          <a:xfrm>
            <a:off x="5334000" y="5707876"/>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AU" sz="1200" b="1" i="0" noProof="0">
                <a:solidFill>
                  <a:srgbClr val="0F0F0F"/>
                </a:solidFill>
                <a:effectLst/>
                <a:latin typeface="+mj-lt"/>
              </a:rPr>
              <a:t>Preparing for the modern workforce</a:t>
            </a:r>
          </a:p>
        </p:txBody>
      </p:sp>
      <p:sp>
        <p:nvSpPr>
          <p:cNvPr id="15" name="Text Placeholder 14">
            <a:extLst>
              <a:ext uri="{FF2B5EF4-FFF2-40B4-BE49-F238E27FC236}">
                <a16:creationId xmlns:a16="http://schemas.microsoft.com/office/drawing/2014/main" id="{97E6A4FE-691E-D37B-A33D-4EFD98DBCDA6}"/>
              </a:ext>
            </a:extLst>
          </p:cNvPr>
          <p:cNvSpPr>
            <a:spLocks noGrp="1"/>
          </p:cNvSpPr>
          <p:nvPr/>
        </p:nvSpPr>
        <p:spPr>
          <a:xfrm>
            <a:off x="1079736" y="1618922"/>
            <a:ext cx="3203576" cy="1114902"/>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noProof="0">
                <a:solidFill>
                  <a:schemeClr val="accent6"/>
                </a:solidFill>
              </a:rPr>
              <a:t>Major global and local force are reshaping how we work. The workforce of today have a much more flexible work environment and are more likely to change jobs and careers frequently.</a:t>
            </a:r>
          </a:p>
        </p:txBody>
      </p:sp>
      <p:sp>
        <p:nvSpPr>
          <p:cNvPr id="16" name="Text Placeholder 2">
            <a:extLst>
              <a:ext uri="{FF2B5EF4-FFF2-40B4-BE49-F238E27FC236}">
                <a16:creationId xmlns:a16="http://schemas.microsoft.com/office/drawing/2014/main" id="{0C14902B-7398-BD93-14B4-B7CF7E26BEEF}"/>
              </a:ext>
            </a:extLst>
          </p:cNvPr>
          <p:cNvSpPr txBox="1">
            <a:spLocks/>
          </p:cNvSpPr>
          <p:nvPr/>
        </p:nvSpPr>
        <p:spPr>
          <a:xfrm>
            <a:off x="1079736" y="3519842"/>
            <a:ext cx="3203576" cy="1949591"/>
          </a:xfrm>
          <a:prstGeom prst="rect">
            <a:avLst/>
          </a:prstGeom>
          <a:solidFill>
            <a:schemeClr val="bg2"/>
          </a:solidFill>
          <a:ln w="25400">
            <a:solidFill>
              <a:schemeClr val="accent3"/>
            </a:solidFill>
          </a:ln>
        </p:spPr>
        <p:txBody>
          <a:bodyPr vert="horz" wrap="square" lIns="180000" tIns="180000" rIns="180000" bIns="180000" rtlCol="0">
            <a:spAutoFit/>
          </a:bodyPr>
          <a:lstStyle>
            <a:defPPr>
              <a:defRPr lang="en-US"/>
            </a:defPPr>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accent6"/>
                </a:solidFill>
              </a:rPr>
              <a:t>Reflect on the careers of a parent, guardian or older family friend. How many jobs or careers do you think they have had?</a:t>
            </a:r>
          </a:p>
          <a:p>
            <a:pPr marL="285750" indent="-285750">
              <a:buClr>
                <a:schemeClr val="accent3"/>
              </a:buClr>
              <a:buFont typeface="Arial" panose="020B0604020202020204" pitchFamily="34" charset="0"/>
              <a:buChar char="•"/>
            </a:pPr>
            <a:r>
              <a:rPr lang="en-AU" sz="1200" noProof="0">
                <a:solidFill>
                  <a:schemeClr val="accent6"/>
                </a:solidFill>
              </a:rPr>
              <a:t>Does having multiple careers interest you? Why?</a:t>
            </a:r>
          </a:p>
          <a:p>
            <a:pPr marL="285750" indent="-285750">
              <a:buClr>
                <a:schemeClr val="accent3"/>
              </a:buClr>
              <a:buFont typeface="Arial" panose="020B0604020202020204" pitchFamily="34" charset="0"/>
              <a:buChar char="•"/>
            </a:pPr>
            <a:r>
              <a:rPr lang="en-AU" sz="1200" noProof="0">
                <a:solidFill>
                  <a:schemeClr val="accent6"/>
                </a:solidFill>
              </a:rPr>
              <a:t>Can you think of some push and pull factors that might apply to you?</a:t>
            </a:r>
          </a:p>
        </p:txBody>
      </p:sp>
      <p:sp>
        <p:nvSpPr>
          <p:cNvPr id="17" name="Text Placeholder 14">
            <a:extLst>
              <a:ext uri="{FF2B5EF4-FFF2-40B4-BE49-F238E27FC236}">
                <a16:creationId xmlns:a16="http://schemas.microsoft.com/office/drawing/2014/main" id="{ED6E233F-D681-B82F-E2A5-BABDFA989D4F}"/>
              </a:ext>
            </a:extLst>
          </p:cNvPr>
          <p:cNvSpPr txBox="1">
            <a:spLocks/>
          </p:cNvSpPr>
          <p:nvPr/>
        </p:nvSpPr>
        <p:spPr>
          <a:xfrm>
            <a:off x="1065312" y="3274137"/>
            <a:ext cx="1911915" cy="247554"/>
          </a:xfrm>
          <a:prstGeom prst="rect">
            <a:avLst/>
          </a:prstGeom>
          <a:solidFill>
            <a:schemeClr val="accent3"/>
          </a:solidFill>
        </p:spPr>
        <p:txBody>
          <a:bodyPr vert="horz" wrap="none" lIns="72000" tIns="72000" rIns="72000" bIns="36000" rtlCol="0">
            <a:spAutoFit/>
          </a:bodyPr>
          <a:lstStyle>
            <a:defPPr>
              <a:defRPr lang="en-US"/>
            </a:defPPr>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pic>
        <p:nvPicPr>
          <p:cNvPr id="4" name="Online Media 3" title="MSQ_Video_Preparing-For-The-Modern-Workforce">
            <a:hlinkClick r:id="" action="ppaction://media"/>
            <a:extLst>
              <a:ext uri="{FF2B5EF4-FFF2-40B4-BE49-F238E27FC236}">
                <a16:creationId xmlns:a16="http://schemas.microsoft.com/office/drawing/2014/main" id="{78893CEE-35DA-235C-386E-31C822BDA521}"/>
              </a:ext>
            </a:extLst>
          </p:cNvPr>
          <p:cNvPicPr>
            <a:picLocks noGrp="1" noRot="1" noChangeAspect="1"/>
          </p:cNvPicPr>
          <p:nvPr>
            <p:ph type="media" sz="quarter" idx="19"/>
            <a:videoFile r:link="rId1"/>
          </p:nvPr>
        </p:nvPicPr>
        <p:blipFill>
          <a:blip r:embed="rId3"/>
          <a:stretch>
            <a:fillRect/>
          </a:stretch>
        </p:blipFill>
        <p:spPr>
          <a:xfrm>
            <a:off x="5334000" y="1945113"/>
            <a:ext cx="6317773" cy="3558985"/>
          </a:xfrm>
          <a:prstGeom prst="rect">
            <a:avLst/>
          </a:prstGeom>
        </p:spPr>
      </p:pic>
    </p:spTree>
    <p:extLst>
      <p:ext uri="{BB962C8B-B14F-4D97-AF65-F5344CB8AC3E}">
        <p14:creationId xmlns:p14="http://schemas.microsoft.com/office/powerpoint/2010/main" val="380572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A8109-AC4E-2E75-39A8-2C1C52823F01}"/>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4193BFCD-020E-6C06-F973-92C1368971D3}"/>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888163" y="0"/>
            <a:ext cx="5402789" cy="6934200"/>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D1D9E279-5C20-A3B3-6DDF-CEEC48111C08}"/>
              </a:ext>
            </a:extLst>
          </p:cNvPr>
          <p:cNvSpPr>
            <a:spLocks noGrp="1"/>
          </p:cNvSpPr>
          <p:nvPr>
            <p:ph type="title"/>
          </p:nvPr>
        </p:nvSpPr>
        <p:spPr>
          <a:xfrm>
            <a:off x="1055940" y="873125"/>
            <a:ext cx="6372042" cy="524553"/>
          </a:xfrm>
        </p:spPr>
        <p:txBody>
          <a:bodyPr/>
          <a:lstStyle/>
          <a:p>
            <a:r>
              <a:rPr lang="en-AU" noProof="0"/>
              <a:t>Workplace trends impact analysis</a:t>
            </a:r>
          </a:p>
        </p:txBody>
      </p:sp>
      <p:sp>
        <p:nvSpPr>
          <p:cNvPr id="3" name="Text Placeholder 2">
            <a:extLst>
              <a:ext uri="{FF2B5EF4-FFF2-40B4-BE49-F238E27FC236}">
                <a16:creationId xmlns:a16="http://schemas.microsoft.com/office/drawing/2014/main" id="{AC526F7A-EBCB-6D6C-84ED-1A42D6A228F6}"/>
              </a:ext>
            </a:extLst>
          </p:cNvPr>
          <p:cNvSpPr>
            <a:spLocks noGrp="1"/>
          </p:cNvSpPr>
          <p:nvPr>
            <p:ph type="body" sz="quarter" idx="20"/>
          </p:nvPr>
        </p:nvSpPr>
        <p:spPr>
          <a:xfrm>
            <a:off x="1055688" y="624947"/>
            <a:ext cx="831492" cy="247554"/>
          </a:xfrm>
        </p:spPr>
        <p:txBody>
          <a:bodyPr/>
          <a:lstStyle/>
          <a:p>
            <a:r>
              <a:rPr lang="en-AU" noProof="0"/>
              <a:t>ACTIVITY</a:t>
            </a:r>
          </a:p>
        </p:txBody>
      </p:sp>
      <p:sp>
        <p:nvSpPr>
          <p:cNvPr id="2" name="Text Placeholder 5">
            <a:extLst>
              <a:ext uri="{FF2B5EF4-FFF2-40B4-BE49-F238E27FC236}">
                <a16:creationId xmlns:a16="http://schemas.microsoft.com/office/drawing/2014/main" id="{22F0D899-BA22-7B3B-14D3-A4B3345EC596}"/>
              </a:ext>
            </a:extLst>
          </p:cNvPr>
          <p:cNvSpPr txBox="1">
            <a:spLocks/>
          </p:cNvSpPr>
          <p:nvPr/>
        </p:nvSpPr>
        <p:spPr>
          <a:xfrm>
            <a:off x="1055687" y="1593276"/>
            <a:ext cx="6107113"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Evaluating tomorrow’s work environment</a:t>
            </a:r>
          </a:p>
        </p:txBody>
      </p:sp>
      <p:graphicFrame>
        <p:nvGraphicFramePr>
          <p:cNvPr id="9" name="Table 8">
            <a:extLst>
              <a:ext uri="{FF2B5EF4-FFF2-40B4-BE49-F238E27FC236}">
                <a16:creationId xmlns:a16="http://schemas.microsoft.com/office/drawing/2014/main" id="{2443BF9E-7865-AA79-E008-A0FB4C733DAF}"/>
              </a:ext>
            </a:extLst>
          </p:cNvPr>
          <p:cNvGraphicFramePr>
            <a:graphicFrameLocks noGrp="1"/>
          </p:cNvGraphicFramePr>
          <p:nvPr>
            <p:extLst>
              <p:ext uri="{D42A27DB-BD31-4B8C-83A1-F6EECF244321}">
                <p14:modId xmlns:p14="http://schemas.microsoft.com/office/powerpoint/2010/main" val="274027438"/>
              </p:ext>
            </p:extLst>
          </p:nvPr>
        </p:nvGraphicFramePr>
        <p:xfrm>
          <a:off x="1055687" y="2122017"/>
          <a:ext cx="5192714" cy="4082108"/>
        </p:xfrm>
        <a:graphic>
          <a:graphicData uri="http://schemas.openxmlformats.org/drawingml/2006/table">
            <a:tbl>
              <a:tblPr firstRow="1" bandRow="1">
                <a:tableStyleId>{9DCAF9ED-07DC-4A11-8D7F-57B35C25682E}</a:tableStyleId>
              </a:tblPr>
              <a:tblGrid>
                <a:gridCol w="5192714">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kern="1200" noProof="0">
                          <a:solidFill>
                            <a:schemeClr val="tx2"/>
                          </a:solidFill>
                          <a:effectLst/>
                        </a:rPr>
                        <a:t>The nature of work is rapidly evolving, with significant implications for your future career choices. Understanding how different workplace trends might impact various aspects of working life helps you prepare for and adapt to these changes.</a:t>
                      </a:r>
                      <a:endParaRPr lang="en-AU" sz="1100" b="0" noProof="0">
                        <a:solidFill>
                          <a:schemeClr val="tx2"/>
                        </a:solidFill>
                      </a:endParaRPr>
                    </a:p>
                  </a:txBody>
                  <a:tcPr anchor="ctr">
                    <a:no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noProof="0">
                          <a:solidFill>
                            <a:schemeClr val="accent1"/>
                          </a:solidFill>
                          <a:effectLst/>
                        </a:rPr>
                        <a:t>STEPS</a:t>
                      </a:r>
                      <a:r>
                        <a:rPr lang="en-AU" sz="1100" b="0" noProof="0">
                          <a:solidFill>
                            <a:schemeClr val="bg2"/>
                          </a:solidFill>
                          <a:effectLst/>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100" noProof="0">
                          <a:solidFill>
                            <a:schemeClr val="tx2"/>
                          </a:solidFill>
                        </a:rPr>
                        <a:t>For each trend, consider whether you think it’s generally positive or negative for workers.</a:t>
                      </a:r>
                    </a:p>
                    <a:p>
                      <a:pPr marL="228600" indent="-228600">
                        <a:buFont typeface="+mj-lt"/>
                        <a:buAutoNum type="arabicPeriod"/>
                      </a:pPr>
                      <a:r>
                        <a:rPr lang="en-AU" sz="1100" noProof="0">
                          <a:solidFill>
                            <a:schemeClr val="tx2"/>
                          </a:solidFill>
                        </a:rPr>
                        <a:t>Evaluate how each trend impacts productivity, work-life balance, connection with colleagues, and efficiency. Mark your assessment in each cell (+ for positive, - for negative, 0 for mixed impact).</a:t>
                      </a:r>
                    </a:p>
                    <a:p>
                      <a:pPr marL="228600" indent="-228600">
                        <a:buFont typeface="+mj-lt"/>
                        <a:buAutoNum type="arabicPeriod"/>
                      </a:pPr>
                      <a:r>
                        <a:rPr lang="en-AU" sz="1100" noProof="0">
                          <a:solidFill>
                            <a:schemeClr val="tx2"/>
                          </a:solidFill>
                        </a:rPr>
                        <a:t>Identify which trends you believe will most significantly impact manufacturing careers. Discuss your assessments with a partner or small group, comparing perspectives.</a:t>
                      </a:r>
                    </a:p>
                  </a:txBody>
                  <a:tcPr anchor="ctr">
                    <a:no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noProof="0">
                          <a:solidFill>
                            <a:schemeClr val="accent1"/>
                          </a:solidFill>
                          <a:effectLst/>
                        </a:rPr>
                        <a:t>RESOURCES</a:t>
                      </a:r>
                      <a:r>
                        <a:rPr lang="en-AU" sz="1100" b="0" noProof="0">
                          <a:solidFill>
                            <a:schemeClr val="accent1"/>
                          </a:solidFill>
                          <a:effectLst/>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Trend template on Slide 7</a:t>
                      </a:r>
                    </a:p>
                  </a:txBody>
                  <a:tcPr anchor="ctr">
                    <a:noFill/>
                  </a:tcPr>
                </a:tc>
                <a:extLst>
                  <a:ext uri="{0D108BD9-81ED-4DB2-BD59-A6C34878D82A}">
                    <a16:rowId xmlns:a16="http://schemas.microsoft.com/office/drawing/2014/main" val="3625204483"/>
                  </a:ext>
                </a:extLst>
              </a:tr>
            </a:tbl>
          </a:graphicData>
        </a:graphic>
      </p:graphicFrame>
    </p:spTree>
    <p:extLst>
      <p:ext uri="{BB962C8B-B14F-4D97-AF65-F5344CB8AC3E}">
        <p14:creationId xmlns:p14="http://schemas.microsoft.com/office/powerpoint/2010/main" val="4084674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2EF54-A563-CDDF-2F57-4E00EB22A637}"/>
            </a:ext>
          </a:extLst>
        </p:cNvPr>
        <p:cNvGrpSpPr/>
        <p:nvPr/>
      </p:nvGrpSpPr>
      <p:grpSpPr>
        <a:xfrm>
          <a:off x="0" y="0"/>
          <a:ext cx="0" cy="0"/>
          <a:chOff x="0" y="0"/>
          <a:chExt cx="0" cy="0"/>
        </a:xfrm>
      </p:grpSpPr>
      <p:pic>
        <p:nvPicPr>
          <p:cNvPr id="19" name="object 10">
            <a:extLst>
              <a:ext uri="{FF2B5EF4-FFF2-40B4-BE49-F238E27FC236}">
                <a16:creationId xmlns:a16="http://schemas.microsoft.com/office/drawing/2014/main" id="{AEAD6117-E500-EE7C-A02C-2FFB7D061556}"/>
              </a:ext>
            </a:extLst>
          </p:cNvPr>
          <p:cNvPicPr/>
          <p:nvPr/>
        </p:nvPicPr>
        <p:blipFill>
          <a:blip r:embed="rId2" cstate="print"/>
          <a:stretch>
            <a:fillRect/>
          </a:stretch>
        </p:blipFill>
        <p:spPr>
          <a:xfrm>
            <a:off x="9437672" y="205400"/>
            <a:ext cx="198653" cy="205498"/>
          </a:xfrm>
          <a:prstGeom prst="rect">
            <a:avLst/>
          </a:prstGeom>
        </p:spPr>
      </p:pic>
      <p:graphicFrame>
        <p:nvGraphicFramePr>
          <p:cNvPr id="4" name="Table 3">
            <a:extLst>
              <a:ext uri="{FF2B5EF4-FFF2-40B4-BE49-F238E27FC236}">
                <a16:creationId xmlns:a16="http://schemas.microsoft.com/office/drawing/2014/main" id="{D2C2B25E-F43A-8666-34D7-0430CC40EEFE}"/>
              </a:ext>
            </a:extLst>
          </p:cNvPr>
          <p:cNvGraphicFramePr>
            <a:graphicFrameLocks noGrp="1"/>
          </p:cNvGraphicFramePr>
          <p:nvPr>
            <p:extLst>
              <p:ext uri="{D42A27DB-BD31-4B8C-83A1-F6EECF244321}">
                <p14:modId xmlns:p14="http://schemas.microsoft.com/office/powerpoint/2010/main" val="545434323"/>
              </p:ext>
            </p:extLst>
          </p:nvPr>
        </p:nvGraphicFramePr>
        <p:xfrm>
          <a:off x="795144" y="1524000"/>
          <a:ext cx="10601711" cy="4724397"/>
        </p:xfrm>
        <a:graphic>
          <a:graphicData uri="http://schemas.openxmlformats.org/drawingml/2006/table">
            <a:tbl>
              <a:tblPr firstRow="1" bandRow="1">
                <a:tableStyleId>{5C22544A-7EE6-4342-B048-85BDC9FD1C3A}</a:tableStyleId>
              </a:tblPr>
              <a:tblGrid>
                <a:gridCol w="3242321">
                  <a:extLst>
                    <a:ext uri="{9D8B030D-6E8A-4147-A177-3AD203B41FA5}">
                      <a16:colId xmlns:a16="http://schemas.microsoft.com/office/drawing/2014/main" val="599274202"/>
                    </a:ext>
                  </a:extLst>
                </a:gridCol>
                <a:gridCol w="1471878">
                  <a:extLst>
                    <a:ext uri="{9D8B030D-6E8A-4147-A177-3AD203B41FA5}">
                      <a16:colId xmlns:a16="http://schemas.microsoft.com/office/drawing/2014/main" val="554100956"/>
                    </a:ext>
                  </a:extLst>
                </a:gridCol>
                <a:gridCol w="1471878">
                  <a:extLst>
                    <a:ext uri="{9D8B030D-6E8A-4147-A177-3AD203B41FA5}">
                      <a16:colId xmlns:a16="http://schemas.microsoft.com/office/drawing/2014/main" val="1467982257"/>
                    </a:ext>
                  </a:extLst>
                </a:gridCol>
                <a:gridCol w="1471878">
                  <a:extLst>
                    <a:ext uri="{9D8B030D-6E8A-4147-A177-3AD203B41FA5}">
                      <a16:colId xmlns:a16="http://schemas.microsoft.com/office/drawing/2014/main" val="2127605978"/>
                    </a:ext>
                  </a:extLst>
                </a:gridCol>
                <a:gridCol w="1471878">
                  <a:extLst>
                    <a:ext uri="{9D8B030D-6E8A-4147-A177-3AD203B41FA5}">
                      <a16:colId xmlns:a16="http://schemas.microsoft.com/office/drawing/2014/main" val="1923840100"/>
                    </a:ext>
                  </a:extLst>
                </a:gridCol>
                <a:gridCol w="1471878">
                  <a:extLst>
                    <a:ext uri="{9D8B030D-6E8A-4147-A177-3AD203B41FA5}">
                      <a16:colId xmlns:a16="http://schemas.microsoft.com/office/drawing/2014/main" val="1978649465"/>
                    </a:ext>
                  </a:extLst>
                </a:gridCol>
              </a:tblGrid>
              <a:tr h="526654">
                <a:tc>
                  <a:txBody>
                    <a:bodyPr/>
                    <a:lstStyle/>
                    <a:p>
                      <a:r>
                        <a:rPr lang="en-AU" sz="1400" noProof="0">
                          <a:latin typeface="Arial" panose="020B0604020202020204" pitchFamily="34" charset="0"/>
                          <a:cs typeface="Arial" panose="020B0604020202020204" pitchFamily="34" charset="0"/>
                        </a:rPr>
                        <a:t>Trend</a:t>
                      </a:r>
                    </a:p>
                  </a:txBody>
                  <a:tcPr anchor="ctr"/>
                </a:tc>
                <a:tc>
                  <a:txBody>
                    <a:bodyPr/>
                    <a:lstStyle/>
                    <a:p>
                      <a:pPr algn="ctr"/>
                      <a:r>
                        <a:rPr lang="en-AU" sz="1400" noProof="0">
                          <a:latin typeface="Arial" panose="020B0604020202020204" pitchFamily="34" charset="0"/>
                          <a:cs typeface="Arial" panose="020B0604020202020204" pitchFamily="34" charset="0"/>
                        </a:rPr>
                        <a:t>Positive or negative?</a:t>
                      </a:r>
                    </a:p>
                  </a:txBody>
                  <a:tcPr anchor="ctr"/>
                </a:tc>
                <a:tc>
                  <a:txBody>
                    <a:bodyPr/>
                    <a:lstStyle/>
                    <a:p>
                      <a:pPr algn="ctr"/>
                      <a:r>
                        <a:rPr lang="en-AU" sz="1400" noProof="0">
                          <a:latin typeface="Arial" panose="020B0604020202020204" pitchFamily="34" charset="0"/>
                          <a:cs typeface="Arial" panose="020B0604020202020204" pitchFamily="34" charset="0"/>
                        </a:rPr>
                        <a:t>Productivity impact</a:t>
                      </a:r>
                    </a:p>
                  </a:txBody>
                  <a:tcPr anchor="ctr"/>
                </a:tc>
                <a:tc>
                  <a:txBody>
                    <a:bodyPr/>
                    <a:lstStyle/>
                    <a:p>
                      <a:pPr algn="ctr"/>
                      <a:r>
                        <a:rPr lang="en-AU" sz="1400" noProof="0">
                          <a:latin typeface="Arial" panose="020B0604020202020204" pitchFamily="34" charset="0"/>
                          <a:cs typeface="Arial" panose="020B0604020202020204" pitchFamily="34" charset="0"/>
                        </a:rPr>
                        <a:t>Work-life impact</a:t>
                      </a:r>
                    </a:p>
                  </a:txBody>
                  <a:tcPr anchor="ctr"/>
                </a:tc>
                <a:tc>
                  <a:txBody>
                    <a:bodyPr/>
                    <a:lstStyle/>
                    <a:p>
                      <a:pPr algn="ctr"/>
                      <a:r>
                        <a:rPr lang="en-AU" sz="1400" noProof="0">
                          <a:latin typeface="Arial" panose="020B0604020202020204" pitchFamily="34" charset="0"/>
                          <a:cs typeface="Arial" panose="020B0604020202020204" pitchFamily="34" charset="0"/>
                        </a:rPr>
                        <a:t>Connection impact</a:t>
                      </a:r>
                    </a:p>
                  </a:txBody>
                  <a:tcPr anchor="ctr"/>
                </a:tc>
                <a:tc>
                  <a:txBody>
                    <a:bodyPr/>
                    <a:lstStyle/>
                    <a:p>
                      <a:pPr algn="ctr"/>
                      <a:r>
                        <a:rPr lang="en-AU" sz="1400" noProof="0">
                          <a:latin typeface="Arial" panose="020B0604020202020204" pitchFamily="34" charset="0"/>
                          <a:cs typeface="Arial" panose="020B0604020202020204" pitchFamily="34" charset="0"/>
                        </a:rPr>
                        <a:t>Efficiency impact</a:t>
                      </a:r>
                    </a:p>
                  </a:txBody>
                  <a:tcPr anchor="ctr"/>
                </a:tc>
                <a:extLst>
                  <a:ext uri="{0D108BD9-81ED-4DB2-BD59-A6C34878D82A}">
                    <a16:rowId xmlns:a16="http://schemas.microsoft.com/office/drawing/2014/main" val="13549335"/>
                  </a:ext>
                </a:extLst>
              </a:tr>
              <a:tr h="449205">
                <a:tc>
                  <a:txBody>
                    <a:bodyPr/>
                    <a:lstStyle/>
                    <a:p>
                      <a:r>
                        <a:rPr lang="en-AU" sz="1400" noProof="0">
                          <a:latin typeface="Arial" panose="020B0604020202020204" pitchFamily="34" charset="0"/>
                          <a:cs typeface="Arial" panose="020B0604020202020204" pitchFamily="34" charset="0"/>
                        </a:rPr>
                        <a:t>Work from home / flexible hours</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30379118"/>
                  </a:ext>
                </a:extLst>
              </a:tr>
              <a:tr h="449205">
                <a:tc>
                  <a:txBody>
                    <a:bodyPr/>
                    <a:lstStyle/>
                    <a:p>
                      <a:r>
                        <a:rPr lang="en-AU" sz="1400" noProof="0">
                          <a:latin typeface="Arial" panose="020B0604020202020204" pitchFamily="34" charset="0"/>
                          <a:cs typeface="Arial" panose="020B0604020202020204" pitchFamily="34" charset="0"/>
                        </a:rPr>
                        <a:t>Fixed work times and roles</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661014203"/>
                  </a:ext>
                </a:extLst>
              </a:tr>
              <a:tr h="449205">
                <a:tc>
                  <a:txBody>
                    <a:bodyPr/>
                    <a:lstStyle/>
                    <a:p>
                      <a:r>
                        <a:rPr lang="en-AU" sz="1400" noProof="0">
                          <a:latin typeface="Arial" panose="020B0604020202020204" pitchFamily="34" charset="0"/>
                          <a:cs typeface="Arial" panose="020B0604020202020204" pitchFamily="34" charset="0"/>
                        </a:rPr>
                        <a:t>Online meetings</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53063330"/>
                  </a:ext>
                </a:extLst>
              </a:tr>
              <a:tr h="449205">
                <a:tc>
                  <a:txBody>
                    <a:bodyPr/>
                    <a:lstStyle/>
                    <a:p>
                      <a:r>
                        <a:rPr lang="en-AU" sz="1400" noProof="0">
                          <a:latin typeface="Arial" panose="020B0604020202020204" pitchFamily="34" charset="0"/>
                          <a:cs typeface="Arial" panose="020B0604020202020204" pitchFamily="34" charset="0"/>
                        </a:rPr>
                        <a:t>Entire organisation in one office</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58344116"/>
                  </a:ext>
                </a:extLst>
              </a:tr>
              <a:tr h="449205">
                <a:tc>
                  <a:txBody>
                    <a:bodyPr/>
                    <a:lstStyle/>
                    <a:p>
                      <a:r>
                        <a:rPr lang="en-AU" sz="1400" noProof="0">
                          <a:latin typeface="Arial" panose="020B0604020202020204" pitchFamily="34" charset="0"/>
                          <a:cs typeface="Arial" panose="020B0604020202020204" pitchFamily="34" charset="0"/>
                        </a:rPr>
                        <a:t>Lifelong learning</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94347095"/>
                  </a:ext>
                </a:extLst>
              </a:tr>
              <a:tr h="449205">
                <a:tc>
                  <a:txBody>
                    <a:bodyPr/>
                    <a:lstStyle/>
                    <a:p>
                      <a:r>
                        <a:rPr lang="en-AU" sz="1400" noProof="0">
                          <a:latin typeface="Arial" panose="020B0604020202020204" pitchFamily="34" charset="0"/>
                          <a:cs typeface="Arial" panose="020B0604020202020204" pitchFamily="34" charset="0"/>
                        </a:rPr>
                        <a:t>One or two jobs throughout career</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507222766"/>
                  </a:ext>
                </a:extLst>
              </a:tr>
              <a:tr h="449205">
                <a:tc>
                  <a:txBody>
                    <a:bodyPr/>
                    <a:lstStyle/>
                    <a:p>
                      <a:r>
                        <a:rPr lang="en-AU" sz="1400" noProof="0">
                          <a:latin typeface="Arial" panose="020B0604020202020204" pitchFamily="34" charset="0"/>
                          <a:cs typeface="Arial" panose="020B0604020202020204" pitchFamily="34" charset="0"/>
                        </a:rPr>
                        <a:t>Multiple jobs, multiple careers</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42101412"/>
                  </a:ext>
                </a:extLst>
              </a:tr>
              <a:tr h="526654">
                <a:tc>
                  <a:txBody>
                    <a:bodyPr/>
                    <a:lstStyle/>
                    <a:p>
                      <a:r>
                        <a:rPr lang="en-AU" sz="1400" noProof="0">
                          <a:latin typeface="Arial" panose="020B0604020202020204" pitchFamily="34" charset="0"/>
                          <a:cs typeface="Arial" panose="020B0604020202020204" pitchFamily="34" charset="0"/>
                        </a:rPr>
                        <a:t>Focus on high repetition in work environment</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05737176"/>
                  </a:ext>
                </a:extLst>
              </a:tr>
              <a:tr h="526654">
                <a:tc>
                  <a:txBody>
                    <a:bodyPr/>
                    <a:lstStyle/>
                    <a:p>
                      <a:r>
                        <a:rPr lang="en-AU" sz="1400" noProof="0">
                          <a:latin typeface="Arial" panose="020B0604020202020204" pitchFamily="34" charset="0"/>
                          <a:cs typeface="Arial" panose="020B0604020202020204" pitchFamily="34" charset="0"/>
                        </a:rPr>
                        <a:t>Focus on problem solving, and strong communication</a:t>
                      </a: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tc>
                  <a:txBody>
                    <a:bodyPr/>
                    <a:lstStyle/>
                    <a:p>
                      <a:endParaRPr lang="en-AU" sz="14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72346030"/>
                  </a:ext>
                </a:extLst>
              </a:tr>
            </a:tbl>
          </a:graphicData>
        </a:graphic>
      </p:graphicFrame>
      <p:sp>
        <p:nvSpPr>
          <p:cNvPr id="2" name="Title 1">
            <a:extLst>
              <a:ext uri="{FF2B5EF4-FFF2-40B4-BE49-F238E27FC236}">
                <a16:creationId xmlns:a16="http://schemas.microsoft.com/office/drawing/2014/main" id="{3BE90DD3-827E-15BB-2E09-8C32C307B980}"/>
              </a:ext>
            </a:extLst>
          </p:cNvPr>
          <p:cNvSpPr>
            <a:spLocks noGrp="1"/>
          </p:cNvSpPr>
          <p:nvPr>
            <p:ph type="title"/>
          </p:nvPr>
        </p:nvSpPr>
        <p:spPr>
          <a:xfrm>
            <a:off x="1055941" y="873125"/>
            <a:ext cx="6372042" cy="524553"/>
          </a:xfrm>
        </p:spPr>
        <p:txBody>
          <a:bodyPr/>
          <a:lstStyle/>
          <a:p>
            <a:r>
              <a:rPr lang="en-AU" noProof="0"/>
              <a:t>Workplace trends impact analysis</a:t>
            </a:r>
          </a:p>
        </p:txBody>
      </p:sp>
      <p:sp>
        <p:nvSpPr>
          <p:cNvPr id="6" name="Text Placeholder 5">
            <a:extLst>
              <a:ext uri="{FF2B5EF4-FFF2-40B4-BE49-F238E27FC236}">
                <a16:creationId xmlns:a16="http://schemas.microsoft.com/office/drawing/2014/main" id="{3077C260-B8DB-2C8D-4451-A5DA95052B9E}"/>
              </a:ext>
            </a:extLst>
          </p:cNvPr>
          <p:cNvSpPr>
            <a:spLocks noGrp="1"/>
          </p:cNvSpPr>
          <p:nvPr>
            <p:ph type="body" sz="quarter" idx="20"/>
          </p:nvPr>
        </p:nvSpPr>
        <p:spPr>
          <a:xfrm>
            <a:off x="1055688" y="624947"/>
            <a:ext cx="831492" cy="247554"/>
          </a:xfrm>
        </p:spPr>
        <p:txBody>
          <a:bodyPr/>
          <a:lstStyle/>
          <a:p>
            <a:r>
              <a:rPr lang="en-AU" noProof="0"/>
              <a:t>ACTIVITY</a:t>
            </a:r>
          </a:p>
        </p:txBody>
      </p:sp>
    </p:spTree>
    <p:extLst>
      <p:ext uri="{BB962C8B-B14F-4D97-AF65-F5344CB8AC3E}">
        <p14:creationId xmlns:p14="http://schemas.microsoft.com/office/powerpoint/2010/main" val="3190187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F01BABE-45AB-860D-AFC5-151D637C72DE}"/>
              </a:ext>
            </a:extLst>
          </p:cNvPr>
          <p:cNvSpPr>
            <a:spLocks noGrp="1"/>
          </p:cNvSpPr>
          <p:nvPr>
            <p:ph type="body" idx="1"/>
          </p:nvPr>
        </p:nvSpPr>
        <p:spPr>
          <a:xfrm>
            <a:off x="1079933" y="1447800"/>
            <a:ext cx="6183312" cy="2982080"/>
          </a:xfrm>
        </p:spPr>
        <p:txBody>
          <a:bodyPr/>
          <a:lstStyle/>
          <a:p>
            <a:pPr>
              <a:lnSpc>
                <a:spcPct val="100000"/>
              </a:lnSpc>
            </a:pPr>
            <a:r>
              <a:rPr lang="en-AU" noProof="0"/>
              <a:t>When making career decisions, we’re influenced by factors that either attract us toward certain options (pull factors) or drive us away from others (push factors). Understanding these influences helps us make more intentional choices about our careers rather than simply reacting to circumstances.</a:t>
            </a:r>
          </a:p>
          <a:p>
            <a:pPr>
              <a:lnSpc>
                <a:spcPct val="100000"/>
              </a:lnSpc>
            </a:pPr>
            <a:r>
              <a:rPr lang="en-AU" noProof="0"/>
              <a:t>Push-pull analysis is particularly valuable when considering manufacturing careers, as these roles often come with unique considerations like shift work, specialised skill development, location requirements, and advancement pathways. By recognising your personal priorities, you can evaluate opportunities more effectively and make choices aligned with your values.</a:t>
            </a:r>
          </a:p>
        </p:txBody>
      </p:sp>
      <p:sp>
        <p:nvSpPr>
          <p:cNvPr id="5" name="Title 4">
            <a:extLst>
              <a:ext uri="{FF2B5EF4-FFF2-40B4-BE49-F238E27FC236}">
                <a16:creationId xmlns:a16="http://schemas.microsoft.com/office/drawing/2014/main" id="{A7BC1A1B-53D0-1EF3-57B1-714F91B61849}"/>
              </a:ext>
            </a:extLst>
          </p:cNvPr>
          <p:cNvSpPr>
            <a:spLocks noGrp="1"/>
          </p:cNvSpPr>
          <p:nvPr>
            <p:ph type="title"/>
          </p:nvPr>
        </p:nvSpPr>
        <p:spPr>
          <a:xfrm>
            <a:off x="1055941" y="873125"/>
            <a:ext cx="3325247" cy="524553"/>
          </a:xfrm>
        </p:spPr>
        <p:txBody>
          <a:bodyPr/>
          <a:lstStyle/>
          <a:p>
            <a:r>
              <a:rPr lang="en-AU" noProof="0"/>
              <a:t>Push-pull factors</a:t>
            </a:r>
          </a:p>
        </p:txBody>
      </p:sp>
      <p:sp>
        <p:nvSpPr>
          <p:cNvPr id="6" name="Text Placeholder 5">
            <a:extLst>
              <a:ext uri="{FF2B5EF4-FFF2-40B4-BE49-F238E27FC236}">
                <a16:creationId xmlns:a16="http://schemas.microsoft.com/office/drawing/2014/main" id="{A54FD2B5-2D94-92B7-1630-CD9C747503BE}"/>
              </a:ext>
            </a:extLst>
          </p:cNvPr>
          <p:cNvSpPr>
            <a:spLocks noGrp="1"/>
          </p:cNvSpPr>
          <p:nvPr>
            <p:ph type="body" sz="quarter" idx="20"/>
          </p:nvPr>
        </p:nvSpPr>
        <p:spPr>
          <a:xfrm>
            <a:off x="1055688" y="624947"/>
            <a:ext cx="3173479" cy="247554"/>
          </a:xfrm>
        </p:spPr>
        <p:txBody>
          <a:bodyPr/>
          <a:lstStyle/>
          <a:p>
            <a:r>
              <a:rPr lang="en-AU" noProof="0"/>
              <a:t>CAREER DECISION MAKING STRATEGIES</a:t>
            </a:r>
          </a:p>
        </p:txBody>
      </p:sp>
      <p:sp>
        <p:nvSpPr>
          <p:cNvPr id="3" name="Text Placeholder 2">
            <a:extLst>
              <a:ext uri="{FF2B5EF4-FFF2-40B4-BE49-F238E27FC236}">
                <a16:creationId xmlns:a16="http://schemas.microsoft.com/office/drawing/2014/main" id="{65D13955-11EC-CAA1-40CE-DBA400D507C3}"/>
              </a:ext>
            </a:extLst>
          </p:cNvPr>
          <p:cNvSpPr>
            <a:spLocks noGrp="1"/>
          </p:cNvSpPr>
          <p:nvPr>
            <p:ph type="body" sz="quarter" idx="11"/>
          </p:nvPr>
        </p:nvSpPr>
        <p:spPr>
          <a:xfrm>
            <a:off x="8001000" y="1600200"/>
            <a:ext cx="3808992" cy="3871829"/>
          </a:xfrm>
        </p:spPr>
        <p:txBody>
          <a:bodyPr/>
          <a:lstStyle/>
          <a:p>
            <a:r>
              <a:rPr lang="en-AU" sz="1600" noProof="0"/>
              <a:t>Push-pull factors influence career decisions in four key areas:</a:t>
            </a:r>
          </a:p>
          <a:p>
            <a:r>
              <a:rPr lang="en-AU" sz="1600" noProof="0"/>
              <a:t>Work environment</a:t>
            </a:r>
          </a:p>
          <a:p>
            <a:pPr lvl="1"/>
            <a:r>
              <a:rPr lang="en-AU" sz="1600" noProof="0"/>
              <a:t>Team dynamics, leadership style, company culture</a:t>
            </a:r>
          </a:p>
          <a:p>
            <a:r>
              <a:rPr lang="en-AU" sz="1600" noProof="0"/>
              <a:t>Lifestyle considerations</a:t>
            </a:r>
          </a:p>
          <a:p>
            <a:pPr lvl="1"/>
            <a:r>
              <a:rPr lang="en-AU" sz="1600" noProof="0"/>
              <a:t>Work hours, location, work-life balance</a:t>
            </a:r>
          </a:p>
          <a:p>
            <a:r>
              <a:rPr lang="en-AU" sz="1600" noProof="0"/>
              <a:t>Development opportunities</a:t>
            </a:r>
          </a:p>
          <a:p>
            <a:pPr lvl="1"/>
            <a:r>
              <a:rPr lang="en-AU" sz="1600" noProof="0"/>
              <a:t>Learning pathways, advancement potential</a:t>
            </a:r>
          </a:p>
          <a:p>
            <a:r>
              <a:rPr lang="en-AU" sz="1600" noProof="0"/>
              <a:t>Compensation and recognition</a:t>
            </a:r>
          </a:p>
          <a:p>
            <a:pPr lvl="1"/>
            <a:r>
              <a:rPr lang="en-AU" sz="1600" noProof="0"/>
              <a:t>Salary, benefits, acknowledgment of contributions</a:t>
            </a:r>
          </a:p>
        </p:txBody>
      </p:sp>
    </p:spTree>
    <p:extLst>
      <p:ext uri="{BB962C8B-B14F-4D97-AF65-F5344CB8AC3E}">
        <p14:creationId xmlns:p14="http://schemas.microsoft.com/office/powerpoint/2010/main" val="1121923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492368-2CEB-05CC-B444-EC6721D6B7D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6E2EFF9-4043-7A50-81E1-3C6F90C2665E}"/>
              </a:ext>
            </a:extLst>
          </p:cNvPr>
          <p:cNvPicPr>
            <a:picLocks noChangeAspect="1"/>
          </p:cNvPicPr>
          <p:nvPr/>
        </p:nvPicPr>
        <p:blipFill>
          <a:blip r:embed="rId2" cstate="screen">
            <a:extLst>
              <a:ext uri="{28A0092B-C50C-407E-A947-70E740481C1C}">
                <a14:useLocalDpi xmlns:a14="http://schemas.microsoft.com/office/drawing/2010/main"/>
              </a:ext>
            </a:extLst>
          </a:blip>
          <a:srcRect l="23706" r="24437"/>
          <a:stretch>
            <a:fillRect/>
          </a:stretch>
        </p:blipFill>
        <p:spPr>
          <a:xfrm>
            <a:off x="6858000" y="0"/>
            <a:ext cx="5333999" cy="6858000"/>
          </a:xfrm>
          <a:prstGeom prst="rect">
            <a:avLst/>
          </a:prstGeom>
        </p:spPr>
      </p:pic>
      <p:sp>
        <p:nvSpPr>
          <p:cNvPr id="12" name="Title 11">
            <a:extLst>
              <a:ext uri="{FF2B5EF4-FFF2-40B4-BE49-F238E27FC236}">
                <a16:creationId xmlns:a16="http://schemas.microsoft.com/office/drawing/2014/main" id="{E8AD152E-7349-4082-9947-2F9396CEDCD1}"/>
              </a:ext>
            </a:extLst>
          </p:cNvPr>
          <p:cNvSpPr>
            <a:spLocks noGrp="1"/>
          </p:cNvSpPr>
          <p:nvPr>
            <p:ph type="title"/>
          </p:nvPr>
        </p:nvSpPr>
        <p:spPr>
          <a:xfrm>
            <a:off x="1055940" y="873125"/>
            <a:ext cx="7531527" cy="524553"/>
          </a:xfrm>
        </p:spPr>
        <p:txBody>
          <a:bodyPr/>
          <a:lstStyle/>
          <a:p>
            <a:r>
              <a:rPr lang="en-AU" noProof="0"/>
              <a:t>Career decision making factors analysis</a:t>
            </a:r>
          </a:p>
        </p:txBody>
      </p:sp>
      <p:sp>
        <p:nvSpPr>
          <p:cNvPr id="3" name="Text Placeholder 2">
            <a:extLst>
              <a:ext uri="{FF2B5EF4-FFF2-40B4-BE49-F238E27FC236}">
                <a16:creationId xmlns:a16="http://schemas.microsoft.com/office/drawing/2014/main" id="{636560C3-33A5-0CDA-E8EC-270EA24FE473}"/>
              </a:ext>
            </a:extLst>
          </p:cNvPr>
          <p:cNvSpPr>
            <a:spLocks noGrp="1"/>
          </p:cNvSpPr>
          <p:nvPr>
            <p:ph type="body" sz="quarter" idx="20"/>
          </p:nvPr>
        </p:nvSpPr>
        <p:spPr>
          <a:xfrm>
            <a:off x="1055688" y="624947"/>
            <a:ext cx="831492" cy="247554"/>
          </a:xfrm>
        </p:spPr>
        <p:txBody>
          <a:bodyPr/>
          <a:lstStyle/>
          <a:p>
            <a:r>
              <a:rPr lang="en-AU" noProof="0"/>
              <a:t>ACTIVITY</a:t>
            </a:r>
          </a:p>
        </p:txBody>
      </p:sp>
      <p:sp>
        <p:nvSpPr>
          <p:cNvPr id="2" name="Text Placeholder 5">
            <a:extLst>
              <a:ext uri="{FF2B5EF4-FFF2-40B4-BE49-F238E27FC236}">
                <a16:creationId xmlns:a16="http://schemas.microsoft.com/office/drawing/2014/main" id="{AA3CB1FA-EAF1-6C70-F0EA-1460C57471BD}"/>
              </a:ext>
            </a:extLst>
          </p:cNvPr>
          <p:cNvSpPr txBox="1">
            <a:spLocks/>
          </p:cNvSpPr>
          <p:nvPr/>
        </p:nvSpPr>
        <p:spPr>
          <a:xfrm>
            <a:off x="1055687" y="1593276"/>
            <a:ext cx="6107113"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Evaluating </a:t>
            </a:r>
            <a:r>
              <a:rPr lang="en-AU"/>
              <a:t>push-pull factors</a:t>
            </a:r>
            <a:endParaRPr lang="en-AU" noProof="0"/>
          </a:p>
        </p:txBody>
      </p:sp>
      <p:graphicFrame>
        <p:nvGraphicFramePr>
          <p:cNvPr id="9" name="Table 8">
            <a:extLst>
              <a:ext uri="{FF2B5EF4-FFF2-40B4-BE49-F238E27FC236}">
                <a16:creationId xmlns:a16="http://schemas.microsoft.com/office/drawing/2014/main" id="{653BAE32-9954-4B7E-09A2-B15D051CD581}"/>
              </a:ext>
            </a:extLst>
          </p:cNvPr>
          <p:cNvGraphicFramePr>
            <a:graphicFrameLocks noGrp="1"/>
          </p:cNvGraphicFramePr>
          <p:nvPr>
            <p:extLst>
              <p:ext uri="{D42A27DB-BD31-4B8C-83A1-F6EECF244321}">
                <p14:modId xmlns:p14="http://schemas.microsoft.com/office/powerpoint/2010/main" val="1999729325"/>
              </p:ext>
            </p:extLst>
          </p:nvPr>
        </p:nvGraphicFramePr>
        <p:xfrm>
          <a:off x="1055687" y="2122017"/>
          <a:ext cx="5192714" cy="3746828"/>
        </p:xfrm>
        <a:graphic>
          <a:graphicData uri="http://schemas.openxmlformats.org/drawingml/2006/table">
            <a:tbl>
              <a:tblPr firstRow="1" bandRow="1">
                <a:tableStyleId>{9DCAF9ED-07DC-4A11-8D7F-57B35C25682E}</a:tableStyleId>
              </a:tblPr>
              <a:tblGrid>
                <a:gridCol w="5192714">
                  <a:extLst>
                    <a:ext uri="{9D8B030D-6E8A-4147-A177-3AD203B41FA5}">
                      <a16:colId xmlns:a16="http://schemas.microsoft.com/office/drawing/2014/main" val="1502491819"/>
                    </a:ext>
                  </a:extLst>
                </a:gridCol>
              </a:tblGrid>
              <a:tr h="561548">
                <a:tc>
                  <a:txBody>
                    <a:bodyPr/>
                    <a:lstStyle/>
                    <a:p>
                      <a:r>
                        <a:rPr lang="en-AU" noProof="0"/>
                        <a:t>Activity (5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kern="1200" noProof="0">
                          <a:solidFill>
                            <a:schemeClr val="tx2"/>
                          </a:solidFill>
                          <a:effectLst/>
                        </a:rPr>
                        <a:t>Career decisions involve weighing multiple factors that either attract us to, or drive us away from, particular options. Understanding your personal push-pull factors helps you make more intentional choices aligned with your values and priorities. </a:t>
                      </a:r>
                      <a:endParaRPr lang="en-AU" sz="1100" b="0" noProof="0">
                        <a:solidFill>
                          <a:schemeClr val="tx2"/>
                        </a:solidFill>
                      </a:endParaRPr>
                    </a:p>
                  </a:txBody>
                  <a:tcPr anchor="ctr">
                    <a:no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noProof="0">
                          <a:solidFill>
                            <a:schemeClr val="accent1"/>
                          </a:solidFill>
                          <a:effectLst/>
                        </a:rPr>
                        <a:t>STEPS</a:t>
                      </a:r>
                      <a:r>
                        <a:rPr lang="en-AU" sz="1100" b="0" noProof="0">
                          <a:solidFill>
                            <a:schemeClr val="bg2"/>
                          </a:solidFill>
                          <a:effectLst/>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100" noProof="0">
                          <a:solidFill>
                            <a:srgbClr val="000000"/>
                          </a:solidFill>
                        </a:rPr>
                        <a:t>Review the list of push-pull factors provided.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100" noProof="0">
                          <a:solidFill>
                            <a:srgbClr val="000000"/>
                          </a:solidFill>
                        </a:rPr>
                        <a:t>From the list, consider if they would be a reason to stay (pull) in a region, job or career </a:t>
                      </a:r>
                      <a:r>
                        <a:rPr lang="en-AU" sz="1100" b="1" u="sng" noProof="0">
                          <a:solidFill>
                            <a:srgbClr val="000000"/>
                          </a:solidFill>
                        </a:rPr>
                        <a:t>or</a:t>
                      </a:r>
                      <a:r>
                        <a:rPr lang="en-AU" sz="1100" b="1" noProof="0">
                          <a:solidFill>
                            <a:srgbClr val="000000"/>
                          </a:solidFill>
                        </a:rPr>
                        <a:t> </a:t>
                      </a:r>
                      <a:r>
                        <a:rPr lang="en-AU" sz="1100" noProof="0">
                          <a:solidFill>
                            <a:srgbClr val="000000"/>
                          </a:solidFill>
                        </a:rPr>
                        <a:t>if they would be a reason to leave (push).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100" noProof="0">
                          <a:solidFill>
                            <a:srgbClr val="000000"/>
                          </a:solidFill>
                        </a:rPr>
                        <a:t>Select your top three most important pull factors and explain why.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100" noProof="0">
                          <a:solidFill>
                            <a:srgbClr val="000000"/>
                          </a:solidFill>
                        </a:rPr>
                        <a:t>Select your top three most significant push factors and explain what makes them unacceptable.</a:t>
                      </a:r>
                    </a:p>
                  </a:txBody>
                  <a:tcPr anchor="ctr">
                    <a:no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noProof="0">
                          <a:solidFill>
                            <a:schemeClr val="accent1"/>
                          </a:solidFill>
                          <a:effectLst/>
                        </a:rPr>
                        <a:t>RESOURCES</a:t>
                      </a:r>
                      <a:r>
                        <a:rPr lang="en-AU" sz="1100" b="0" noProof="0">
                          <a:solidFill>
                            <a:schemeClr val="accent1"/>
                          </a:solidFill>
                          <a:effectLst/>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noProof="0">
                          <a:solidFill>
                            <a:schemeClr val="tx2"/>
                          </a:solidFill>
                          <a:effectLst/>
                        </a:rPr>
                        <a:t>Push pull factors on Slide 10</a:t>
                      </a:r>
                      <a:endParaRPr lang="en-AU" sz="1100" b="0" i="0" noProof="0">
                        <a:solidFill>
                          <a:schemeClr val="tx2"/>
                        </a:solidFill>
                        <a:effectLst/>
                        <a:latin typeface="Arial" panose="020B0604020202020204" pitchFamily="34" charset="0"/>
                      </a:endParaRPr>
                    </a:p>
                  </a:txBody>
                  <a:tcPr anchor="ctr">
                    <a:noFill/>
                  </a:tcPr>
                </a:tc>
                <a:extLst>
                  <a:ext uri="{0D108BD9-81ED-4DB2-BD59-A6C34878D82A}">
                    <a16:rowId xmlns:a16="http://schemas.microsoft.com/office/drawing/2014/main" val="3625204483"/>
                  </a:ext>
                </a:extLst>
              </a:tr>
            </a:tbl>
          </a:graphicData>
        </a:graphic>
      </p:graphicFrame>
    </p:spTree>
    <p:extLst>
      <p:ext uri="{BB962C8B-B14F-4D97-AF65-F5344CB8AC3E}">
        <p14:creationId xmlns:p14="http://schemas.microsoft.com/office/powerpoint/2010/main" val="3190014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5DB4D83-E5DE-7DD8-987E-95BDD8FFF695}"/>
              </a:ext>
            </a:extLst>
          </p:cNvPr>
          <p:cNvSpPr txBox="1"/>
          <p:nvPr/>
        </p:nvSpPr>
        <p:spPr>
          <a:xfrm>
            <a:off x="1930618" y="2274838"/>
            <a:ext cx="8580637" cy="2308324"/>
          </a:xfrm>
          <a:prstGeom prst="rect">
            <a:avLst/>
          </a:prstGeom>
          <a:noFill/>
        </p:spPr>
        <p:txBody>
          <a:bodyPr wrap="square" rtlCol="0">
            <a:spAutoFit/>
          </a:bodyPr>
          <a:lstStyle/>
          <a:p>
            <a:r>
              <a:rPr lang="en-AU" b="1" noProof="0"/>
              <a:t>Great colleagues		Short distance to major city/town</a:t>
            </a:r>
          </a:p>
          <a:p>
            <a:r>
              <a:rPr lang="en-AU" b="1" noProof="0"/>
              <a:t>Inclusive environment		Weekends off</a:t>
            </a:r>
          </a:p>
          <a:p>
            <a:r>
              <a:rPr lang="en-AU" b="1" noProof="0"/>
              <a:t>Long hours			Social activities organised with colleagues</a:t>
            </a:r>
          </a:p>
          <a:p>
            <a:r>
              <a:rPr lang="en-AU" b="1" noProof="0"/>
              <a:t>Early start time			Career opportunities</a:t>
            </a:r>
          </a:p>
          <a:p>
            <a:r>
              <a:rPr lang="en-AU" b="1" noProof="0"/>
              <a:t>Shift work			Poor leadership or management</a:t>
            </a:r>
          </a:p>
          <a:p>
            <a:r>
              <a:rPr lang="en-AU" b="1" noProof="0"/>
              <a:t>Long distance from home	Salary</a:t>
            </a:r>
          </a:p>
          <a:p>
            <a:r>
              <a:rPr lang="en-AU" b="1" noProof="0"/>
              <a:t>Flexible hours			Recognition at work</a:t>
            </a:r>
          </a:p>
          <a:p>
            <a:r>
              <a:rPr lang="en-AU" b="1" noProof="0"/>
              <a:t>Transport options		Working in teams</a:t>
            </a:r>
          </a:p>
        </p:txBody>
      </p:sp>
      <p:sp>
        <p:nvSpPr>
          <p:cNvPr id="6" name="Title 11">
            <a:extLst>
              <a:ext uri="{FF2B5EF4-FFF2-40B4-BE49-F238E27FC236}">
                <a16:creationId xmlns:a16="http://schemas.microsoft.com/office/drawing/2014/main" id="{3284D9AE-B40B-F516-92F5-241C17C4ED88}"/>
              </a:ext>
            </a:extLst>
          </p:cNvPr>
          <p:cNvSpPr>
            <a:spLocks noGrp="1"/>
          </p:cNvSpPr>
          <p:nvPr>
            <p:ph type="title"/>
          </p:nvPr>
        </p:nvSpPr>
        <p:spPr>
          <a:xfrm>
            <a:off x="1055941" y="873125"/>
            <a:ext cx="3325247" cy="524553"/>
          </a:xfrm>
        </p:spPr>
        <p:txBody>
          <a:bodyPr/>
          <a:lstStyle/>
          <a:p>
            <a:r>
              <a:rPr lang="en-AU" noProof="0"/>
              <a:t>Push-pull factors</a:t>
            </a:r>
          </a:p>
        </p:txBody>
      </p:sp>
      <p:sp>
        <p:nvSpPr>
          <p:cNvPr id="7" name="TextBox 6">
            <a:extLst>
              <a:ext uri="{FF2B5EF4-FFF2-40B4-BE49-F238E27FC236}">
                <a16:creationId xmlns:a16="http://schemas.microsoft.com/office/drawing/2014/main" id="{24D7A741-0F86-E8F5-02C8-CDD90891FB82}"/>
              </a:ext>
            </a:extLst>
          </p:cNvPr>
          <p:cNvSpPr txBox="1"/>
          <p:nvPr/>
        </p:nvSpPr>
        <p:spPr>
          <a:xfrm>
            <a:off x="1055689" y="1418252"/>
            <a:ext cx="9455566" cy="584775"/>
          </a:xfrm>
          <a:prstGeom prst="rect">
            <a:avLst/>
          </a:prstGeom>
          <a:noFill/>
        </p:spPr>
        <p:txBody>
          <a:bodyPr wrap="square">
            <a:spAutoFit/>
          </a:bodyPr>
          <a:lstStyle/>
          <a:p>
            <a:r>
              <a:rPr lang="en-AU" sz="1600" noProof="0">
                <a:solidFill>
                  <a:schemeClr val="accent6"/>
                </a:solidFill>
              </a:rPr>
              <a:t>From the list below, consider if they would be a reason to stay (pull) in a region, job or career </a:t>
            </a:r>
            <a:r>
              <a:rPr lang="en-AU" sz="1600" b="1" u="sng" noProof="0">
                <a:solidFill>
                  <a:schemeClr val="accent6"/>
                </a:solidFill>
              </a:rPr>
              <a:t>or</a:t>
            </a:r>
            <a:r>
              <a:rPr lang="en-AU" sz="1600" b="1" noProof="0">
                <a:solidFill>
                  <a:schemeClr val="accent6"/>
                </a:solidFill>
              </a:rPr>
              <a:t> </a:t>
            </a:r>
            <a:r>
              <a:rPr lang="en-AU" sz="1600" noProof="0">
                <a:solidFill>
                  <a:schemeClr val="accent6"/>
                </a:solidFill>
              </a:rPr>
              <a:t>if they would be a reason to leave (push). Consider those that have the biggest influence for you.</a:t>
            </a:r>
          </a:p>
        </p:txBody>
      </p:sp>
      <p:sp>
        <p:nvSpPr>
          <p:cNvPr id="8" name="Text Placeholder 2">
            <a:extLst>
              <a:ext uri="{FF2B5EF4-FFF2-40B4-BE49-F238E27FC236}">
                <a16:creationId xmlns:a16="http://schemas.microsoft.com/office/drawing/2014/main" id="{57434B42-8F8C-854B-31AD-9FFD8D690A01}"/>
              </a:ext>
            </a:extLst>
          </p:cNvPr>
          <p:cNvSpPr txBox="1">
            <a:spLocks/>
          </p:cNvSpPr>
          <p:nvPr/>
        </p:nvSpPr>
        <p:spPr>
          <a:xfrm>
            <a:off x="1055688" y="624947"/>
            <a:ext cx="831492"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ACTIVITY</a:t>
            </a:r>
          </a:p>
        </p:txBody>
      </p:sp>
      <p:sp>
        <p:nvSpPr>
          <p:cNvPr id="9" name="Rectangle 8">
            <a:extLst>
              <a:ext uri="{FF2B5EF4-FFF2-40B4-BE49-F238E27FC236}">
                <a16:creationId xmlns:a16="http://schemas.microsoft.com/office/drawing/2014/main" id="{68F3638D-2F78-77F5-E8A9-FAC0844C89BE}"/>
              </a:ext>
            </a:extLst>
          </p:cNvPr>
          <p:cNvSpPr/>
          <p:nvPr/>
        </p:nvSpPr>
        <p:spPr>
          <a:xfrm>
            <a:off x="1055688" y="4845448"/>
            <a:ext cx="9455566" cy="1295400"/>
          </a:xfrm>
          <a:prstGeom prst="rect">
            <a:avLst/>
          </a:prstGeom>
          <a:solidFill>
            <a:schemeClr val="bg1">
              <a:alpha val="50000"/>
            </a:schemeClr>
          </a:solidFill>
          <a:ln w="19050">
            <a:solidFill>
              <a:schemeClr val="accent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noProof="0"/>
          </a:p>
        </p:txBody>
      </p:sp>
      <p:sp>
        <p:nvSpPr>
          <p:cNvPr id="10" name="object 4">
            <a:extLst>
              <a:ext uri="{FF2B5EF4-FFF2-40B4-BE49-F238E27FC236}">
                <a16:creationId xmlns:a16="http://schemas.microsoft.com/office/drawing/2014/main" id="{CBBD4F67-A59D-DFBF-A033-8DCFD314684B}"/>
              </a:ext>
            </a:extLst>
          </p:cNvPr>
          <p:cNvSpPr txBox="1"/>
          <p:nvPr/>
        </p:nvSpPr>
        <p:spPr>
          <a:xfrm>
            <a:off x="1065212" y="4944846"/>
            <a:ext cx="9221787" cy="916918"/>
          </a:xfrm>
          <a:prstGeom prst="rect">
            <a:avLst/>
          </a:prstGeom>
          <a:noFill/>
          <a:ln>
            <a:noFill/>
          </a:ln>
        </p:spPr>
        <p:style>
          <a:lnRef idx="0">
            <a:scrgbClr r="0" g="0" b="0"/>
          </a:lnRef>
          <a:fillRef idx="0">
            <a:scrgbClr r="0" g="0" b="0"/>
          </a:fillRef>
          <a:effectRef idx="0">
            <a:scrgbClr r="0" g="0" b="0"/>
          </a:effectRef>
          <a:fontRef idx="minor">
            <a:schemeClr val="lt1"/>
          </a:fontRef>
        </p:style>
        <p:txBody>
          <a:bodyPr vert="horz" wrap="square" lIns="0" tIns="176530" rIns="0" bIns="0" rtlCol="0" anchor="ctr">
            <a:spAutoFit/>
          </a:bodyPr>
          <a:lstStyle/>
          <a:p>
            <a:pPr marL="287655">
              <a:lnSpc>
                <a:spcPct val="100000"/>
              </a:lnSpc>
              <a:tabLst>
                <a:tab pos="506095" algn="l"/>
              </a:tabLst>
            </a:pPr>
            <a:r>
              <a:rPr lang="en-AU" sz="1600" noProof="0">
                <a:solidFill>
                  <a:schemeClr val="tx2"/>
                </a:solidFill>
              </a:rPr>
              <a:t>When applying for a job or considering to stay or leave. Push-pull factors are the reasons we come back to, to help make these decisions. We can’t always have 100% of the factors, it’s a balance and knowing what are the highest priorities for ourselves.</a:t>
            </a:r>
          </a:p>
        </p:txBody>
      </p:sp>
    </p:spTree>
    <p:extLst>
      <p:ext uri="{BB962C8B-B14F-4D97-AF65-F5344CB8AC3E}">
        <p14:creationId xmlns:p14="http://schemas.microsoft.com/office/powerpoint/2010/main" val="2844558275"/>
      </p:ext>
    </p:extLst>
  </p:cSld>
  <p:clrMapOvr>
    <a:masterClrMapping/>
  </p:clrMapOvr>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Props1.xml><?xml version="1.0" encoding="utf-8"?>
<ds:datastoreItem xmlns:ds="http://schemas.openxmlformats.org/officeDocument/2006/customXml" ds:itemID="{F1506994-FC5A-40FF-A247-1B9A72EF15EF}">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F764EFD-F649-4551-8E9F-E4858F0B3A34}">
  <ds:schemaRefs>
    <ds:schemaRef ds:uri="http://schemas.microsoft.com/sharepoint/v3/contenttype/forms"/>
  </ds:schemaRefs>
</ds:datastoreItem>
</file>

<file path=customXml/itemProps3.xml><?xml version="1.0" encoding="utf-8"?>
<ds:datastoreItem xmlns:ds="http://schemas.openxmlformats.org/officeDocument/2006/customXml" ds:itemID="{29336E7B-49C7-47B4-8C91-AC36CF4C6995}">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14</Slides>
  <Notes>0</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MSQ36576_CareerResource_PPT_Template_190925</vt:lpstr>
      <vt:lpstr>Reflect</vt:lpstr>
      <vt:lpstr>Learning objectives</vt:lpstr>
      <vt:lpstr>Nature of work today</vt:lpstr>
      <vt:lpstr>Preparing for the modern workforce</vt:lpstr>
      <vt:lpstr>Workplace trends impact analysis</vt:lpstr>
      <vt:lpstr>Workplace trends impact analysis</vt:lpstr>
      <vt:lpstr>Push-pull factors</vt:lpstr>
      <vt:lpstr>Career decision making factors analysis</vt:lpstr>
      <vt:lpstr>Push-pull factors</vt:lpstr>
      <vt:lpstr>Local manufacturing</vt:lpstr>
      <vt:lpstr>Skills scan</vt:lpstr>
      <vt:lpstr>Career assembly</vt:lpstr>
      <vt:lpstr>Key takeaways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revision>1</cp:revision>
  <dcterms:created xsi:type="dcterms:W3CDTF">2025-01-30T06:32:33Z</dcterms:created>
  <dcterms:modified xsi:type="dcterms:W3CDTF">2026-02-05T03:13:56Z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