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7" r:id="rId4"/>
  </p:sldMasterIdLst>
  <p:sldIdLst>
    <p:sldId id="291" r:id="rId5"/>
    <p:sldId id="292" r:id="rId6"/>
    <p:sldId id="284" r:id="rId7"/>
    <p:sldId id="285" r:id="rId8"/>
    <p:sldId id="400" r:id="rId9"/>
    <p:sldId id="283" r:id="rId10"/>
    <p:sldId id="399" r:id="rId11"/>
    <p:sldId id="430" r:id="rId12"/>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CF"/>
    <a:srgbClr val="000000"/>
    <a:srgbClr val="FE6601"/>
    <a:srgbClr val="030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CBBD3A-7C70-4181-B7CF-E08BF9C4F491}" v="1" dt="2026-01-23T00:38:17.87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2"/>
    <p:restoredTop sz="88584" autoAdjust="0"/>
  </p:normalViewPr>
  <p:slideViewPr>
    <p:cSldViewPr>
      <p:cViewPr varScale="1">
        <p:scale>
          <a:sx n="98" d="100"/>
          <a:sy n="98" d="100"/>
        </p:scale>
        <p:origin x="1224"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2T05:10:48.978" v="165" actId="20577"/>
      <pc:docMkLst>
        <pc:docMk/>
      </pc:docMkLst>
      <pc:sldChg chg="modSp mod">
        <pc:chgData name="Renee Dickens" userId="41aaf39a-ae07-4d0c-94a4-8c4aca9d6d4f" providerId="ADAL" clId="{001D7FCF-CFD3-4FF0-947F-DD9E67F864D7}" dt="2026-01-12T05:10:48.978" v="165" actId="20577"/>
        <pc:sldMkLst>
          <pc:docMk/>
          <pc:sldMk cId="1471881697" sldId="283"/>
        </pc:sldMkLst>
        <pc:graphicFrameChg chg="modGraphic">
          <ac:chgData name="Renee Dickens" userId="41aaf39a-ae07-4d0c-94a4-8c4aca9d6d4f" providerId="ADAL" clId="{001D7FCF-CFD3-4FF0-947F-DD9E67F864D7}" dt="2026-01-12T05:10:48.978" v="165" actId="20577"/>
          <ac:graphicFrameMkLst>
            <pc:docMk/>
            <pc:sldMk cId="1471881697" sldId="283"/>
            <ac:graphicFrameMk id="11" creationId="{1BE64BC4-0EB1-404F-F3E9-3B22572C7469}"/>
          </ac:graphicFrameMkLst>
        </pc:graphicFrameChg>
        <pc:picChg chg="mod modCrop">
          <ac:chgData name="Renee Dickens" userId="41aaf39a-ae07-4d0c-94a4-8c4aca9d6d4f" providerId="ADAL" clId="{001D7FCF-CFD3-4FF0-947F-DD9E67F864D7}" dt="2026-01-12T05:10:19.522" v="160" actId="18131"/>
          <ac:picMkLst>
            <pc:docMk/>
            <pc:sldMk cId="1471881697" sldId="283"/>
            <ac:picMk id="15" creationId="{79C4602D-D6FF-9668-84FF-EFF7C95F086B}"/>
          </ac:picMkLst>
        </pc:picChg>
      </pc:sldChg>
      <pc:sldChg chg="addSp delSp modSp mod">
        <pc:chgData name="Renee Dickens" userId="41aaf39a-ae07-4d0c-94a4-8c4aca9d6d4f" providerId="ADAL" clId="{001D7FCF-CFD3-4FF0-947F-DD9E67F864D7}" dt="2026-01-12T05:05:43.578" v="113" actId="207"/>
        <pc:sldMkLst>
          <pc:docMk/>
          <pc:sldMk cId="3190187266" sldId="284"/>
        </pc:sldMkLst>
        <pc:graphicFrameChg chg="add mod modGraphic">
          <ac:chgData name="Renee Dickens" userId="41aaf39a-ae07-4d0c-94a4-8c4aca9d6d4f" providerId="ADAL" clId="{001D7FCF-CFD3-4FF0-947F-DD9E67F864D7}" dt="2026-01-12T05:05:43.578" v="113" actId="207"/>
          <ac:graphicFrameMkLst>
            <pc:docMk/>
            <pc:sldMk cId="3190187266" sldId="284"/>
            <ac:graphicFrameMk id="16" creationId="{0C25F982-77C7-101C-415D-9C6DFBACAEB8}"/>
          </ac:graphicFrameMkLst>
        </pc:graphicFrameChg>
      </pc:sldChg>
      <pc:sldChg chg="addSp delSp modSp mod">
        <pc:chgData name="Renee Dickens" userId="41aaf39a-ae07-4d0c-94a4-8c4aca9d6d4f" providerId="ADAL" clId="{001D7FCF-CFD3-4FF0-947F-DD9E67F864D7}" dt="2026-01-12T05:10:03.077" v="159" actId="20577"/>
        <pc:sldMkLst>
          <pc:docMk/>
          <pc:sldMk cId="3077252061" sldId="285"/>
        </pc:sldMkLst>
        <pc:spChg chg="mod">
          <ac:chgData name="Renee Dickens" userId="41aaf39a-ae07-4d0c-94a4-8c4aca9d6d4f" providerId="ADAL" clId="{001D7FCF-CFD3-4FF0-947F-DD9E67F864D7}" dt="2026-01-12T05:09:49.806" v="151" actId="1076"/>
          <ac:spMkLst>
            <pc:docMk/>
            <pc:sldMk cId="3077252061" sldId="285"/>
            <ac:spMk id="3" creationId="{75BB5098-6CF0-7926-A2AD-C5DC228104E1}"/>
          </ac:spMkLst>
        </pc:spChg>
        <pc:spChg chg="mod">
          <ac:chgData name="Renee Dickens" userId="41aaf39a-ae07-4d0c-94a4-8c4aca9d6d4f" providerId="ADAL" clId="{001D7FCF-CFD3-4FF0-947F-DD9E67F864D7}" dt="2026-01-12T05:09:49.806" v="151" actId="1076"/>
          <ac:spMkLst>
            <pc:docMk/>
            <pc:sldMk cId="3077252061" sldId="285"/>
            <ac:spMk id="4" creationId="{7853E884-81B6-98A1-8E9D-6483AD294437}"/>
          </ac:spMkLst>
        </pc:spChg>
        <pc:graphicFrameChg chg="mod modGraphic">
          <ac:chgData name="Renee Dickens" userId="41aaf39a-ae07-4d0c-94a4-8c4aca9d6d4f" providerId="ADAL" clId="{001D7FCF-CFD3-4FF0-947F-DD9E67F864D7}" dt="2026-01-12T05:10:03.077" v="159" actId="20577"/>
          <ac:graphicFrameMkLst>
            <pc:docMk/>
            <pc:sldMk cId="3077252061" sldId="285"/>
            <ac:graphicFrameMk id="9" creationId="{DD919505-9171-5EDC-A4EB-62D9C38B8372}"/>
          </ac:graphicFrameMkLst>
        </pc:graphicFrameChg>
        <pc:picChg chg="add del">
          <ac:chgData name="Renee Dickens" userId="41aaf39a-ae07-4d0c-94a4-8c4aca9d6d4f" providerId="ADAL" clId="{001D7FCF-CFD3-4FF0-947F-DD9E67F864D7}" dt="2026-01-12T05:09:44.867" v="150" actId="478"/>
          <ac:picMkLst>
            <pc:docMk/>
            <pc:sldMk cId="3077252061" sldId="285"/>
            <ac:picMk id="5126" creationId="{0A51EFBC-1DA9-1156-BF6D-4D20BC81C264}"/>
          </ac:picMkLst>
        </pc:picChg>
      </pc:sldChg>
      <pc:sldChg chg="modSp mod">
        <pc:chgData name="Renee Dickens" userId="41aaf39a-ae07-4d0c-94a4-8c4aca9d6d4f" providerId="ADAL" clId="{001D7FCF-CFD3-4FF0-947F-DD9E67F864D7}" dt="2026-01-12T05:01:14.084" v="4" actId="207"/>
        <pc:sldMkLst>
          <pc:docMk/>
          <pc:sldMk cId="4213000034" sldId="292"/>
        </pc:sldMkLst>
        <pc:spChg chg="mod">
          <ac:chgData name="Renee Dickens" userId="41aaf39a-ae07-4d0c-94a4-8c4aca9d6d4f" providerId="ADAL" clId="{001D7FCF-CFD3-4FF0-947F-DD9E67F864D7}" dt="2026-01-12T05:01:11.147" v="3" actId="207"/>
          <ac:spMkLst>
            <pc:docMk/>
            <pc:sldMk cId="4213000034" sldId="292"/>
            <ac:spMk id="5" creationId="{7192FCE7-A6A9-B723-5D2D-504631D79D22}"/>
          </ac:spMkLst>
        </pc:spChg>
        <pc:spChg chg="mod">
          <ac:chgData name="Renee Dickens" userId="41aaf39a-ae07-4d0c-94a4-8c4aca9d6d4f" providerId="ADAL" clId="{001D7FCF-CFD3-4FF0-947F-DD9E67F864D7}" dt="2026-01-12T05:01:14.084" v="4" actId="207"/>
          <ac:spMkLst>
            <pc:docMk/>
            <pc:sldMk cId="4213000034" sldId="292"/>
            <ac:spMk id="7" creationId="{308840D9-61F3-E908-0395-CA040F667CFE}"/>
          </ac:spMkLst>
        </pc:spChg>
        <pc:graphicFrameChg chg="modGraphic">
          <ac:chgData name="Renee Dickens" userId="41aaf39a-ae07-4d0c-94a4-8c4aca9d6d4f" providerId="ADAL" clId="{001D7FCF-CFD3-4FF0-947F-DD9E67F864D7}" dt="2026-01-12T05:01:03.909" v="2" actId="2062"/>
          <ac:graphicFrameMkLst>
            <pc:docMk/>
            <pc:sldMk cId="4213000034" sldId="292"/>
            <ac:graphicFrameMk id="8" creationId="{9077C35F-79AF-0A1B-576E-E54769E30DB3}"/>
          </ac:graphicFrameMkLst>
        </pc:graphicFrameChg>
      </pc:sldChg>
      <pc:sldChg chg="modSp mod">
        <pc:chgData name="Renee Dickens" userId="41aaf39a-ae07-4d0c-94a4-8c4aca9d6d4f" providerId="ADAL" clId="{001D7FCF-CFD3-4FF0-947F-DD9E67F864D7}" dt="2026-01-12T05:09:54.511" v="153" actId="14100"/>
        <pc:sldMkLst>
          <pc:docMk/>
          <pc:sldMk cId="1185516304" sldId="400"/>
        </pc:sldMkLst>
        <pc:spChg chg="mod">
          <ac:chgData name="Renee Dickens" userId="41aaf39a-ae07-4d0c-94a4-8c4aca9d6d4f" providerId="ADAL" clId="{001D7FCF-CFD3-4FF0-947F-DD9E67F864D7}" dt="2026-01-12T05:09:54.511" v="153" actId="14100"/>
          <ac:spMkLst>
            <pc:docMk/>
            <pc:sldMk cId="1185516304" sldId="400"/>
            <ac:spMk id="4" creationId="{7D6C59BB-5DCA-9F83-5D97-C8D09608647D}"/>
          </ac:spMkLst>
        </pc:spChg>
      </pc:sldChg>
    </pc:docChg>
  </pc:docChgLst>
  <pc:docChgLst>
    <pc:chgData name="Nathan Edwards" userId="S::nathan.edwards@msq.org.au::4f1aa8b7-5741-4991-b3ff-2e43d7114403" providerId="AD" clId="Web-{1F125D82-D5A1-94DD-0491-9A8BBF8ACC32}"/>
    <pc:docChg chg="modSld">
      <pc:chgData name="Nathan Edwards" userId="S::nathan.edwards@msq.org.au::4f1aa8b7-5741-4991-b3ff-2e43d7114403" providerId="AD" clId="Web-{1F125D82-D5A1-94DD-0491-9A8BBF8ACC32}" dt="2026-01-12T23:26:25.355" v="32"/>
      <pc:docMkLst>
        <pc:docMk/>
      </pc:docMkLst>
      <pc:sldChg chg="modSp">
        <pc:chgData name="Nathan Edwards" userId="S::nathan.edwards@msq.org.au::4f1aa8b7-5741-4991-b3ff-2e43d7114403" providerId="AD" clId="Web-{1F125D82-D5A1-94DD-0491-9A8BBF8ACC32}" dt="2026-01-12T22:40:32.590" v="8" actId="20577"/>
        <pc:sldMkLst>
          <pc:docMk/>
          <pc:sldMk cId="4213000034" sldId="292"/>
        </pc:sldMkLst>
        <pc:spChg chg="mod">
          <ac:chgData name="Nathan Edwards" userId="S::nathan.edwards@msq.org.au::4f1aa8b7-5741-4991-b3ff-2e43d7114403" providerId="AD" clId="Web-{1F125D82-D5A1-94DD-0491-9A8BBF8ACC32}" dt="2026-01-12T22:40:25.965" v="4" actId="20577"/>
          <ac:spMkLst>
            <pc:docMk/>
            <pc:sldMk cId="4213000034" sldId="292"/>
            <ac:spMk id="5" creationId="{7192FCE7-A6A9-B723-5D2D-504631D79D22}"/>
          </ac:spMkLst>
        </pc:spChg>
        <pc:spChg chg="mod">
          <ac:chgData name="Nathan Edwards" userId="S::nathan.edwards@msq.org.au::4f1aa8b7-5741-4991-b3ff-2e43d7114403" providerId="AD" clId="Web-{1F125D82-D5A1-94DD-0491-9A8BBF8ACC32}" dt="2026-01-12T22:40:32.590" v="8" actId="20577"/>
          <ac:spMkLst>
            <pc:docMk/>
            <pc:sldMk cId="4213000034" sldId="292"/>
            <ac:spMk id="7" creationId="{308840D9-61F3-E908-0395-CA040F667CFE}"/>
          </ac:spMkLst>
        </pc:spChg>
      </pc:sldChg>
      <pc:sldChg chg="addSp delSp modSp">
        <pc:chgData name="Nathan Edwards" userId="S::nathan.edwards@msq.org.au::4f1aa8b7-5741-4991-b3ff-2e43d7114403" providerId="AD" clId="Web-{1F125D82-D5A1-94DD-0491-9A8BBF8ACC32}" dt="2026-01-12T23:26:25.355" v="32"/>
        <pc:sldMkLst>
          <pc:docMk/>
          <pc:sldMk cId="1804649733" sldId="399"/>
        </pc:sldMkLst>
        <pc:spChg chg="add">
          <ac:chgData name="Nathan Edwards" userId="S::nathan.edwards@msq.org.au::4f1aa8b7-5741-4991-b3ff-2e43d7114403" providerId="AD" clId="Web-{1F125D82-D5A1-94DD-0491-9A8BBF8ACC32}" dt="2026-01-12T23:26:00.605" v="23"/>
          <ac:spMkLst>
            <pc:docMk/>
            <pc:sldMk cId="1804649733" sldId="399"/>
            <ac:spMk id="6" creationId="{31491BDA-7BB0-73A1-412B-D68F66CECE9D}"/>
          </ac:spMkLst>
        </pc:spChg>
        <pc:spChg chg="add mod">
          <ac:chgData name="Nathan Edwards" userId="S::nathan.edwards@msq.org.au::4f1aa8b7-5741-4991-b3ff-2e43d7114403" providerId="AD" clId="Web-{1F125D82-D5A1-94DD-0491-9A8BBF8ACC32}" dt="2026-01-12T23:26:18.589" v="30" actId="20577"/>
          <ac:spMkLst>
            <pc:docMk/>
            <pc:sldMk cId="1804649733" sldId="399"/>
            <ac:spMk id="8" creationId="{EF38FEB6-082B-2C11-2687-1548E8FCDDCA}"/>
          </ac:spMkLst>
        </pc:spChg>
      </pc:sldChg>
    </pc:docChg>
  </pc:docChgLst>
  <pc:docChgLst>
    <pc:chgData name="Nathan Edwards" userId="S::nathan.edwards@msq.org.au::4f1aa8b7-5741-4991-b3ff-2e43d7114403" providerId="AD" clId="Web-{68093494-A354-455A-C256-8BAA29E17FBC}"/>
    <pc:docChg chg="modSld">
      <pc:chgData name="Nathan Edwards" userId="S::nathan.edwards@msq.org.au::4f1aa8b7-5741-4991-b3ff-2e43d7114403" providerId="AD" clId="Web-{68093494-A354-455A-C256-8BAA29E17FBC}" dt="2026-01-12T02:38:31.597" v="27"/>
      <pc:docMkLst>
        <pc:docMk/>
      </pc:docMkLst>
      <pc:sldChg chg="modSp">
        <pc:chgData name="Nathan Edwards" userId="S::nathan.edwards@msq.org.au::4f1aa8b7-5741-4991-b3ff-2e43d7114403" providerId="AD" clId="Web-{68093494-A354-455A-C256-8BAA29E17FBC}" dt="2026-01-12T02:38:31.597" v="27"/>
        <pc:sldMkLst>
          <pc:docMk/>
          <pc:sldMk cId="1471881697" sldId="283"/>
        </pc:sldMkLst>
        <pc:graphicFrameChg chg="mod modGraphic">
          <ac:chgData name="Nathan Edwards" userId="S::nathan.edwards@msq.org.au::4f1aa8b7-5741-4991-b3ff-2e43d7114403" providerId="AD" clId="Web-{68093494-A354-455A-C256-8BAA29E17FBC}" dt="2026-01-12T02:38:31.597" v="27"/>
          <ac:graphicFrameMkLst>
            <pc:docMk/>
            <pc:sldMk cId="1471881697" sldId="283"/>
            <ac:graphicFrameMk id="11" creationId="{1BE64BC4-0EB1-404F-F3E9-3B22572C7469}"/>
          </ac:graphicFrameMkLst>
        </pc:graphicFrameChg>
      </pc:sldChg>
      <pc:sldChg chg="modSp">
        <pc:chgData name="Nathan Edwards" userId="S::nathan.edwards@msq.org.au::4f1aa8b7-5741-4991-b3ff-2e43d7114403" providerId="AD" clId="Web-{68093494-A354-455A-C256-8BAA29E17FBC}" dt="2026-01-12T02:38:22.471" v="9"/>
        <pc:sldMkLst>
          <pc:docMk/>
          <pc:sldMk cId="3077252061" sldId="285"/>
        </pc:sldMkLst>
        <pc:graphicFrameChg chg="mod modGraphic">
          <ac:chgData name="Nathan Edwards" userId="S::nathan.edwards@msq.org.au::4f1aa8b7-5741-4991-b3ff-2e43d7114403" providerId="AD" clId="Web-{68093494-A354-455A-C256-8BAA29E17FBC}" dt="2026-01-12T02:38:22.471" v="9"/>
          <ac:graphicFrameMkLst>
            <pc:docMk/>
            <pc:sldMk cId="3077252061" sldId="285"/>
            <ac:graphicFrameMk id="9" creationId="{DD919505-9171-5EDC-A4EB-62D9C38B8372}"/>
          </ac:graphicFrameMkLst>
        </pc:graphicFrameChg>
      </pc:sldChg>
    </pc:docChg>
  </pc:docChgLst>
  <pc:docChgLst>
    <pc:chgData name="Nathan Edwards" userId="4f1aa8b7-5741-4991-b3ff-2e43d7114403" providerId="ADAL" clId="{20E823E2-E6CC-4BBC-B549-F0883863C698}"/>
    <pc:docChg chg="undo custSel addSld delSld modSld sldOrd delMainMaster">
      <pc:chgData name="Nathan Edwards" userId="4f1aa8b7-5741-4991-b3ff-2e43d7114403" providerId="ADAL" clId="{20E823E2-E6CC-4BBC-B549-F0883863C698}" dt="2026-01-23T00:38:27.591" v="1621" actId="20577"/>
      <pc:docMkLst>
        <pc:docMk/>
      </pc:docMkLst>
      <pc:sldChg chg="modSp mod">
        <pc:chgData name="Nathan Edwards" userId="4f1aa8b7-5741-4991-b3ff-2e43d7114403" providerId="ADAL" clId="{20E823E2-E6CC-4BBC-B549-F0883863C698}" dt="2026-01-07T23:28:00.649" v="1468" actId="790"/>
        <pc:sldMkLst>
          <pc:docMk/>
          <pc:sldMk cId="1471881697" sldId="283"/>
        </pc:sldMkLst>
        <pc:spChg chg="mod">
          <ac:chgData name="Nathan Edwards" userId="4f1aa8b7-5741-4991-b3ff-2e43d7114403" providerId="ADAL" clId="{20E823E2-E6CC-4BBC-B549-F0883863C698}" dt="2026-01-07T23:28:00.649" v="1468" actId="790"/>
          <ac:spMkLst>
            <pc:docMk/>
            <pc:sldMk cId="1471881697" sldId="283"/>
            <ac:spMk id="5" creationId="{7AE40CEB-AC99-8BB0-03F9-7FC21475BF8C}"/>
          </ac:spMkLst>
        </pc:spChg>
        <pc:spChg chg="mod">
          <ac:chgData name="Nathan Edwards" userId="4f1aa8b7-5741-4991-b3ff-2e43d7114403" providerId="ADAL" clId="{20E823E2-E6CC-4BBC-B549-F0883863C698}" dt="2026-01-07T23:28:00.649" v="1468" actId="790"/>
          <ac:spMkLst>
            <pc:docMk/>
            <pc:sldMk cId="1471881697" sldId="283"/>
            <ac:spMk id="9" creationId="{42629BD5-F0F3-93AF-28DA-BD73BAB53E0B}"/>
          </ac:spMkLst>
        </pc:spChg>
        <pc:spChg chg="mod">
          <ac:chgData name="Nathan Edwards" userId="4f1aa8b7-5741-4991-b3ff-2e43d7114403" providerId="ADAL" clId="{20E823E2-E6CC-4BBC-B549-F0883863C698}" dt="2026-01-07T23:28:00.649" v="1468" actId="790"/>
          <ac:spMkLst>
            <pc:docMk/>
            <pc:sldMk cId="1471881697" sldId="283"/>
            <ac:spMk id="10" creationId="{5B9793D5-173D-61D7-910A-4ADEA1279840}"/>
          </ac:spMkLst>
        </pc:spChg>
        <pc:graphicFrameChg chg="modGraphic">
          <ac:chgData name="Nathan Edwards" userId="4f1aa8b7-5741-4991-b3ff-2e43d7114403" providerId="ADAL" clId="{20E823E2-E6CC-4BBC-B549-F0883863C698}" dt="2026-01-07T23:28:00.649" v="1468" actId="790"/>
          <ac:graphicFrameMkLst>
            <pc:docMk/>
            <pc:sldMk cId="1471881697" sldId="283"/>
            <ac:graphicFrameMk id="11" creationId="{1BE64BC4-0EB1-404F-F3E9-3B22572C7469}"/>
          </ac:graphicFrameMkLst>
        </pc:graphicFrameChg>
      </pc:sldChg>
      <pc:sldChg chg="modSp mod">
        <pc:chgData name="Nathan Edwards" userId="4f1aa8b7-5741-4991-b3ff-2e43d7114403" providerId="ADAL" clId="{20E823E2-E6CC-4BBC-B549-F0883863C698}" dt="2026-01-07T23:30:08.868" v="1600" actId="20577"/>
        <pc:sldMkLst>
          <pc:docMk/>
          <pc:sldMk cId="3190187266" sldId="284"/>
        </pc:sldMkLst>
        <pc:spChg chg="mod">
          <ac:chgData name="Nathan Edwards" userId="4f1aa8b7-5741-4991-b3ff-2e43d7114403" providerId="ADAL" clId="{20E823E2-E6CC-4BBC-B549-F0883863C698}" dt="2026-01-07T23:28:00.649" v="1468" actId="790"/>
          <ac:spMkLst>
            <pc:docMk/>
            <pc:sldMk cId="3190187266" sldId="284"/>
            <ac:spMk id="10" creationId="{CC5A27D1-64C6-505B-A032-2925D622911F}"/>
          </ac:spMkLst>
        </pc:spChg>
        <pc:spChg chg="mod">
          <ac:chgData name="Nathan Edwards" userId="4f1aa8b7-5741-4991-b3ff-2e43d7114403" providerId="ADAL" clId="{20E823E2-E6CC-4BBC-B549-F0883863C698}" dt="2026-01-07T23:28:00.649" v="1468" actId="790"/>
          <ac:spMkLst>
            <pc:docMk/>
            <pc:sldMk cId="3190187266" sldId="284"/>
            <ac:spMk id="14" creationId="{3D358D6F-6D7C-176F-6391-C3F6F5D6B1E1}"/>
          </ac:spMkLst>
        </pc:spChg>
      </pc:sldChg>
      <pc:sldChg chg="modSp mod">
        <pc:chgData name="Nathan Edwards" userId="4f1aa8b7-5741-4991-b3ff-2e43d7114403" providerId="ADAL" clId="{20E823E2-E6CC-4BBC-B549-F0883863C698}" dt="2026-01-07T23:28:47.302" v="1475" actId="20577"/>
        <pc:sldMkLst>
          <pc:docMk/>
          <pc:sldMk cId="3077252061" sldId="285"/>
        </pc:sldMkLst>
        <pc:spChg chg="mod">
          <ac:chgData name="Nathan Edwards" userId="4f1aa8b7-5741-4991-b3ff-2e43d7114403" providerId="ADAL" clId="{20E823E2-E6CC-4BBC-B549-F0883863C698}" dt="2026-01-07T23:28:00.649" v="1468" actId="790"/>
          <ac:spMkLst>
            <pc:docMk/>
            <pc:sldMk cId="3077252061" sldId="285"/>
            <ac:spMk id="2" creationId="{8F1FEC1D-9974-F62E-15F1-7E69BE049DD4}"/>
          </ac:spMkLst>
        </pc:spChg>
        <pc:spChg chg="mod">
          <ac:chgData name="Nathan Edwards" userId="4f1aa8b7-5741-4991-b3ff-2e43d7114403" providerId="ADAL" clId="{20E823E2-E6CC-4BBC-B549-F0883863C698}" dt="2026-01-07T23:28:47.302" v="1475" actId="20577"/>
          <ac:spMkLst>
            <pc:docMk/>
            <pc:sldMk cId="3077252061" sldId="285"/>
            <ac:spMk id="3" creationId="{75BB5098-6CF0-7926-A2AD-C5DC228104E1}"/>
          </ac:spMkLst>
        </pc:spChg>
        <pc:spChg chg="mod">
          <ac:chgData name="Nathan Edwards" userId="4f1aa8b7-5741-4991-b3ff-2e43d7114403" providerId="ADAL" clId="{20E823E2-E6CC-4BBC-B549-F0883863C698}" dt="2026-01-07T23:28:00.649" v="1468" actId="790"/>
          <ac:spMkLst>
            <pc:docMk/>
            <pc:sldMk cId="3077252061" sldId="285"/>
            <ac:spMk id="4" creationId="{7853E884-81B6-98A1-8E9D-6483AD294437}"/>
          </ac:spMkLst>
        </pc:spChg>
        <pc:spChg chg="mod">
          <ac:chgData name="Nathan Edwards" userId="4f1aa8b7-5741-4991-b3ff-2e43d7114403" providerId="ADAL" clId="{20E823E2-E6CC-4BBC-B549-F0883863C698}" dt="2026-01-07T23:28:00.649" v="1468" actId="790"/>
          <ac:spMkLst>
            <pc:docMk/>
            <pc:sldMk cId="3077252061" sldId="285"/>
            <ac:spMk id="5" creationId="{53F124DE-7A8B-8186-D1B0-00BCB7142492}"/>
          </ac:spMkLst>
        </pc:spChg>
        <pc:spChg chg="mod">
          <ac:chgData name="Nathan Edwards" userId="4f1aa8b7-5741-4991-b3ff-2e43d7114403" providerId="ADAL" clId="{20E823E2-E6CC-4BBC-B549-F0883863C698}" dt="2026-01-07T23:28:00.649" v="1468" actId="790"/>
          <ac:spMkLst>
            <pc:docMk/>
            <pc:sldMk cId="3077252061" sldId="285"/>
            <ac:spMk id="11" creationId="{9C58B2EF-F703-0DE6-D04D-DD17AA80D2FD}"/>
          </ac:spMkLst>
        </pc:spChg>
        <pc:graphicFrameChg chg="modGraphic">
          <ac:chgData name="Nathan Edwards" userId="4f1aa8b7-5741-4991-b3ff-2e43d7114403" providerId="ADAL" clId="{20E823E2-E6CC-4BBC-B549-F0883863C698}" dt="2026-01-07T23:28:37.302" v="1474" actId="6549"/>
          <ac:graphicFrameMkLst>
            <pc:docMk/>
            <pc:sldMk cId="3077252061" sldId="285"/>
            <ac:graphicFrameMk id="9" creationId="{DD919505-9171-5EDC-A4EB-62D9C38B8372}"/>
          </ac:graphicFrameMkLst>
        </pc:graphicFrameChg>
      </pc:sldChg>
      <pc:sldChg chg="modSp mod">
        <pc:chgData name="Nathan Edwards" userId="4f1aa8b7-5741-4991-b3ff-2e43d7114403" providerId="ADAL" clId="{20E823E2-E6CC-4BBC-B549-F0883863C698}" dt="2026-01-07T23:28:00.649" v="1468" actId="790"/>
        <pc:sldMkLst>
          <pc:docMk/>
          <pc:sldMk cId="3286356865" sldId="291"/>
        </pc:sldMkLst>
        <pc:spChg chg="mod">
          <ac:chgData name="Nathan Edwards" userId="4f1aa8b7-5741-4991-b3ff-2e43d7114403" providerId="ADAL" clId="{20E823E2-E6CC-4BBC-B549-F0883863C698}" dt="2026-01-07T23:28:00.649" v="1468" actId="790"/>
          <ac:spMkLst>
            <pc:docMk/>
            <pc:sldMk cId="3286356865" sldId="291"/>
            <ac:spMk id="2" creationId="{5E9588A1-D1D9-B631-3517-23821EF02397}"/>
          </ac:spMkLst>
        </pc:spChg>
        <pc:spChg chg="mod">
          <ac:chgData name="Nathan Edwards" userId="4f1aa8b7-5741-4991-b3ff-2e43d7114403" providerId="ADAL" clId="{20E823E2-E6CC-4BBC-B549-F0883863C698}" dt="2026-01-07T23:28:00.649" v="1468" actId="790"/>
          <ac:spMkLst>
            <pc:docMk/>
            <pc:sldMk cId="3286356865" sldId="291"/>
            <ac:spMk id="4" creationId="{47886217-43BE-328A-B683-E7E4BA80D793}"/>
          </ac:spMkLst>
        </pc:spChg>
      </pc:sldChg>
      <pc:sldChg chg="modSp add mod">
        <pc:chgData name="Nathan Edwards" userId="4f1aa8b7-5741-4991-b3ff-2e43d7114403" providerId="ADAL" clId="{20E823E2-E6CC-4BBC-B549-F0883863C698}" dt="2026-01-07T23:29:27.049" v="1568" actId="20577"/>
        <pc:sldMkLst>
          <pc:docMk/>
          <pc:sldMk cId="4213000034" sldId="292"/>
        </pc:sldMkLst>
        <pc:spChg chg="mod">
          <ac:chgData name="Nathan Edwards" userId="4f1aa8b7-5741-4991-b3ff-2e43d7114403" providerId="ADAL" clId="{20E823E2-E6CC-4BBC-B549-F0883863C698}" dt="2026-01-07T23:28:00.649" v="1468" actId="790"/>
          <ac:spMkLst>
            <pc:docMk/>
            <pc:sldMk cId="4213000034" sldId="292"/>
            <ac:spMk id="2" creationId="{C3966A90-98EA-8007-51E1-EB5F254CFEE1}"/>
          </ac:spMkLst>
        </pc:spChg>
        <pc:spChg chg="mod">
          <ac:chgData name="Nathan Edwards" userId="4f1aa8b7-5741-4991-b3ff-2e43d7114403" providerId="ADAL" clId="{20E823E2-E6CC-4BBC-B549-F0883863C698}" dt="2026-01-07T23:28:00.649" v="1468" actId="790"/>
          <ac:spMkLst>
            <pc:docMk/>
            <pc:sldMk cId="4213000034" sldId="292"/>
            <ac:spMk id="3" creationId="{D02D9561-108B-0A56-C9AD-1372B5BBC81B}"/>
          </ac:spMkLst>
        </pc:spChg>
        <pc:spChg chg="mod">
          <ac:chgData name="Nathan Edwards" userId="4f1aa8b7-5741-4991-b3ff-2e43d7114403" providerId="ADAL" clId="{20E823E2-E6CC-4BBC-B549-F0883863C698}" dt="2026-01-07T23:28:00.649" v="1468" actId="790"/>
          <ac:spMkLst>
            <pc:docMk/>
            <pc:sldMk cId="4213000034" sldId="292"/>
            <ac:spMk id="4" creationId="{3EC25ED0-57FE-4E32-64FC-9CAB788EF7CF}"/>
          </ac:spMkLst>
        </pc:spChg>
        <pc:spChg chg="mod">
          <ac:chgData name="Nathan Edwards" userId="4f1aa8b7-5741-4991-b3ff-2e43d7114403" providerId="ADAL" clId="{20E823E2-E6CC-4BBC-B549-F0883863C698}" dt="2026-01-07T23:29:23.113" v="1567" actId="20577"/>
          <ac:spMkLst>
            <pc:docMk/>
            <pc:sldMk cId="4213000034" sldId="292"/>
            <ac:spMk id="5" creationId="{7192FCE7-A6A9-B723-5D2D-504631D79D22}"/>
          </ac:spMkLst>
        </pc:spChg>
        <pc:spChg chg="mod">
          <ac:chgData name="Nathan Edwards" userId="4f1aa8b7-5741-4991-b3ff-2e43d7114403" providerId="ADAL" clId="{20E823E2-E6CC-4BBC-B549-F0883863C698}" dt="2026-01-07T23:28:00.649" v="1468" actId="790"/>
          <ac:spMkLst>
            <pc:docMk/>
            <pc:sldMk cId="4213000034" sldId="292"/>
            <ac:spMk id="6" creationId="{80EF3281-8735-82BB-9A5B-71ECE9DE09A9}"/>
          </ac:spMkLst>
        </pc:spChg>
        <pc:spChg chg="mod">
          <ac:chgData name="Nathan Edwards" userId="4f1aa8b7-5741-4991-b3ff-2e43d7114403" providerId="ADAL" clId="{20E823E2-E6CC-4BBC-B549-F0883863C698}" dt="2026-01-07T23:29:27.049" v="1568" actId="20577"/>
          <ac:spMkLst>
            <pc:docMk/>
            <pc:sldMk cId="4213000034" sldId="292"/>
            <ac:spMk id="7" creationId="{308840D9-61F3-E908-0395-CA040F667CFE}"/>
          </ac:spMkLst>
        </pc:spChg>
        <pc:graphicFrameChg chg="modGraphic">
          <ac:chgData name="Nathan Edwards" userId="4f1aa8b7-5741-4991-b3ff-2e43d7114403" providerId="ADAL" clId="{20E823E2-E6CC-4BBC-B549-F0883863C698}" dt="2026-01-07T23:28:00.649" v="1468" actId="790"/>
          <ac:graphicFrameMkLst>
            <pc:docMk/>
            <pc:sldMk cId="4213000034" sldId="292"/>
            <ac:graphicFrameMk id="8" creationId="{9077C35F-79AF-0A1B-576E-E54769E30DB3}"/>
          </ac:graphicFrameMkLst>
        </pc:graphicFrameChg>
      </pc:sldChg>
      <pc:sldChg chg="addSp delSp modSp mod">
        <pc:chgData name="Nathan Edwards" userId="4f1aa8b7-5741-4991-b3ff-2e43d7114403" providerId="ADAL" clId="{20E823E2-E6CC-4BBC-B549-F0883863C698}" dt="2026-01-07T23:28:00.649" v="1468" actId="790"/>
        <pc:sldMkLst>
          <pc:docMk/>
          <pc:sldMk cId="1804649733" sldId="399"/>
        </pc:sldMkLst>
        <pc:spChg chg="mod">
          <ac:chgData name="Nathan Edwards" userId="4f1aa8b7-5741-4991-b3ff-2e43d7114403" providerId="ADAL" clId="{20E823E2-E6CC-4BBC-B549-F0883863C698}" dt="2026-01-07T23:28:00.649" v="1468" actId="790"/>
          <ac:spMkLst>
            <pc:docMk/>
            <pc:sldMk cId="1804649733" sldId="399"/>
            <ac:spMk id="7" creationId="{78FE81A5-7DCA-BD69-8F37-9C0286C4D344}"/>
          </ac:spMkLst>
        </pc:spChg>
        <pc:spChg chg="mod">
          <ac:chgData name="Nathan Edwards" userId="4f1aa8b7-5741-4991-b3ff-2e43d7114403" providerId="ADAL" clId="{20E823E2-E6CC-4BBC-B549-F0883863C698}" dt="2026-01-07T23:28:00.649" v="1468" actId="790"/>
          <ac:spMkLst>
            <pc:docMk/>
            <pc:sldMk cId="1804649733" sldId="399"/>
            <ac:spMk id="9" creationId="{280064CF-CC06-6BBB-0D16-091D74CD06F5}"/>
          </ac:spMkLst>
        </pc:spChg>
        <pc:graphicFrameChg chg="modGraphic">
          <ac:chgData name="Nathan Edwards" userId="4f1aa8b7-5741-4991-b3ff-2e43d7114403" providerId="ADAL" clId="{20E823E2-E6CC-4BBC-B549-F0883863C698}" dt="2026-01-07T23:28:00.649" v="1468" actId="790"/>
          <ac:graphicFrameMkLst>
            <pc:docMk/>
            <pc:sldMk cId="1804649733" sldId="399"/>
            <ac:graphicFrameMk id="19" creationId="{CE09910B-D86D-DEE5-E7B1-9D834169BFA9}"/>
          </ac:graphicFrameMkLst>
        </pc:graphicFrameChg>
      </pc:sldChg>
      <pc:sldChg chg="modSp mod">
        <pc:chgData name="Nathan Edwards" userId="4f1aa8b7-5741-4991-b3ff-2e43d7114403" providerId="ADAL" clId="{20E823E2-E6CC-4BBC-B549-F0883863C698}" dt="2026-01-07T23:28:00.649" v="1468" actId="790"/>
        <pc:sldMkLst>
          <pc:docMk/>
          <pc:sldMk cId="1185516304" sldId="400"/>
        </pc:sldMkLst>
        <pc:spChg chg="mod">
          <ac:chgData name="Nathan Edwards" userId="4f1aa8b7-5741-4991-b3ff-2e43d7114403" providerId="ADAL" clId="{20E823E2-E6CC-4BBC-B549-F0883863C698}" dt="2026-01-07T23:28:00.649" v="1468" actId="790"/>
          <ac:spMkLst>
            <pc:docMk/>
            <pc:sldMk cId="1185516304" sldId="400"/>
            <ac:spMk id="2" creationId="{F9D49750-9787-A54B-66BA-471F05896758}"/>
          </ac:spMkLst>
        </pc:spChg>
        <pc:spChg chg="mod">
          <ac:chgData name="Nathan Edwards" userId="4f1aa8b7-5741-4991-b3ff-2e43d7114403" providerId="ADAL" clId="{20E823E2-E6CC-4BBC-B549-F0883863C698}" dt="2026-01-07T23:28:00.649" v="1468" actId="790"/>
          <ac:spMkLst>
            <pc:docMk/>
            <pc:sldMk cId="1185516304" sldId="400"/>
            <ac:spMk id="3" creationId="{377CB1D7-2679-62C8-FF62-E9A5053A25A2}"/>
          </ac:spMkLst>
        </pc:spChg>
        <pc:spChg chg="mod">
          <ac:chgData name="Nathan Edwards" userId="4f1aa8b7-5741-4991-b3ff-2e43d7114403" providerId="ADAL" clId="{20E823E2-E6CC-4BBC-B549-F0883863C698}" dt="2026-01-07T23:28:00.649" v="1468" actId="790"/>
          <ac:spMkLst>
            <pc:docMk/>
            <pc:sldMk cId="1185516304" sldId="400"/>
            <ac:spMk id="4" creationId="{7D6C59BB-5DCA-9F83-5D97-C8D09608647D}"/>
          </ac:spMkLst>
        </pc:spChg>
      </pc:sldChg>
      <pc:sldChg chg="modSp add mod">
        <pc:chgData name="Nathan Edwards" userId="4f1aa8b7-5741-4991-b3ff-2e43d7114403" providerId="ADAL" clId="{20E823E2-E6CC-4BBC-B549-F0883863C698}" dt="2026-01-23T00:38:27.591" v="1621" actId="20577"/>
        <pc:sldMkLst>
          <pc:docMk/>
          <pc:sldMk cId="1732252631" sldId="430"/>
        </pc:sldMkLst>
        <pc:spChg chg="mod">
          <ac:chgData name="Nathan Edwards" userId="4f1aa8b7-5741-4991-b3ff-2e43d7114403" providerId="ADAL" clId="{20E823E2-E6CC-4BBC-B549-F0883863C698}" dt="2026-01-23T00:38:27.591" v="1621" actId="20577"/>
          <ac:spMkLst>
            <pc:docMk/>
            <pc:sldMk cId="1732252631" sldId="430"/>
            <ac:spMk id="18" creationId="{78B22DD5-3B71-E9FE-C63B-F23DE79B4F0C}"/>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76398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936629657"/>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475805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19189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249097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794234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1/23/2026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16268545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2728988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07555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125417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7651060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7049569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35644585"/>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dirty="0"/>
                        <a:t>By the end of this lesson, you will be able to:</a:t>
                      </a:r>
                      <a:endParaRPr lang="en-AU" sz="1600" noProof="0" dirty="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dirty="0">
                          <a:solidFill>
                            <a:schemeClr val="tx2"/>
                          </a:solidFill>
                        </a:rPr>
                        <a:t>Learning objective 1</a:t>
                      </a:r>
                      <a:endParaRPr lang="en-AU" sz="1400" b="0" noProof="0" dirty="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dirty="0">
                          <a:solidFill>
                            <a:schemeClr val="tx2"/>
                          </a:solidFill>
                        </a:rPr>
                        <a:t>Learning objective 2</a:t>
                      </a:r>
                      <a:endParaRPr lang="en-AU" sz="1400" b="0" noProof="0" dirty="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273008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42479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5959434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111170473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72181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43261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55512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92021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36219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25881154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417827745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314459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330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42330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41332777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253463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883254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227563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3291906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30946127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98979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3389521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2322312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1891896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898635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720544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583843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122526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903443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988297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595129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1697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39636824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1594946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6002300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861677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011853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19133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72295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552182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089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22176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87149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12122043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496817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0669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3709951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03356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549967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582464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9422401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71936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712153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7087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054879937"/>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524292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2670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698921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1797836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3616331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3916922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5658323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3776187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79582518"/>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44315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065965828"/>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7911688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8211227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967273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4669582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47850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6816514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64495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646655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307039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63342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35196968"/>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3787291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8379308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325662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518052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6708428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54520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128695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5759668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7840275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2499128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408818095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0085477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6754429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678217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5353825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66344680"/>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endParaRPr lang="en-US" dirty="0"/>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6599211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4461860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7541487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8621453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705693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94854429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 id="2147483850" r:id="rId53"/>
    <p:sldLayoutId id="2147483851" r:id="rId54"/>
    <p:sldLayoutId id="2147483852" r:id="rId55"/>
    <p:sldLayoutId id="2147483853" r:id="rId56"/>
    <p:sldLayoutId id="2147483854" r:id="rId57"/>
    <p:sldLayoutId id="2147483855" r:id="rId58"/>
    <p:sldLayoutId id="2147483856" r:id="rId59"/>
    <p:sldLayoutId id="2147483857" r:id="rId60"/>
    <p:sldLayoutId id="2147483858" r:id="rId61"/>
    <p:sldLayoutId id="2147483859" r:id="rId62"/>
    <p:sldLayoutId id="2147483860" r:id="rId63"/>
    <p:sldLayoutId id="2147483861" r:id="rId64"/>
    <p:sldLayoutId id="2147483862" r:id="rId65"/>
    <p:sldLayoutId id="2147483863" r:id="rId66"/>
    <p:sldLayoutId id="2147483864" r:id="rId67"/>
    <p:sldLayoutId id="2147483865" r:id="rId68"/>
    <p:sldLayoutId id="2147483866" r:id="rId69"/>
    <p:sldLayoutId id="2147483867" r:id="rId70"/>
    <p:sldLayoutId id="2147483868" r:id="rId71"/>
    <p:sldLayoutId id="2147483869" r:id="rId72"/>
    <p:sldLayoutId id="2147483870" r:id="rId73"/>
    <p:sldLayoutId id="2147483871" r:id="rId74"/>
    <p:sldLayoutId id="2147483872" r:id="rId75"/>
    <p:sldLayoutId id="2147483873" r:id="rId76"/>
    <p:sldLayoutId id="2147483874" r:id="rId77"/>
    <p:sldLayoutId id="2147483875" r:id="rId78"/>
    <p:sldLayoutId id="2147483876" r:id="rId79"/>
    <p:sldLayoutId id="2147483877" r:id="rId80"/>
    <p:sldLayoutId id="2147483878" r:id="rId81"/>
    <p:sldLayoutId id="2147483879" r:id="rId82"/>
    <p:sldLayoutId id="2147483880" r:id="rId83"/>
    <p:sldLayoutId id="2147483881" r:id="rId84"/>
    <p:sldLayoutId id="2147483882" r:id="rId85"/>
    <p:sldLayoutId id="2147483883" r:id="rId86"/>
    <p:sldLayoutId id="2147483884" r:id="rId87"/>
    <p:sldLayoutId id="2147483885" r:id="rId88"/>
    <p:sldLayoutId id="2147483886" r:id="rId89"/>
    <p:sldLayoutId id="2147483887" r:id="rId90"/>
    <p:sldLayoutId id="2147483888" r:id="rId91"/>
    <p:sldLayoutId id="2147483889" r:id="rId92"/>
    <p:sldLayoutId id="2147483890" r:id="rId93"/>
    <p:sldLayoutId id="2147483891" r:id="rId94"/>
    <p:sldLayoutId id="2147483892" r:id="rId95"/>
    <p:sldLayoutId id="2147483893" r:id="rId96"/>
    <p:sldLayoutId id="2147483894" r:id="rId97"/>
    <p:sldLayoutId id="2147483895" r:id="rId98"/>
    <p:sldLayoutId id="2147483896" r:id="rId99"/>
    <p:sldLayoutId id="2147483897" r:id="rId100"/>
    <p:sldLayoutId id="2147483898" r:id="rId101"/>
    <p:sldLayoutId id="2147483899" r:id="rId102"/>
    <p:sldLayoutId id="2147483900" r:id="rId103"/>
    <p:sldLayoutId id="2147483901" r:id="rId104"/>
    <p:sldLayoutId id="2147483902" r:id="rId105"/>
    <p:sldLayoutId id="2147483903" r:id="rId106"/>
    <p:sldLayoutId id="2147483904" r:id="rId107"/>
    <p:sldLayoutId id="2147483905" r:id="rId108"/>
    <p:sldLayoutId id="2147483906" r:id="rId109"/>
    <p:sldLayoutId id="2147483907" r:id="rId110"/>
    <p:sldLayoutId id="2147483908"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0.pn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3553959" cy="903700"/>
          </a:xfrm>
        </p:spPr>
        <p:txBody>
          <a:bodyPr/>
          <a:lstStyle/>
          <a:p>
            <a:r>
              <a:rPr lang="en-AU" noProof="0" dirty="0"/>
              <a:t>Progress</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a:xfrm>
            <a:off x="1064653" y="3698217"/>
            <a:ext cx="5881350" cy="405102"/>
          </a:xfrm>
        </p:spPr>
        <p:txBody>
          <a:bodyPr/>
          <a:lstStyle/>
          <a:p>
            <a:r>
              <a:rPr lang="en-AU" noProof="0" dirty="0"/>
              <a:t>Career education: Your career factory</a:t>
            </a:r>
          </a:p>
        </p:txBody>
      </p:sp>
    </p:spTree>
    <p:extLst>
      <p:ext uri="{BB962C8B-B14F-4D97-AF65-F5344CB8AC3E}">
        <p14:creationId xmlns:p14="http://schemas.microsoft.com/office/powerpoint/2010/main" val="3286356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66A90-98EA-8007-51E1-EB5F254CFEE1}"/>
              </a:ext>
            </a:extLst>
          </p:cNvPr>
          <p:cNvSpPr>
            <a:spLocks noGrp="1"/>
          </p:cNvSpPr>
          <p:nvPr>
            <p:ph type="title"/>
          </p:nvPr>
        </p:nvSpPr>
        <p:spPr>
          <a:xfrm>
            <a:off x="1055941" y="873125"/>
            <a:ext cx="3794926" cy="524553"/>
          </a:xfrm>
        </p:spPr>
        <p:txBody>
          <a:bodyPr/>
          <a:lstStyle/>
          <a:p>
            <a:r>
              <a:rPr lang="en-AU" noProof="0" dirty="0"/>
              <a:t>Learning objectives</a:t>
            </a:r>
          </a:p>
        </p:txBody>
      </p:sp>
      <p:sp>
        <p:nvSpPr>
          <p:cNvPr id="3" name="Text Placeholder 2">
            <a:extLst>
              <a:ext uri="{FF2B5EF4-FFF2-40B4-BE49-F238E27FC236}">
                <a16:creationId xmlns:a16="http://schemas.microsoft.com/office/drawing/2014/main" id="{D02D9561-108B-0A56-C9AD-1372B5BBC81B}"/>
              </a:ext>
            </a:extLst>
          </p:cNvPr>
          <p:cNvSpPr>
            <a:spLocks noGrp="1"/>
          </p:cNvSpPr>
          <p:nvPr>
            <p:ph type="body" sz="quarter" idx="20"/>
          </p:nvPr>
        </p:nvSpPr>
        <p:spPr>
          <a:xfrm>
            <a:off x="1055688" y="624947"/>
            <a:ext cx="937290" cy="247554"/>
          </a:xfrm>
          <a:ln>
            <a:noFill/>
          </a:ln>
        </p:spPr>
        <p:txBody>
          <a:bodyPr/>
          <a:lstStyle/>
          <a:p>
            <a:r>
              <a:rPr lang="en-AU" noProof="0" dirty="0"/>
              <a:t>OVERVIEW</a:t>
            </a:r>
          </a:p>
        </p:txBody>
      </p:sp>
      <p:sp>
        <p:nvSpPr>
          <p:cNvPr id="4" name="Text Placeholder 3">
            <a:extLst>
              <a:ext uri="{FF2B5EF4-FFF2-40B4-BE49-F238E27FC236}">
                <a16:creationId xmlns:a16="http://schemas.microsoft.com/office/drawing/2014/main" id="{3EC25ED0-57FE-4E32-64FC-9CAB788EF7CF}"/>
              </a:ext>
            </a:extLst>
          </p:cNvPr>
          <p:cNvSpPr>
            <a:spLocks noGrp="1"/>
          </p:cNvSpPr>
          <p:nvPr>
            <p:ph type="body" sz="quarter" idx="11"/>
          </p:nvPr>
        </p:nvSpPr>
        <p:spPr>
          <a:xfrm>
            <a:off x="7680325" y="1700213"/>
            <a:ext cx="1269578" cy="249299"/>
          </a:xfrm>
        </p:spPr>
        <p:txBody>
          <a:bodyPr/>
          <a:lstStyle/>
          <a:p>
            <a:r>
              <a:rPr lang="en-AU" sz="1800" noProof="0" dirty="0">
                <a:solidFill>
                  <a:srgbClr val="FE6601"/>
                </a:solidFill>
              </a:rPr>
              <a:t>ACTIVITIES</a:t>
            </a:r>
          </a:p>
        </p:txBody>
      </p:sp>
      <p:sp>
        <p:nvSpPr>
          <p:cNvPr id="5" name="Text Placeholder 4">
            <a:extLst>
              <a:ext uri="{FF2B5EF4-FFF2-40B4-BE49-F238E27FC236}">
                <a16:creationId xmlns:a16="http://schemas.microsoft.com/office/drawing/2014/main" id="{7192FCE7-A6A9-B723-5D2D-504631D79D22}"/>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285750" indent="-285750">
              <a:buClr>
                <a:srgbClr val="FE6601"/>
              </a:buClr>
              <a:buFont typeface="Wingdings" panose="020B0604020202020204" pitchFamily="34" charset="0"/>
              <a:buChar char="§"/>
            </a:pPr>
            <a:r>
              <a:rPr lang="en-AU" sz="1400" noProof="0" dirty="0">
                <a:solidFill>
                  <a:schemeClr val="tx2"/>
                </a:solidFill>
                <a:latin typeface="Arial"/>
                <a:cs typeface="Arial"/>
              </a:rPr>
              <a:t>Career Assembly action plan</a:t>
            </a:r>
            <a:endParaRPr lang="en-US" sz="1400">
              <a:solidFill>
                <a:schemeClr val="tx2"/>
              </a:solidFill>
              <a:latin typeface="Arial"/>
              <a:cs typeface="Arial"/>
            </a:endParaRPr>
          </a:p>
          <a:p>
            <a:pPr marL="285750" indent="-285750">
              <a:buClr>
                <a:srgbClr val="FE6601"/>
              </a:buClr>
              <a:buFont typeface="Wingdings" panose="020B0604020202020204" pitchFamily="34" charset="0"/>
              <a:buChar char="§"/>
            </a:pPr>
            <a:r>
              <a:rPr lang="en-AU" sz="1400" dirty="0">
                <a:solidFill>
                  <a:schemeClr val="tx2"/>
                </a:solidFill>
                <a:latin typeface="Arial"/>
                <a:cs typeface="Arial"/>
              </a:rPr>
              <a:t>Learning journal</a:t>
            </a:r>
            <a:endParaRPr lang="en-AU" sz="1400" noProof="0" dirty="0">
              <a:solidFill>
                <a:schemeClr val="tx2"/>
              </a:solidFill>
              <a:latin typeface="Arial"/>
              <a:cs typeface="Arial"/>
            </a:endParaRPr>
          </a:p>
        </p:txBody>
      </p:sp>
      <p:sp>
        <p:nvSpPr>
          <p:cNvPr id="6" name="Text Placeholder 5">
            <a:extLst>
              <a:ext uri="{FF2B5EF4-FFF2-40B4-BE49-F238E27FC236}">
                <a16:creationId xmlns:a16="http://schemas.microsoft.com/office/drawing/2014/main" id="{80EF3281-8735-82BB-9A5B-71ECE9DE09A9}"/>
              </a:ext>
            </a:extLst>
          </p:cNvPr>
          <p:cNvSpPr>
            <a:spLocks noGrp="1"/>
          </p:cNvSpPr>
          <p:nvPr>
            <p:ph type="body" sz="quarter" idx="21"/>
          </p:nvPr>
        </p:nvSpPr>
        <p:spPr>
          <a:xfrm>
            <a:off x="7680325" y="3732825"/>
            <a:ext cx="1461939" cy="249299"/>
          </a:xfrm>
        </p:spPr>
        <p:txBody>
          <a:bodyPr/>
          <a:lstStyle/>
          <a:p>
            <a:r>
              <a:rPr lang="en-AU" sz="1800" noProof="0" dirty="0">
                <a:solidFill>
                  <a:srgbClr val="FE6601"/>
                </a:solidFill>
              </a:rPr>
              <a:t>RESOURCES</a:t>
            </a:r>
          </a:p>
        </p:txBody>
      </p:sp>
      <p:sp>
        <p:nvSpPr>
          <p:cNvPr id="7" name="Text Placeholder 6">
            <a:extLst>
              <a:ext uri="{FF2B5EF4-FFF2-40B4-BE49-F238E27FC236}">
                <a16:creationId xmlns:a16="http://schemas.microsoft.com/office/drawing/2014/main" id="{308840D9-61F3-E908-0395-CA040F667CFE}"/>
              </a:ext>
            </a:extLst>
          </p:cNvPr>
          <p:cNvSpPr>
            <a:spLocks noGrp="1"/>
          </p:cNvSpPr>
          <p:nvPr>
            <p:ph type="body" idx="22"/>
          </p:nvPr>
        </p:nvSpPr>
        <p:spPr>
          <a:xfrm>
            <a:off x="7697787" y="3940575"/>
            <a:ext cx="3978276" cy="983584"/>
          </a:xfrm>
        </p:spPr>
        <p:txBody>
          <a:bodyPr vert="horz" wrap="square" lIns="0" tIns="144000" rIns="0" bIns="0" rtlCol="0" anchor="t">
            <a:spAutoFit/>
          </a:bodyPr>
          <a:lstStyle/>
          <a:p>
            <a:pPr marL="285750" indent="-285750" fontAlgn="base">
              <a:buClr>
                <a:srgbClr val="FE6601"/>
              </a:buClr>
              <a:buFont typeface="Wingdings" panose="020B0604020202020204" pitchFamily="34" charset="0"/>
              <a:buChar char="§"/>
            </a:pPr>
            <a:r>
              <a:rPr lang="en-AU" sz="1400" noProof="0" dirty="0">
                <a:solidFill>
                  <a:schemeClr val="tx2"/>
                </a:solidFill>
                <a:latin typeface="Arial"/>
                <a:cs typeface="Arial"/>
              </a:rPr>
              <a:t>Your Career Factory: Career Assembly​</a:t>
            </a:r>
            <a:endParaRPr lang="en-US"/>
          </a:p>
          <a:p>
            <a:pPr marL="285750" indent="-285750" fontAlgn="base">
              <a:buClr>
                <a:srgbClr val="FE6601"/>
              </a:buClr>
              <a:buFont typeface="Wingdings" panose="020B0604020202020204" pitchFamily="34" charset="0"/>
              <a:buChar char="§"/>
            </a:pPr>
            <a:r>
              <a:rPr lang="en-AU" sz="1400" noProof="0" dirty="0">
                <a:solidFill>
                  <a:schemeClr val="tx2"/>
                </a:solidFill>
                <a:latin typeface="Arial"/>
                <a:cs typeface="Arial"/>
              </a:rPr>
              <a:t>manufacturingmatters.com.au</a:t>
            </a:r>
          </a:p>
          <a:p>
            <a:pPr marL="285750" indent="-285750" fontAlgn="base">
              <a:buClr>
                <a:srgbClr val="FE6601"/>
              </a:buClr>
              <a:buFont typeface="Wingdings" panose="020B0604020202020204" pitchFamily="34" charset="0"/>
              <a:buChar char="§"/>
            </a:pPr>
            <a:r>
              <a:rPr lang="en-AU" sz="1400" noProof="0" dirty="0">
                <a:solidFill>
                  <a:schemeClr val="tx2"/>
                </a:solidFill>
                <a:latin typeface="Arial"/>
                <a:cs typeface="Arial"/>
              </a:rPr>
              <a:t>Slide deck (with videos)</a:t>
            </a:r>
          </a:p>
        </p:txBody>
      </p:sp>
      <p:graphicFrame>
        <p:nvGraphicFramePr>
          <p:cNvPr id="8" name="Table 7">
            <a:extLst>
              <a:ext uri="{FF2B5EF4-FFF2-40B4-BE49-F238E27FC236}">
                <a16:creationId xmlns:a16="http://schemas.microsoft.com/office/drawing/2014/main" id="{9077C35F-79AF-0A1B-576E-E54769E30DB3}"/>
              </a:ext>
            </a:extLst>
          </p:cNvPr>
          <p:cNvGraphicFramePr>
            <a:graphicFrameLocks noGrp="1"/>
          </p:cNvGraphicFramePr>
          <p:nvPr>
            <p:extLst>
              <p:ext uri="{D42A27DB-BD31-4B8C-83A1-F6EECF244321}">
                <p14:modId xmlns:p14="http://schemas.microsoft.com/office/powerpoint/2010/main" val="1956923277"/>
              </p:ext>
            </p:extLst>
          </p:nvPr>
        </p:nvGraphicFramePr>
        <p:xfrm>
          <a:off x="1055688" y="1700213"/>
          <a:ext cx="5040312" cy="1864693"/>
        </p:xfrm>
        <a:graphic>
          <a:graphicData uri="http://schemas.openxmlformats.org/drawingml/2006/table">
            <a:tbl>
              <a:tblPr firstRow="1" bandRow="1">
                <a:tableStyleId>{9DCAF9ED-07DC-4A11-8D7F-57B35C25682E}</a:tableStyleId>
              </a:tblPr>
              <a:tblGrid>
                <a:gridCol w="5040312">
                  <a:extLst>
                    <a:ext uri="{9D8B030D-6E8A-4147-A177-3AD203B41FA5}">
                      <a16:colId xmlns:a16="http://schemas.microsoft.com/office/drawing/2014/main" val="1731320548"/>
                    </a:ext>
                  </a:extLst>
                </a:gridCol>
              </a:tblGrid>
              <a:tr h="433387">
                <a:tc>
                  <a:txBody>
                    <a:bodyPr/>
                    <a:lstStyle/>
                    <a:p>
                      <a:pPr algn="l"/>
                      <a:r>
                        <a:rPr lang="en-AU" sz="1600" noProof="0" dirty="0"/>
                        <a:t>By the end of this lesson, you will be able to:</a:t>
                      </a:r>
                    </a:p>
                  </a:txBody>
                  <a:tcPr anchor="ctr"/>
                </a:tc>
                <a:extLst>
                  <a:ext uri="{0D108BD9-81ED-4DB2-BD59-A6C34878D82A}">
                    <a16:rowId xmlns:a16="http://schemas.microsoft.com/office/drawing/2014/main" val="18277218"/>
                  </a:ext>
                </a:extLst>
              </a:tr>
              <a:tr h="7156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i="0" kern="1200" noProof="0" dirty="0">
                          <a:solidFill>
                            <a:srgbClr val="000000"/>
                          </a:solidFill>
                          <a:effectLst/>
                          <a:latin typeface="+mn-lt"/>
                          <a:ea typeface="+mn-ea"/>
                          <a:cs typeface="+mn-cs"/>
                        </a:rPr>
                        <a:t>Explain</a:t>
                      </a:r>
                      <a:r>
                        <a:rPr lang="en-AU" sz="1400" b="0" i="0" kern="1200" noProof="0" dirty="0">
                          <a:solidFill>
                            <a:srgbClr val="000000"/>
                          </a:solidFill>
                          <a:effectLst/>
                          <a:latin typeface="+mn-lt"/>
                          <a:ea typeface="+mn-ea"/>
                          <a:cs typeface="+mn-cs"/>
                        </a:rPr>
                        <a:t> key features of an action plan to achieve work and career goals</a:t>
                      </a:r>
                      <a:endParaRPr lang="en-AU" sz="1100" noProof="0" dirty="0">
                        <a:solidFill>
                          <a:srgbClr val="000000"/>
                        </a:solidFill>
                        <a:latin typeface="+mn-lt"/>
                        <a:cs typeface="Arial"/>
                      </a:endParaRPr>
                    </a:p>
                  </a:txBody>
                  <a:tcPr anchor="ctr"/>
                </a:tc>
                <a:extLst>
                  <a:ext uri="{0D108BD9-81ED-4DB2-BD59-A6C34878D82A}">
                    <a16:rowId xmlns:a16="http://schemas.microsoft.com/office/drawing/2014/main" val="3061950712"/>
                  </a:ext>
                </a:extLst>
              </a:tr>
              <a:tr h="715653">
                <a:tc>
                  <a:txBody>
                    <a:bodyPr/>
                    <a:lstStyle/>
                    <a:p>
                      <a:r>
                        <a:rPr lang="en-AU" sz="1400" b="1" i="0" kern="1200" noProof="0" dirty="0">
                          <a:solidFill>
                            <a:srgbClr val="000000"/>
                          </a:solidFill>
                          <a:effectLst/>
                          <a:latin typeface="+mn-lt"/>
                          <a:ea typeface="+mn-ea"/>
                          <a:cs typeface="+mn-cs"/>
                        </a:rPr>
                        <a:t>Explain</a:t>
                      </a:r>
                      <a:r>
                        <a:rPr lang="en-AU" sz="1400" b="0" i="0" kern="1200" noProof="0" dirty="0">
                          <a:solidFill>
                            <a:srgbClr val="000000"/>
                          </a:solidFill>
                          <a:effectLst/>
                          <a:latin typeface="+mn-lt"/>
                          <a:ea typeface="+mn-ea"/>
                          <a:cs typeface="+mn-cs"/>
                        </a:rPr>
                        <a:t> opportunities to develop and apply employability skills, including considering complementary learning options</a:t>
                      </a:r>
                      <a:endParaRPr lang="en-AU" sz="1100" noProof="0" dirty="0">
                        <a:solidFill>
                          <a:srgbClr val="000000"/>
                        </a:solidFill>
                      </a:endParaRPr>
                    </a:p>
                  </a:txBody>
                  <a:tcPr anchor="ctr"/>
                </a:tc>
                <a:extLst>
                  <a:ext uri="{0D108BD9-81ED-4DB2-BD59-A6C34878D82A}">
                    <a16:rowId xmlns:a16="http://schemas.microsoft.com/office/drawing/2014/main" val="1544872231"/>
                  </a:ext>
                </a:extLst>
              </a:tr>
            </a:tbl>
          </a:graphicData>
        </a:graphic>
      </p:graphicFrame>
    </p:spTree>
    <p:extLst>
      <p:ext uri="{BB962C8B-B14F-4D97-AF65-F5344CB8AC3E}">
        <p14:creationId xmlns:p14="http://schemas.microsoft.com/office/powerpoint/2010/main" val="421300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EF54-A563-CDDF-2F57-4E00EB22A637}"/>
            </a:ext>
          </a:extLst>
        </p:cNvPr>
        <p:cNvGrpSpPr/>
        <p:nvPr/>
      </p:nvGrpSpPr>
      <p:grpSpPr>
        <a:xfrm>
          <a:off x="0" y="0"/>
          <a:ext cx="0" cy="0"/>
          <a:chOff x="0" y="0"/>
          <a:chExt cx="0" cy="0"/>
        </a:xfrm>
      </p:grpSpPr>
      <p:pic>
        <p:nvPicPr>
          <p:cNvPr id="19" name="object 10">
            <a:extLst>
              <a:ext uri="{FF2B5EF4-FFF2-40B4-BE49-F238E27FC236}">
                <a16:creationId xmlns:a16="http://schemas.microsoft.com/office/drawing/2014/main" id="{AEAD6117-E500-EE7C-A02C-2FFB7D061556}"/>
              </a:ext>
            </a:extLst>
          </p:cNvPr>
          <p:cNvPicPr/>
          <p:nvPr/>
        </p:nvPicPr>
        <p:blipFill>
          <a:blip r:embed="rId2" cstate="print"/>
          <a:stretch>
            <a:fillRect/>
          </a:stretch>
        </p:blipFill>
        <p:spPr>
          <a:xfrm>
            <a:off x="9437672" y="205400"/>
            <a:ext cx="198653" cy="205498"/>
          </a:xfrm>
          <a:prstGeom prst="rect">
            <a:avLst/>
          </a:prstGeom>
        </p:spPr>
      </p:pic>
      <p:sp>
        <p:nvSpPr>
          <p:cNvPr id="10" name="Text Placeholder 9">
            <a:extLst>
              <a:ext uri="{FF2B5EF4-FFF2-40B4-BE49-F238E27FC236}">
                <a16:creationId xmlns:a16="http://schemas.microsoft.com/office/drawing/2014/main" id="{CC5A27D1-64C6-505B-A032-2925D622911F}"/>
              </a:ext>
            </a:extLst>
          </p:cNvPr>
          <p:cNvSpPr>
            <a:spLocks noGrp="1"/>
          </p:cNvSpPr>
          <p:nvPr>
            <p:ph type="body" sz="quarter" idx="20"/>
          </p:nvPr>
        </p:nvSpPr>
        <p:spPr>
          <a:xfrm>
            <a:off x="1055688" y="624947"/>
            <a:ext cx="1931152" cy="247554"/>
          </a:xfrm>
        </p:spPr>
        <p:txBody>
          <a:bodyPr/>
          <a:lstStyle/>
          <a:p>
            <a:r>
              <a:rPr lang="en-AU" noProof="0" dirty="0"/>
              <a:t>EMPLOYABILITY SKILLS</a:t>
            </a:r>
          </a:p>
        </p:txBody>
      </p:sp>
      <p:sp>
        <p:nvSpPr>
          <p:cNvPr id="14" name="Title 13">
            <a:extLst>
              <a:ext uri="{FF2B5EF4-FFF2-40B4-BE49-F238E27FC236}">
                <a16:creationId xmlns:a16="http://schemas.microsoft.com/office/drawing/2014/main" id="{3D358D6F-6D7C-176F-6391-C3F6F5D6B1E1}"/>
              </a:ext>
            </a:extLst>
          </p:cNvPr>
          <p:cNvSpPr>
            <a:spLocks noGrp="1"/>
          </p:cNvSpPr>
          <p:nvPr>
            <p:ph type="title"/>
          </p:nvPr>
        </p:nvSpPr>
        <p:spPr>
          <a:xfrm>
            <a:off x="1055941" y="873125"/>
            <a:ext cx="3666686" cy="524553"/>
          </a:xfrm>
        </p:spPr>
        <p:txBody>
          <a:bodyPr/>
          <a:lstStyle/>
          <a:p>
            <a:r>
              <a:rPr lang="en-AU" noProof="0" dirty="0"/>
              <a:t>Skills development</a:t>
            </a:r>
          </a:p>
        </p:txBody>
      </p:sp>
      <p:graphicFrame>
        <p:nvGraphicFramePr>
          <p:cNvPr id="16" name="Table 15">
            <a:extLst>
              <a:ext uri="{FF2B5EF4-FFF2-40B4-BE49-F238E27FC236}">
                <a16:creationId xmlns:a16="http://schemas.microsoft.com/office/drawing/2014/main" id="{0C25F982-77C7-101C-415D-9C6DFBACAEB8}"/>
              </a:ext>
            </a:extLst>
          </p:cNvPr>
          <p:cNvGraphicFramePr>
            <a:graphicFrameLocks noGrp="1"/>
          </p:cNvGraphicFramePr>
          <p:nvPr>
            <p:extLst>
              <p:ext uri="{D42A27DB-BD31-4B8C-83A1-F6EECF244321}">
                <p14:modId xmlns:p14="http://schemas.microsoft.com/office/powerpoint/2010/main" val="567529187"/>
              </p:ext>
            </p:extLst>
          </p:nvPr>
        </p:nvGraphicFramePr>
        <p:xfrm>
          <a:off x="1055688" y="1600200"/>
          <a:ext cx="9307512" cy="4434840"/>
        </p:xfrm>
        <a:graphic>
          <a:graphicData uri="http://schemas.openxmlformats.org/drawingml/2006/table">
            <a:tbl>
              <a:tblPr firstRow="1" bandRow="1">
                <a:tableStyleId>{5C22544A-7EE6-4342-B048-85BDC9FD1C3A}</a:tableStyleId>
              </a:tblPr>
              <a:tblGrid>
                <a:gridCol w="3744912">
                  <a:extLst>
                    <a:ext uri="{9D8B030D-6E8A-4147-A177-3AD203B41FA5}">
                      <a16:colId xmlns:a16="http://schemas.microsoft.com/office/drawing/2014/main" val="2180070251"/>
                    </a:ext>
                  </a:extLst>
                </a:gridCol>
                <a:gridCol w="3124200">
                  <a:extLst>
                    <a:ext uri="{9D8B030D-6E8A-4147-A177-3AD203B41FA5}">
                      <a16:colId xmlns:a16="http://schemas.microsoft.com/office/drawing/2014/main" val="3526924666"/>
                    </a:ext>
                  </a:extLst>
                </a:gridCol>
                <a:gridCol w="2438400">
                  <a:extLst>
                    <a:ext uri="{9D8B030D-6E8A-4147-A177-3AD203B41FA5}">
                      <a16:colId xmlns:a16="http://schemas.microsoft.com/office/drawing/2014/main" val="187451344"/>
                    </a:ext>
                  </a:extLst>
                </a:gridCol>
              </a:tblGrid>
              <a:tr h="287811">
                <a:tc>
                  <a:txBody>
                    <a:bodyPr/>
                    <a:lstStyle/>
                    <a:p>
                      <a:r>
                        <a:rPr lang="en-US" dirty="0"/>
                        <a:t>Information</a:t>
                      </a:r>
                      <a:endParaRPr lang="en-AU" dirty="0"/>
                    </a:p>
                  </a:txBody>
                  <a:tcPr/>
                </a:tc>
                <a:tc>
                  <a:txBody>
                    <a:bodyPr/>
                    <a:lstStyle/>
                    <a:p>
                      <a:r>
                        <a:rPr lang="en-US" dirty="0"/>
                        <a:t>Question</a:t>
                      </a:r>
                      <a:endParaRPr lang="en-AU" dirty="0"/>
                    </a:p>
                  </a:txBody>
                  <a:tcPr/>
                </a:tc>
                <a:tc>
                  <a:txBody>
                    <a:bodyPr/>
                    <a:lstStyle/>
                    <a:p>
                      <a:r>
                        <a:rPr lang="en-US" dirty="0"/>
                        <a:t>Examples</a:t>
                      </a:r>
                      <a:endParaRPr lang="en-AU" dirty="0"/>
                    </a:p>
                  </a:txBody>
                  <a:tcPr/>
                </a:tc>
                <a:extLst>
                  <a:ext uri="{0D108BD9-81ED-4DB2-BD59-A6C34878D82A}">
                    <a16:rowId xmlns:a16="http://schemas.microsoft.com/office/drawing/2014/main" val="2381324488"/>
                  </a:ext>
                </a:extLst>
              </a:tr>
              <a:tr h="3903189">
                <a:tc>
                  <a:txBody>
                    <a:bodyPr/>
                    <a:lstStyle/>
                    <a:p>
                      <a:r>
                        <a:rPr lang="en-AU" noProof="0" dirty="0">
                          <a:solidFill>
                            <a:schemeClr val="accent6"/>
                          </a:solidFill>
                        </a:rPr>
                        <a:t>As we move through life, skills are developed and shaped through our experiences. We can gain technical skills through formal study or training, but employability skills can be gained from the various experiences or activities we participate in every week.</a:t>
                      </a:r>
                    </a:p>
                    <a:p>
                      <a:endParaRPr lang="en-AU" noProof="0" dirty="0">
                        <a:solidFill>
                          <a:schemeClr val="accent6"/>
                        </a:solidFill>
                      </a:endParaRPr>
                    </a:p>
                    <a:p>
                      <a:r>
                        <a:rPr lang="en-AU" noProof="0" dirty="0">
                          <a:solidFill>
                            <a:schemeClr val="accent6"/>
                          </a:solidFill>
                        </a:rPr>
                        <a:t>Employers at any company look at your skills and experiences to give them an idea of the type of employee you will be.</a:t>
                      </a:r>
                    </a:p>
                  </a:txBody>
                  <a:tcPr>
                    <a:solidFill>
                      <a:schemeClr val="bg1">
                        <a:lumMod val="95000"/>
                      </a:schemeClr>
                    </a:solidFill>
                  </a:tcPr>
                </a:tc>
                <a:tc>
                  <a:txBody>
                    <a:bodyPr/>
                    <a:lstStyle/>
                    <a:p>
                      <a:r>
                        <a:rPr lang="en-AU" b="1" noProof="0" dirty="0">
                          <a:solidFill>
                            <a:schemeClr val="accent6"/>
                          </a:solidFill>
                        </a:rPr>
                        <a:t>While at school, how do you think you could develop the employability skills listed in the examples? </a:t>
                      </a:r>
                    </a:p>
                    <a:p>
                      <a:endParaRPr lang="en-AU" b="1" noProof="0" dirty="0">
                        <a:solidFill>
                          <a:schemeClr val="accent6"/>
                        </a:solidFill>
                      </a:endParaRPr>
                    </a:p>
                    <a:p>
                      <a:r>
                        <a:rPr lang="en-AU" b="1" noProof="0" dirty="0">
                          <a:solidFill>
                            <a:schemeClr val="accent6"/>
                          </a:solidFill>
                        </a:rPr>
                        <a:t>Think about how you would communicate this in a resume, cover letter or job interview.</a:t>
                      </a:r>
                    </a:p>
                    <a:p>
                      <a:endParaRPr lang="en-AU" dirty="0">
                        <a:solidFill>
                          <a:schemeClr val="accent6"/>
                        </a:solidFill>
                      </a:endParaRPr>
                    </a:p>
                  </a:txBody>
                  <a:tcPr>
                    <a:solidFill>
                      <a:schemeClr val="bg1">
                        <a:lumMod val="95000"/>
                      </a:schemeClr>
                    </a:solidFill>
                  </a:tcPr>
                </a:tc>
                <a:tc>
                  <a:txBody>
                    <a:bodyPr/>
                    <a:lstStyle/>
                    <a:p>
                      <a:pPr>
                        <a:lnSpc>
                          <a:spcPct val="150000"/>
                        </a:lnSpc>
                        <a:spcBef>
                          <a:spcPts val="0"/>
                        </a:spcBef>
                      </a:pPr>
                      <a:r>
                        <a:rPr lang="en-AU" b="0" noProof="0" dirty="0">
                          <a:solidFill>
                            <a:srgbClr val="0041CF"/>
                          </a:solidFill>
                        </a:rPr>
                        <a:t>Communication</a:t>
                      </a:r>
                    </a:p>
                    <a:p>
                      <a:pPr>
                        <a:lnSpc>
                          <a:spcPct val="150000"/>
                        </a:lnSpc>
                        <a:spcBef>
                          <a:spcPts val="0"/>
                        </a:spcBef>
                      </a:pPr>
                      <a:r>
                        <a:rPr lang="en-AU" b="0" noProof="0" dirty="0">
                          <a:solidFill>
                            <a:srgbClr val="0041CF"/>
                          </a:solidFill>
                        </a:rPr>
                        <a:t>Teamwork</a:t>
                      </a:r>
                    </a:p>
                    <a:p>
                      <a:pPr>
                        <a:lnSpc>
                          <a:spcPct val="150000"/>
                        </a:lnSpc>
                        <a:spcBef>
                          <a:spcPts val="0"/>
                        </a:spcBef>
                      </a:pPr>
                      <a:r>
                        <a:rPr lang="en-AU" b="0" noProof="0" dirty="0">
                          <a:solidFill>
                            <a:srgbClr val="0041CF"/>
                          </a:solidFill>
                        </a:rPr>
                        <a:t>Problem solving</a:t>
                      </a:r>
                    </a:p>
                    <a:p>
                      <a:pPr>
                        <a:lnSpc>
                          <a:spcPct val="150000"/>
                        </a:lnSpc>
                        <a:spcBef>
                          <a:spcPts val="0"/>
                        </a:spcBef>
                      </a:pPr>
                      <a:r>
                        <a:rPr lang="en-AU" b="0" noProof="0" dirty="0">
                          <a:solidFill>
                            <a:srgbClr val="0041CF"/>
                          </a:solidFill>
                        </a:rPr>
                        <a:t>Adaptability</a:t>
                      </a:r>
                    </a:p>
                    <a:p>
                      <a:pPr>
                        <a:lnSpc>
                          <a:spcPct val="150000"/>
                        </a:lnSpc>
                        <a:spcBef>
                          <a:spcPts val="0"/>
                        </a:spcBef>
                      </a:pPr>
                      <a:r>
                        <a:rPr lang="en-AU" b="0" noProof="0" dirty="0">
                          <a:solidFill>
                            <a:srgbClr val="0041CF"/>
                          </a:solidFill>
                        </a:rPr>
                        <a:t>Critical thinking</a:t>
                      </a:r>
                    </a:p>
                    <a:p>
                      <a:pPr>
                        <a:lnSpc>
                          <a:spcPct val="150000"/>
                        </a:lnSpc>
                        <a:spcBef>
                          <a:spcPts val="0"/>
                        </a:spcBef>
                      </a:pPr>
                      <a:r>
                        <a:rPr lang="en-AU" b="0" noProof="0" dirty="0">
                          <a:solidFill>
                            <a:srgbClr val="0041CF"/>
                          </a:solidFill>
                        </a:rPr>
                        <a:t>Creativity</a:t>
                      </a:r>
                    </a:p>
                    <a:p>
                      <a:pPr>
                        <a:lnSpc>
                          <a:spcPct val="150000"/>
                        </a:lnSpc>
                        <a:spcBef>
                          <a:spcPts val="0"/>
                        </a:spcBef>
                      </a:pPr>
                      <a:r>
                        <a:rPr lang="en-AU" b="0" noProof="0" dirty="0">
                          <a:solidFill>
                            <a:srgbClr val="0041CF"/>
                          </a:solidFill>
                        </a:rPr>
                        <a:t>Reliability</a:t>
                      </a:r>
                    </a:p>
                    <a:p>
                      <a:pPr>
                        <a:lnSpc>
                          <a:spcPct val="150000"/>
                        </a:lnSpc>
                        <a:spcBef>
                          <a:spcPts val="0"/>
                        </a:spcBef>
                      </a:pPr>
                      <a:r>
                        <a:rPr lang="en-AU" b="0" noProof="0" dirty="0">
                          <a:solidFill>
                            <a:srgbClr val="0041CF"/>
                          </a:solidFill>
                        </a:rPr>
                        <a:t>Attention to detail</a:t>
                      </a:r>
                    </a:p>
                    <a:p>
                      <a:pPr>
                        <a:lnSpc>
                          <a:spcPct val="150000"/>
                        </a:lnSpc>
                        <a:spcBef>
                          <a:spcPts val="0"/>
                        </a:spcBef>
                      </a:pPr>
                      <a:r>
                        <a:rPr lang="en-AU" b="0" noProof="0" dirty="0">
                          <a:solidFill>
                            <a:srgbClr val="0041CF"/>
                          </a:solidFill>
                        </a:rPr>
                        <a:t>Time management</a:t>
                      </a:r>
                    </a:p>
                    <a:p>
                      <a:endParaRPr lang="en-AU" dirty="0"/>
                    </a:p>
                  </a:txBody>
                  <a:tcPr>
                    <a:solidFill>
                      <a:schemeClr val="bg1">
                        <a:lumMod val="95000"/>
                      </a:schemeClr>
                    </a:solidFill>
                  </a:tcPr>
                </a:tc>
                <a:extLst>
                  <a:ext uri="{0D108BD9-81ED-4DB2-BD59-A6C34878D82A}">
                    <a16:rowId xmlns:a16="http://schemas.microsoft.com/office/drawing/2014/main" val="536093933"/>
                  </a:ext>
                </a:extLst>
              </a:tr>
            </a:tbl>
          </a:graphicData>
        </a:graphic>
      </p:graphicFrame>
    </p:spTree>
    <p:extLst>
      <p:ext uri="{BB962C8B-B14F-4D97-AF65-F5344CB8AC3E}">
        <p14:creationId xmlns:p14="http://schemas.microsoft.com/office/powerpoint/2010/main" val="3190187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1D5C1-3820-EC31-75EA-BFF450A65F8B}"/>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0A51EFBC-1DA9-1156-BF6D-4D20BC81C264}"/>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0"/>
            <a:ext cx="5343418"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53F124DE-7A8B-8186-D1B0-00BCB7142492}"/>
              </a:ext>
            </a:extLst>
          </p:cNvPr>
          <p:cNvSpPr>
            <a:spLocks noGrp="1"/>
          </p:cNvSpPr>
          <p:nvPr>
            <p:ph type="body" sz="quarter" idx="20"/>
          </p:nvPr>
        </p:nvSpPr>
        <p:spPr>
          <a:xfrm>
            <a:off x="1055688" y="624947"/>
            <a:ext cx="831492" cy="247554"/>
          </a:xfrm>
        </p:spPr>
        <p:txBody>
          <a:bodyPr/>
          <a:lstStyle/>
          <a:p>
            <a:r>
              <a:rPr lang="en-AU" noProof="0" dirty="0"/>
              <a:t>ACTIVITY</a:t>
            </a:r>
          </a:p>
        </p:txBody>
      </p:sp>
      <p:sp>
        <p:nvSpPr>
          <p:cNvPr id="2" name="Text Placeholder 5">
            <a:extLst>
              <a:ext uri="{FF2B5EF4-FFF2-40B4-BE49-F238E27FC236}">
                <a16:creationId xmlns:a16="http://schemas.microsoft.com/office/drawing/2014/main" id="{8F1FEC1D-9974-F62E-15F1-7E69BE049DD4}"/>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Progressing your plan</a:t>
            </a:r>
          </a:p>
        </p:txBody>
      </p:sp>
      <p:graphicFrame>
        <p:nvGraphicFramePr>
          <p:cNvPr id="9" name="Table 8">
            <a:extLst>
              <a:ext uri="{FF2B5EF4-FFF2-40B4-BE49-F238E27FC236}">
                <a16:creationId xmlns:a16="http://schemas.microsoft.com/office/drawing/2014/main" id="{DD919505-9171-5EDC-A4EB-62D9C38B8372}"/>
              </a:ext>
            </a:extLst>
          </p:cNvPr>
          <p:cNvGraphicFramePr>
            <a:graphicFrameLocks noGrp="1"/>
          </p:cNvGraphicFramePr>
          <p:nvPr>
            <p:extLst>
              <p:ext uri="{D42A27DB-BD31-4B8C-83A1-F6EECF244321}">
                <p14:modId xmlns:p14="http://schemas.microsoft.com/office/powerpoint/2010/main" val="2246343806"/>
              </p:ext>
            </p:extLst>
          </p:nvPr>
        </p:nvGraphicFramePr>
        <p:xfrm>
          <a:off x="1055687" y="2122017"/>
          <a:ext cx="4895850" cy="408468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(25 mins)</a:t>
                      </a:r>
                    </a:p>
                  </a:txBody>
                  <a:tcPr anchor="ctr"/>
                </a:tc>
                <a:extLst>
                  <a:ext uri="{0D108BD9-81ED-4DB2-BD59-A6C34878D82A}">
                    <a16:rowId xmlns:a16="http://schemas.microsoft.com/office/drawing/2014/main" val="479762216"/>
                  </a:ext>
                </a:extLst>
              </a:tr>
              <a:tr h="558399">
                <a:tc>
                  <a:txBody>
                    <a:bodyPr/>
                    <a:lstStyle/>
                    <a:p>
                      <a:r>
                        <a:rPr lang="en-AU" sz="1050" noProof="0" dirty="0">
                          <a:solidFill>
                            <a:schemeClr val="tx2"/>
                          </a:solidFill>
                        </a:rPr>
                        <a:t>In this activity, you will research specific employers for your chosen careers and prioritise your career options. Understanding potential workplaces helps you target your preparation and make informed decisions about which path to pursue most actively.</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50" b="1" i="0" noProof="0" dirty="0">
                          <a:solidFill>
                            <a:schemeClr val="accent1"/>
                          </a:solidFill>
                          <a:effectLst/>
                          <a:latin typeface="Arial" panose="020B0604020202020204" pitchFamily="34" charset="0"/>
                        </a:rPr>
                        <a:t>STEPS</a:t>
                      </a:r>
                      <a:r>
                        <a:rPr lang="en-AU" sz="1050" b="0" i="0" noProof="0" dirty="0">
                          <a:solidFill>
                            <a:schemeClr val="bg2"/>
                          </a:solidFill>
                          <a:effectLst/>
                          <a:latin typeface="Arial" panose="020B0604020202020204" pitchFamily="34" charset="0"/>
                        </a:rPr>
                        <a:t>​</a:t>
                      </a:r>
                      <a:endParaRPr lang="en-AU" sz="105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For each of your chosen careers, research and identify three specific employers who hire for these roles.</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For each employer, document location, size, culture, unique opportunities they offer, any special requirements or preferences they have.</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Prioritise your three career options in order of preference based on your research. </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Write a brief explanation for your prioritisation, considering factors such as your personal interest, skills and attributes, education requirements, work life balance, anything else that comes to mind. </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50" b="1" i="0" noProof="0" dirty="0">
                          <a:solidFill>
                            <a:schemeClr val="accent1"/>
                          </a:solidFill>
                          <a:effectLst/>
                          <a:latin typeface="Arial" panose="020B0604020202020204" pitchFamily="34" charset="0"/>
                        </a:rPr>
                        <a:t>RESOURCES</a:t>
                      </a:r>
                      <a:r>
                        <a:rPr lang="en-AU" sz="1050" b="0" i="0" noProof="0" dirty="0">
                          <a:solidFill>
                            <a:schemeClr val="accent1"/>
                          </a:solidFill>
                          <a:effectLst/>
                          <a:latin typeface="Arial" panose="020B0604020202020204" pitchFamily="34" charset="0"/>
                        </a:rPr>
                        <a:t>​</a:t>
                      </a:r>
                      <a:endParaRPr lang="en-AU" sz="105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50" b="0" i="0" noProof="0" dirty="0">
                          <a:solidFill>
                            <a:schemeClr val="tx2"/>
                          </a:solidFill>
                          <a:effectLst/>
                          <a:latin typeface="Arial" panose="020B0604020202020204" pitchFamily="34" charset="0"/>
                        </a:rPr>
                        <a:t>Career Assembly action plan </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75BB5098-6CF0-7926-A2AD-C5DC228104E1}"/>
              </a:ext>
            </a:extLst>
          </p:cNvPr>
          <p:cNvSpPr txBox="1">
            <a:spLocks/>
          </p:cNvSpPr>
          <p:nvPr/>
        </p:nvSpPr>
        <p:spPr>
          <a:xfrm>
            <a:off x="7939224" y="3674705"/>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What factors were most important in prioritising your career choices?</a:t>
            </a:r>
          </a:p>
          <a:p>
            <a:pPr marL="285750" indent="-285750">
              <a:buClr>
                <a:schemeClr val="accent3"/>
              </a:buClr>
              <a:buFont typeface="Arial" panose="020B0604020202020204" pitchFamily="34" charset="0"/>
              <a:buChar char="•"/>
            </a:pPr>
            <a:r>
              <a:rPr lang="en-AU" sz="1200" noProof="0" dirty="0">
                <a:solidFill>
                  <a:schemeClr val="tx2"/>
                </a:solidFill>
              </a:rPr>
              <a:t>How did researching specific employers influence your career preferences?</a:t>
            </a:r>
          </a:p>
          <a:p>
            <a:pPr marL="285750" indent="-285750">
              <a:buClr>
                <a:schemeClr val="accent3"/>
              </a:buClr>
              <a:buFont typeface="Arial" panose="020B0604020202020204" pitchFamily="34" charset="0"/>
              <a:buChar char="•"/>
            </a:pPr>
            <a:r>
              <a:rPr lang="en-AU" sz="1200" noProof="0" dirty="0">
                <a:solidFill>
                  <a:schemeClr val="tx2"/>
                </a:solidFill>
              </a:rPr>
              <a:t>How might you connect with these potential employers in the future?</a:t>
            </a:r>
          </a:p>
        </p:txBody>
      </p:sp>
      <p:sp>
        <p:nvSpPr>
          <p:cNvPr id="4" name="Text Placeholder 14">
            <a:extLst>
              <a:ext uri="{FF2B5EF4-FFF2-40B4-BE49-F238E27FC236}">
                <a16:creationId xmlns:a16="http://schemas.microsoft.com/office/drawing/2014/main" id="{7853E884-81B6-98A1-8E9D-6483AD294437}"/>
              </a:ext>
            </a:extLst>
          </p:cNvPr>
          <p:cNvSpPr txBox="1">
            <a:spLocks/>
          </p:cNvSpPr>
          <p:nvPr/>
        </p:nvSpPr>
        <p:spPr>
          <a:xfrm>
            <a:off x="7924800" y="342900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11" name="Title 10">
            <a:extLst>
              <a:ext uri="{FF2B5EF4-FFF2-40B4-BE49-F238E27FC236}">
                <a16:creationId xmlns:a16="http://schemas.microsoft.com/office/drawing/2014/main" id="{9C58B2EF-F703-0DE6-D04D-DD17AA80D2FD}"/>
              </a:ext>
            </a:extLst>
          </p:cNvPr>
          <p:cNvSpPr>
            <a:spLocks noGrp="1"/>
          </p:cNvSpPr>
          <p:nvPr>
            <p:ph type="title"/>
          </p:nvPr>
        </p:nvSpPr>
        <p:spPr>
          <a:xfrm>
            <a:off x="1055941" y="873125"/>
            <a:ext cx="3557682" cy="524553"/>
          </a:xfrm>
        </p:spPr>
        <p:txBody>
          <a:bodyPr/>
          <a:lstStyle/>
          <a:p>
            <a:r>
              <a:rPr lang="en-AU" noProof="0" dirty="0"/>
              <a:t>Employer explorer</a:t>
            </a:r>
          </a:p>
        </p:txBody>
      </p:sp>
    </p:spTree>
    <p:extLst>
      <p:ext uri="{BB962C8B-B14F-4D97-AF65-F5344CB8AC3E}">
        <p14:creationId xmlns:p14="http://schemas.microsoft.com/office/powerpoint/2010/main" val="3077252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750-9787-A54B-66BA-471F05896758}"/>
              </a:ext>
            </a:extLst>
          </p:cNvPr>
          <p:cNvSpPr>
            <a:spLocks noGrp="1"/>
          </p:cNvSpPr>
          <p:nvPr>
            <p:ph type="title"/>
          </p:nvPr>
        </p:nvSpPr>
        <p:spPr>
          <a:xfrm>
            <a:off x="1055941" y="873125"/>
            <a:ext cx="3254715" cy="524553"/>
          </a:xfrm>
        </p:spPr>
        <p:txBody>
          <a:bodyPr/>
          <a:lstStyle/>
          <a:p>
            <a:r>
              <a:rPr lang="en-AU" noProof="0" dirty="0"/>
              <a:t>Career assembly</a:t>
            </a:r>
          </a:p>
        </p:txBody>
      </p:sp>
      <p:sp>
        <p:nvSpPr>
          <p:cNvPr id="3" name="Text Placeholder 2">
            <a:extLst>
              <a:ext uri="{FF2B5EF4-FFF2-40B4-BE49-F238E27FC236}">
                <a16:creationId xmlns:a16="http://schemas.microsoft.com/office/drawing/2014/main" id="{377CB1D7-2679-62C8-FF62-E9A5053A25A2}"/>
              </a:ext>
            </a:extLst>
          </p:cNvPr>
          <p:cNvSpPr>
            <a:spLocks noGrp="1"/>
          </p:cNvSpPr>
          <p:nvPr>
            <p:ph type="body" sz="quarter" idx="20"/>
          </p:nvPr>
        </p:nvSpPr>
        <p:spPr>
          <a:xfrm>
            <a:off x="1055688" y="624947"/>
            <a:ext cx="1155298" cy="247554"/>
          </a:xfrm>
        </p:spPr>
        <p:txBody>
          <a:bodyPr/>
          <a:lstStyle/>
          <a:p>
            <a:r>
              <a:rPr lang="en-AU" noProof="0" dirty="0"/>
              <a:t>ASSESSMENT</a:t>
            </a:r>
          </a:p>
        </p:txBody>
      </p:sp>
      <p:sp>
        <p:nvSpPr>
          <p:cNvPr id="4" name="Text Placeholder 3">
            <a:extLst>
              <a:ext uri="{FF2B5EF4-FFF2-40B4-BE49-F238E27FC236}">
                <a16:creationId xmlns:a16="http://schemas.microsoft.com/office/drawing/2014/main" id="{7D6C59BB-5DCA-9F83-5D97-C8D09608647D}"/>
              </a:ext>
            </a:extLst>
          </p:cNvPr>
          <p:cNvSpPr>
            <a:spLocks noGrp="1"/>
          </p:cNvSpPr>
          <p:nvPr>
            <p:ph type="body" idx="21"/>
          </p:nvPr>
        </p:nvSpPr>
        <p:spPr>
          <a:xfrm>
            <a:off x="1055688" y="1614010"/>
            <a:ext cx="2906712" cy="2396279"/>
          </a:xfrm>
        </p:spPr>
        <p:txBody>
          <a:bodyPr/>
          <a:lstStyle/>
          <a:p>
            <a:r>
              <a:rPr lang="en-AU" noProof="0" dirty="0"/>
              <a:t>Use the learning from this lesson, and the worksheets to fill in the </a:t>
            </a:r>
            <a:r>
              <a:rPr lang="en-AU" b="1" noProof="0" dirty="0"/>
              <a:t>Goals </a:t>
            </a:r>
            <a:r>
              <a:rPr lang="en-AU" noProof="0" dirty="0"/>
              <a:t>section of the </a:t>
            </a:r>
            <a:r>
              <a:rPr lang="en-AU" b="1" noProof="0" dirty="0"/>
              <a:t>Career Assembly</a:t>
            </a:r>
            <a:r>
              <a:rPr lang="en-AU" noProof="0" dirty="0"/>
              <a:t> action plan.</a:t>
            </a:r>
          </a:p>
          <a:p>
            <a:endParaRPr lang="en-AU" noProof="0" dirty="0"/>
          </a:p>
          <a:p>
            <a:r>
              <a:rPr lang="en-AU" noProof="0" dirty="0"/>
              <a:t>After all you have learnt about yourself and careers, what are your goals?</a:t>
            </a:r>
          </a:p>
        </p:txBody>
      </p:sp>
      <p:pic>
        <p:nvPicPr>
          <p:cNvPr id="5" name="Picture 4" descr="A cartoon of a factory&#10;&#10;AI-generated content may be incorrect.">
            <a:extLst>
              <a:ext uri="{FF2B5EF4-FFF2-40B4-BE49-F238E27FC236}">
                <a16:creationId xmlns:a16="http://schemas.microsoft.com/office/drawing/2014/main" id="{1E11A83E-4BE2-E057-C0B4-89A9BFDF9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135401"/>
            <a:ext cx="7010400" cy="4954408"/>
          </a:xfrm>
          <a:prstGeom prst="rect">
            <a:avLst/>
          </a:prstGeom>
        </p:spPr>
      </p:pic>
    </p:spTree>
    <p:extLst>
      <p:ext uri="{BB962C8B-B14F-4D97-AF65-F5344CB8AC3E}">
        <p14:creationId xmlns:p14="http://schemas.microsoft.com/office/powerpoint/2010/main" val="1185516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F17CE-25BF-4A88-60EC-3C0C5AEF0AE2}"/>
            </a:ext>
          </a:extLst>
        </p:cNvPr>
        <p:cNvGrpSpPr/>
        <p:nvPr/>
      </p:nvGrpSpPr>
      <p:grpSpPr>
        <a:xfrm>
          <a:off x="0" y="0"/>
          <a:ext cx="0" cy="0"/>
          <a:chOff x="0" y="0"/>
          <a:chExt cx="0" cy="0"/>
        </a:xfrm>
      </p:grpSpPr>
      <p:pic>
        <p:nvPicPr>
          <p:cNvPr id="19" name="object 10">
            <a:extLst>
              <a:ext uri="{FF2B5EF4-FFF2-40B4-BE49-F238E27FC236}">
                <a16:creationId xmlns:a16="http://schemas.microsoft.com/office/drawing/2014/main" id="{21B0BEE1-6D59-7FE8-F7BC-872ACFE6E409}"/>
              </a:ext>
            </a:extLst>
          </p:cNvPr>
          <p:cNvPicPr/>
          <p:nvPr/>
        </p:nvPicPr>
        <p:blipFill>
          <a:blip r:embed="rId2" cstate="print"/>
          <a:stretch>
            <a:fillRect/>
          </a:stretch>
        </p:blipFill>
        <p:spPr>
          <a:xfrm>
            <a:off x="9437672" y="205400"/>
            <a:ext cx="198653" cy="205498"/>
          </a:xfrm>
          <a:prstGeom prst="rect">
            <a:avLst/>
          </a:prstGeom>
        </p:spPr>
      </p:pic>
      <p:sp>
        <p:nvSpPr>
          <p:cNvPr id="5" name="Text Placeholder 4">
            <a:extLst>
              <a:ext uri="{FF2B5EF4-FFF2-40B4-BE49-F238E27FC236}">
                <a16:creationId xmlns:a16="http://schemas.microsoft.com/office/drawing/2014/main" id="{7AE40CEB-AC99-8BB0-03F9-7FC21475BF8C}"/>
              </a:ext>
            </a:extLst>
          </p:cNvPr>
          <p:cNvSpPr>
            <a:spLocks noGrp="1"/>
          </p:cNvSpPr>
          <p:nvPr>
            <p:ph type="body" sz="quarter" idx="20"/>
          </p:nvPr>
        </p:nvSpPr>
        <p:spPr>
          <a:xfrm>
            <a:off x="1055688" y="624947"/>
            <a:ext cx="1155298" cy="247554"/>
          </a:xfrm>
        </p:spPr>
        <p:txBody>
          <a:bodyPr/>
          <a:lstStyle/>
          <a:p>
            <a:r>
              <a:rPr lang="en-AU" noProof="0" dirty="0"/>
              <a:t>ASSESSMENT</a:t>
            </a:r>
          </a:p>
        </p:txBody>
      </p:sp>
      <p:sp>
        <p:nvSpPr>
          <p:cNvPr id="9" name="Title 8">
            <a:extLst>
              <a:ext uri="{FF2B5EF4-FFF2-40B4-BE49-F238E27FC236}">
                <a16:creationId xmlns:a16="http://schemas.microsoft.com/office/drawing/2014/main" id="{42629BD5-F0F3-93AF-28DA-BD73BAB53E0B}"/>
              </a:ext>
            </a:extLst>
          </p:cNvPr>
          <p:cNvSpPr>
            <a:spLocks noGrp="1"/>
          </p:cNvSpPr>
          <p:nvPr>
            <p:ph type="title"/>
          </p:nvPr>
        </p:nvSpPr>
        <p:spPr>
          <a:xfrm>
            <a:off x="1055941" y="873125"/>
            <a:ext cx="3198609" cy="524553"/>
          </a:xfrm>
        </p:spPr>
        <p:txBody>
          <a:bodyPr/>
          <a:lstStyle/>
          <a:p>
            <a:r>
              <a:rPr lang="en-AU" noProof="0" dirty="0"/>
              <a:t>Learning journal</a:t>
            </a:r>
          </a:p>
        </p:txBody>
      </p:sp>
      <p:sp>
        <p:nvSpPr>
          <p:cNvPr id="10" name="Text Placeholder 5">
            <a:extLst>
              <a:ext uri="{FF2B5EF4-FFF2-40B4-BE49-F238E27FC236}">
                <a16:creationId xmlns:a16="http://schemas.microsoft.com/office/drawing/2014/main" id="{5B9793D5-173D-61D7-910A-4ADEA1279840}"/>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Reflect on what you’ve learnt</a:t>
            </a:r>
          </a:p>
        </p:txBody>
      </p:sp>
      <p:graphicFrame>
        <p:nvGraphicFramePr>
          <p:cNvPr id="11" name="Table 10">
            <a:extLst>
              <a:ext uri="{FF2B5EF4-FFF2-40B4-BE49-F238E27FC236}">
                <a16:creationId xmlns:a16="http://schemas.microsoft.com/office/drawing/2014/main" id="{1BE64BC4-0EB1-404F-F3E9-3B22572C7469}"/>
              </a:ext>
            </a:extLst>
          </p:cNvPr>
          <p:cNvGraphicFramePr>
            <a:graphicFrameLocks noGrp="1"/>
          </p:cNvGraphicFramePr>
          <p:nvPr>
            <p:extLst>
              <p:ext uri="{D42A27DB-BD31-4B8C-83A1-F6EECF244321}">
                <p14:modId xmlns:p14="http://schemas.microsoft.com/office/powerpoint/2010/main" val="2591778611"/>
              </p:ext>
            </p:extLst>
          </p:nvPr>
        </p:nvGraphicFramePr>
        <p:xfrm>
          <a:off x="1055687" y="2122017"/>
          <a:ext cx="4895850" cy="34730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(30 mins)</a:t>
                      </a:r>
                    </a:p>
                  </a:txBody>
                  <a:tcPr anchor="ctr"/>
                </a:tc>
                <a:extLst>
                  <a:ext uri="{0D108BD9-81ED-4DB2-BD59-A6C34878D82A}">
                    <a16:rowId xmlns:a16="http://schemas.microsoft.com/office/drawing/2014/main" val="479762216"/>
                  </a:ext>
                </a:extLst>
              </a:tr>
              <a:tr h="558399">
                <a:tc>
                  <a:txBody>
                    <a:bodyPr/>
                    <a:lstStyle/>
                    <a:p>
                      <a:r>
                        <a:rPr lang="en-AU" sz="1050" noProof="0" dirty="0">
                          <a:solidFill>
                            <a:schemeClr val="tx2"/>
                          </a:solidFill>
                        </a:rPr>
                        <a:t>The Learning Journal forms part of the assessment for Unit 2 of this course. Use this item to write about the strategies and approaches that can be used in your future career path.</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50" b="1" i="0" noProof="0" dirty="0">
                          <a:solidFill>
                            <a:schemeClr val="accent1"/>
                          </a:solidFill>
                          <a:effectLst/>
                          <a:latin typeface="Arial" panose="020B0604020202020204" pitchFamily="34" charset="0"/>
                        </a:rPr>
                        <a:t>STEPS</a:t>
                      </a:r>
                      <a:r>
                        <a:rPr lang="en-AU" sz="1050" b="0" i="0" noProof="0" dirty="0">
                          <a:solidFill>
                            <a:schemeClr val="bg2"/>
                          </a:solidFill>
                          <a:effectLst/>
                          <a:latin typeface="Arial" panose="020B0604020202020204" pitchFamily="34" charset="0"/>
                        </a:rPr>
                        <a:t>​</a:t>
                      </a:r>
                      <a:endParaRPr lang="en-AU" sz="105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This is an individual task.</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Complete the Learning Journal by reflecting on all learnings in this course.</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Use worksheets and Career Assembly to support your writing.</a:t>
                      </a:r>
                    </a:p>
                    <a:p>
                      <a:pPr marL="228600" indent="-228600" algn="l" rtl="0" fontAlgn="base">
                        <a:lnSpc>
                          <a:spcPct val="100000"/>
                        </a:lnSpc>
                        <a:buFont typeface="+mj-lt"/>
                        <a:buAutoNum type="arabicPeriod"/>
                      </a:pPr>
                      <a:r>
                        <a:rPr lang="en-AU" sz="1050" kern="1200" noProof="0" dirty="0">
                          <a:solidFill>
                            <a:schemeClr val="tx2"/>
                          </a:solidFill>
                          <a:latin typeface="+mn-lt"/>
                          <a:ea typeface="+mn-ea"/>
                          <a:cs typeface="+mn-cs"/>
                        </a:rPr>
                        <a:t>Use this to consider how you can approach subject, qualification and training and career decisions in </a:t>
                      </a:r>
                      <a:r>
                        <a:rPr lang="en-AU" sz="1050" kern="1200" noProof="0">
                          <a:solidFill>
                            <a:schemeClr val="tx2"/>
                          </a:solidFill>
                          <a:latin typeface="+mn-lt"/>
                          <a:ea typeface="+mn-ea"/>
                          <a:cs typeface="+mn-cs"/>
                        </a:rPr>
                        <a:t>the future.</a:t>
                      </a:r>
                      <a:endParaRPr lang="en-AU" sz="1050" kern="1200" noProof="0" dirty="0">
                        <a:solidFill>
                          <a:schemeClr val="tx2"/>
                        </a:solidFill>
                        <a:latin typeface="+mn-lt"/>
                        <a:ea typeface="+mn-ea"/>
                        <a:cs typeface="+mn-cs"/>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50" b="1" i="0" noProof="0" dirty="0">
                          <a:solidFill>
                            <a:schemeClr val="accent1"/>
                          </a:solidFill>
                          <a:effectLst/>
                          <a:latin typeface="Arial" panose="020B0604020202020204" pitchFamily="34" charset="0"/>
                        </a:rPr>
                        <a:t>RESOURCES</a:t>
                      </a:r>
                      <a:r>
                        <a:rPr lang="en-AU" sz="1050" b="0" i="0" noProof="0" dirty="0">
                          <a:solidFill>
                            <a:schemeClr val="accent1"/>
                          </a:solidFill>
                          <a:effectLst/>
                          <a:latin typeface="Arial" panose="020B0604020202020204" pitchFamily="34" charset="0"/>
                        </a:rPr>
                        <a:t>​</a:t>
                      </a:r>
                      <a:endParaRPr lang="en-AU" sz="105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50" b="0" i="0" noProof="0" dirty="0">
                          <a:solidFill>
                            <a:schemeClr val="tx2"/>
                          </a:solidFill>
                          <a:effectLst/>
                          <a:latin typeface="Arial"/>
                        </a:rPr>
                        <a:t>Learning journal forms part of Assessment 2</a:t>
                      </a: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15" name="Picture 14" descr="A person drawing on a table&#10;&#10;AI-generated content may be incorrect.">
            <a:extLst>
              <a:ext uri="{FF2B5EF4-FFF2-40B4-BE49-F238E27FC236}">
                <a16:creationId xmlns:a16="http://schemas.microsoft.com/office/drawing/2014/main" id="{79C4602D-D6FF-9668-84FF-EFF7C95F086B}"/>
              </a:ext>
            </a:extLst>
          </p:cNvPr>
          <p:cNvPicPr>
            <a:picLocks noChangeAspect="1"/>
          </p:cNvPicPr>
          <p:nvPr/>
        </p:nvPicPr>
        <p:blipFill>
          <a:blip r:embed="rId3">
            <a:extLst>
              <a:ext uri="{28A0092B-C50C-407E-A947-70E740481C1C}">
                <a14:useLocalDpi xmlns:a14="http://schemas.microsoft.com/office/drawing/2010/main" val="0"/>
              </a:ext>
            </a:extLst>
          </a:blip>
          <a:srcRect l="27410" r="20733"/>
          <a:stretch>
            <a:fillRect/>
          </a:stretch>
        </p:blipFill>
        <p:spPr>
          <a:xfrm>
            <a:off x="6858000" y="0"/>
            <a:ext cx="5334000" cy="6858000"/>
          </a:xfrm>
          <a:prstGeom prst="rect">
            <a:avLst/>
          </a:prstGeom>
        </p:spPr>
      </p:pic>
    </p:spTree>
    <p:extLst>
      <p:ext uri="{BB962C8B-B14F-4D97-AF65-F5344CB8AC3E}">
        <p14:creationId xmlns:p14="http://schemas.microsoft.com/office/powerpoint/2010/main" val="1471881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2587196187"/>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What are your greatest takeaways from the Career Education short course?</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How will you approach subject selection and career decision differently?</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What could a career in manufacturing look like for you? Which sub-industries or jobs interest you?</a:t>
                      </a:r>
                    </a:p>
                  </a:txBody>
                  <a:tcPr anchor="ctr"/>
                </a:tc>
                <a:extLst>
                  <a:ext uri="{0D108BD9-81ED-4DB2-BD59-A6C34878D82A}">
                    <a16:rowId xmlns:a16="http://schemas.microsoft.com/office/drawing/2014/main" val="923861008"/>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dirty="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dirty="0"/>
              <a:t>LESSON SUMMARY</a:t>
            </a:r>
          </a:p>
        </p:txBody>
      </p:sp>
      <p:sp>
        <p:nvSpPr>
          <p:cNvPr id="6" name="Text Placeholder 5">
            <a:extLst>
              <a:ext uri="{FF2B5EF4-FFF2-40B4-BE49-F238E27FC236}">
                <a16:creationId xmlns:a16="http://schemas.microsoft.com/office/drawing/2014/main" id="{31491BDA-7BB0-73A1-412B-D68F66CECE9D}"/>
              </a:ext>
            </a:extLst>
          </p:cNvPr>
          <p:cNvSpPr>
            <a:spLocks noGrp="1"/>
          </p:cNvSpPr>
          <p:nvPr/>
        </p:nvSpPr>
        <p:spPr>
          <a:xfrm>
            <a:off x="7838859" y="1572002"/>
            <a:ext cx="1461939" cy="249299"/>
          </a:xfrm>
          <a:prstGeom prst="rect">
            <a:avLst/>
          </a:prstGeom>
        </p:spPr>
        <p:txBody>
          <a:bodyPr vert="horz" wrap="none" lIns="0" tIns="0" rIns="0" bIns="0" rtlCol="0">
            <a:spAutoFit/>
          </a:bodyPr>
          <a:lstStyle>
            <a:defPPr>
              <a:defRPr lang="en-US" kern="0"/>
            </a:defPPr>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8" name="Text Placeholder 2">
            <a:extLst>
              <a:ext uri="{FF2B5EF4-FFF2-40B4-BE49-F238E27FC236}">
                <a16:creationId xmlns:a16="http://schemas.microsoft.com/office/drawing/2014/main" id="{EF38FEB6-082B-2C11-2687-1548E8FCDDCA}"/>
              </a:ext>
            </a:extLst>
          </p:cNvPr>
          <p:cNvSpPr>
            <a:spLocks noGrp="1"/>
          </p:cNvSpPr>
          <p:nvPr/>
        </p:nvSpPr>
        <p:spPr>
          <a:xfrm>
            <a:off x="7856321" y="1779752"/>
            <a:ext cx="3978276" cy="855344"/>
          </a:xfrm>
          <a:prstGeom prst="rect">
            <a:avLst/>
          </a:prstGeom>
        </p:spPr>
        <p:txBody>
          <a:bodyPr vert="horz" wrap="square" lIns="0" tIns="144000" rIns="0" bIns="0" rtlCol="0" anchor="t">
            <a:spAutoFit/>
          </a:bodyPr>
          <a:lstStyle>
            <a:defPPr>
              <a:defRPr lang="en-US" kern="0"/>
            </a:defPPr>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rgbClr val="FE6601"/>
              </a:buClr>
              <a:buFont typeface="Wingdings" pitchFamily="2" charset="2"/>
              <a:buChar char="§"/>
            </a:pPr>
            <a:r>
              <a:rPr lang="en-US" sz="1400" dirty="0">
                <a:solidFill>
                  <a:schemeClr val="tx2"/>
                </a:solidFill>
                <a:latin typeface="Arial"/>
                <a:cs typeface="Arial"/>
              </a:rPr>
              <a:t>C</a:t>
            </a:r>
            <a:r>
              <a:rPr lang="en-AU" sz="1400" dirty="0" err="1">
                <a:solidFill>
                  <a:schemeClr val="tx2"/>
                </a:solidFill>
                <a:latin typeface="Arial"/>
                <a:cs typeface="Arial"/>
              </a:rPr>
              <a:t>ompleted</a:t>
            </a:r>
            <a:r>
              <a:rPr lang="en-AU" sz="1400" dirty="0">
                <a:solidFill>
                  <a:schemeClr val="tx2"/>
                </a:solidFill>
                <a:latin typeface="Arial"/>
                <a:cs typeface="Arial"/>
              </a:rPr>
              <a:t> Career Assembly action plan(Assessment 2)</a:t>
            </a:r>
            <a:endParaRPr lang="en-US" dirty="0">
              <a:solidFill>
                <a:schemeClr val="tx2"/>
              </a:solidFill>
            </a:endParaRPr>
          </a:p>
          <a:p>
            <a:pPr marL="342900" indent="-342900">
              <a:buClr>
                <a:srgbClr val="FE6601"/>
              </a:buClr>
              <a:buFont typeface="Wingdings" pitchFamily="2" charset="2"/>
              <a:buChar char="§"/>
            </a:pPr>
            <a:r>
              <a:rPr lang="en-US" sz="1400" dirty="0">
                <a:solidFill>
                  <a:schemeClr val="tx2"/>
                </a:solidFill>
                <a:latin typeface="Arial"/>
                <a:cs typeface="Arial"/>
              </a:rPr>
              <a:t>C</a:t>
            </a:r>
            <a:r>
              <a:rPr lang="en-AU" sz="1400" dirty="0" err="1">
                <a:solidFill>
                  <a:schemeClr val="tx2"/>
                </a:solidFill>
                <a:latin typeface="Arial"/>
                <a:cs typeface="Arial"/>
              </a:rPr>
              <a:t>ompleted</a:t>
            </a:r>
            <a:r>
              <a:rPr lang="en-AU" sz="1400" dirty="0">
                <a:solidFill>
                  <a:schemeClr val="tx2"/>
                </a:solidFill>
                <a:latin typeface="Arial"/>
                <a:cs typeface="Arial"/>
              </a:rPr>
              <a:t> Learning journal (Assessment 2)</a:t>
            </a:r>
          </a:p>
        </p:txBody>
      </p:sp>
    </p:spTree>
    <p:extLst>
      <p:ext uri="{BB962C8B-B14F-4D97-AF65-F5344CB8AC3E}">
        <p14:creationId xmlns:p14="http://schemas.microsoft.com/office/powerpoint/2010/main" val="1804649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972556" cy="247554"/>
          </a:xfrm>
        </p:spPr>
        <p:txBody>
          <a:bodyPr/>
          <a:lstStyle/>
          <a:p>
            <a:r>
              <a:rPr lang="en-AU" dirty="0"/>
              <a:t>PROGRESS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13A271-2A2E-422D-9594-607AF2E4A8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336E7B-49C7-47B4-8C91-AC36CF4C6995}">
  <ds:schemaRefs>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b695005b-d803-47f4-974f-abac8cfe93be"/>
    <ds:schemaRef ds:uri="http://www.w3.org/XML/1998/namespace"/>
    <ds:schemaRef ds:uri="http://schemas.microsoft.com/office/infopath/2007/PartnerControls"/>
    <ds:schemaRef ds:uri="ef15ea92-d665-4eb4-91e3-7ae34e5e038a"/>
    <ds:schemaRef ds:uri="http://purl.org/dc/elements/1.1/"/>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13250</TotalTime>
  <Words>641</Words>
  <Application>Microsoft Office PowerPoint</Application>
  <PresentationFormat>Widescreen</PresentationFormat>
  <Paragraphs>86</Paragraphs>
  <Slides>8</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2" baseType="lpstr">
      <vt:lpstr>Arial</vt:lpstr>
      <vt:lpstr>Wingdings</vt:lpstr>
      <vt:lpstr>MSQ36576_CareerResource_PPT_Template_190925</vt:lpstr>
      <vt:lpstr>Acrobat Document</vt:lpstr>
      <vt:lpstr>Progress</vt:lpstr>
      <vt:lpstr>Learning objectives</vt:lpstr>
      <vt:lpstr>Skills development</vt:lpstr>
      <vt:lpstr>Employer explorer</vt:lpstr>
      <vt:lpstr>Career assembly</vt:lpstr>
      <vt:lpstr>Learning journal</vt:lpstr>
      <vt:lpstr>Key takeaways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28</cp:revision>
  <dcterms:created xsi:type="dcterms:W3CDTF">2025-01-30T06:32:33Z</dcterms:created>
  <dcterms:modified xsi:type="dcterms:W3CDTF">2026-01-23T00:38:37Z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